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67" r:id="rId5"/>
    <p:sldMasterId id="2147483668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</p:sldIdLst>
  <p:sldSz cy="5143500" cx="9144000"/>
  <p:notesSz cx="6858000" cy="9144000"/>
  <p:embeddedFontLst>
    <p:embeddedFont>
      <p:font typeface="Anton"/>
      <p:regular r:id="rId49"/>
    </p:embeddedFont>
    <p:embeddedFont>
      <p:font typeface="Proxima Nova"/>
      <p:regular r:id="rId50"/>
      <p:bold r:id="rId51"/>
      <p:italic r:id="rId52"/>
      <p:boldItalic r:id="rId53"/>
    </p:embeddedFont>
    <p:embeddedFont>
      <p:font typeface="Nunito Sans Light"/>
      <p:regular r:id="rId54"/>
      <p:bold r:id="rId55"/>
      <p:italic r:id="rId56"/>
      <p:boldItalic r:id="rId57"/>
    </p:embeddedFont>
    <p:embeddedFont>
      <p:font typeface="Fira Sans Extra Condensed Medium"/>
      <p:regular r:id="rId58"/>
      <p:bold r:id="rId59"/>
      <p:italic r:id="rId60"/>
      <p:boldItalic r:id="rId61"/>
    </p:embeddedFont>
    <p:embeddedFont>
      <p:font typeface="Antic"/>
      <p:regular r:id="rId62"/>
    </p:embeddedFont>
    <p:embeddedFont>
      <p:font typeface="Proxima Nova Semibold"/>
      <p:regular r:id="rId63"/>
      <p:bold r:id="rId64"/>
      <p:boldItalic r:id="rId65"/>
    </p:embeddedFont>
    <p:embeddedFont>
      <p:font typeface="Nunito Sans SemiBold"/>
      <p:regular r:id="rId66"/>
      <p:bold r:id="rId67"/>
      <p:italic r:id="rId68"/>
      <p:boldItalic r:id="rId69"/>
    </p:embeddedFont>
    <p:embeddedFont>
      <p:font typeface="Roboto"/>
      <p:regular r:id="rId70"/>
      <p:bold r:id="rId71"/>
      <p:italic r:id="rId72"/>
      <p:boldItalic r:id="rId73"/>
    </p:embeddedFont>
    <p:embeddedFont>
      <p:font typeface="Arvo"/>
      <p:regular r:id="rId74"/>
      <p:bold r:id="rId75"/>
      <p:italic r:id="rId76"/>
      <p:boldItalic r:id="rId77"/>
    </p:embeddedFont>
    <p:embeddedFont>
      <p:font typeface="Pathway Gothic One"/>
      <p:regular r:id="rId78"/>
    </p:embeddedFont>
    <p:embeddedFont>
      <p:font typeface="Fira Sans Extra Condensed"/>
      <p:regular r:id="rId79"/>
      <p:bold r:id="rId80"/>
      <p:italic r:id="rId81"/>
      <p:boldItalic r:id="rId82"/>
    </p:embeddedFont>
    <p:embeddedFont>
      <p:font typeface="Nunito Sans"/>
      <p:regular r:id="rId83"/>
      <p:bold r:id="rId84"/>
      <p:italic r:id="rId85"/>
      <p:boldItalic r:id="rId86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3240">
          <p15:clr>
            <a:srgbClr val="9AA0A6"/>
          </p15:clr>
        </p15:guide>
        <p15:guide id="2" orient="horz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EA9AF826-91F5-48D0-9E36-0BCEAAF8380C}">
  <a:tblStyle styleId="{EA9AF826-91F5-48D0-9E36-0BCEAAF8380C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3240" orient="horz"/>
        <p:guide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84" Type="http://schemas.openxmlformats.org/officeDocument/2006/relationships/font" Target="fonts/NunitoSans-bold.fntdata"/><Relationship Id="rId83" Type="http://schemas.openxmlformats.org/officeDocument/2006/relationships/font" Target="fonts/NunitoSans-regular.fntdata"/><Relationship Id="rId42" Type="http://schemas.openxmlformats.org/officeDocument/2006/relationships/slide" Target="slides/slide35.xml"/><Relationship Id="rId86" Type="http://schemas.openxmlformats.org/officeDocument/2006/relationships/font" Target="fonts/NunitoSans-boldItalic.fntdata"/><Relationship Id="rId41" Type="http://schemas.openxmlformats.org/officeDocument/2006/relationships/slide" Target="slides/slide34.xml"/><Relationship Id="rId85" Type="http://schemas.openxmlformats.org/officeDocument/2006/relationships/font" Target="fonts/NunitoSans-italic.fntdata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80" Type="http://schemas.openxmlformats.org/officeDocument/2006/relationships/font" Target="fonts/FiraSansExtraCondensed-bold.fntdata"/><Relationship Id="rId82" Type="http://schemas.openxmlformats.org/officeDocument/2006/relationships/font" Target="fonts/FiraSansExtraCondensed-boldItalic.fntdata"/><Relationship Id="rId81" Type="http://schemas.openxmlformats.org/officeDocument/2006/relationships/font" Target="fonts/FiraSansExtraCondensed-italic.fntdata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font" Target="fonts/Anton-regular.fntdata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Roboto-boldItalic.fntdata"/><Relationship Id="rId72" Type="http://schemas.openxmlformats.org/officeDocument/2006/relationships/font" Target="fonts/Roboto-italic.fntdata"/><Relationship Id="rId31" Type="http://schemas.openxmlformats.org/officeDocument/2006/relationships/slide" Target="slides/slide24.xml"/><Relationship Id="rId75" Type="http://schemas.openxmlformats.org/officeDocument/2006/relationships/font" Target="fonts/Arvo-bold.fntdata"/><Relationship Id="rId30" Type="http://schemas.openxmlformats.org/officeDocument/2006/relationships/slide" Target="slides/slide23.xml"/><Relationship Id="rId74" Type="http://schemas.openxmlformats.org/officeDocument/2006/relationships/font" Target="fonts/Arvo-regular.fntdata"/><Relationship Id="rId33" Type="http://schemas.openxmlformats.org/officeDocument/2006/relationships/slide" Target="slides/slide26.xml"/><Relationship Id="rId77" Type="http://schemas.openxmlformats.org/officeDocument/2006/relationships/font" Target="fonts/Arvo-boldItalic.fntdata"/><Relationship Id="rId32" Type="http://schemas.openxmlformats.org/officeDocument/2006/relationships/slide" Target="slides/slide25.xml"/><Relationship Id="rId76" Type="http://schemas.openxmlformats.org/officeDocument/2006/relationships/font" Target="fonts/Arvo-italic.fntdata"/><Relationship Id="rId35" Type="http://schemas.openxmlformats.org/officeDocument/2006/relationships/slide" Target="slides/slide28.xml"/><Relationship Id="rId79" Type="http://schemas.openxmlformats.org/officeDocument/2006/relationships/font" Target="fonts/FiraSansExtraCondensed-regular.fntdata"/><Relationship Id="rId34" Type="http://schemas.openxmlformats.org/officeDocument/2006/relationships/slide" Target="slides/slide27.xml"/><Relationship Id="rId78" Type="http://schemas.openxmlformats.org/officeDocument/2006/relationships/font" Target="fonts/PathwayGothicOne-regular.fntdata"/><Relationship Id="rId71" Type="http://schemas.openxmlformats.org/officeDocument/2006/relationships/font" Target="fonts/Roboto-bold.fntdata"/><Relationship Id="rId70" Type="http://schemas.openxmlformats.org/officeDocument/2006/relationships/font" Target="fonts/Roboto-regular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Antic-regular.fntdata"/><Relationship Id="rId61" Type="http://schemas.openxmlformats.org/officeDocument/2006/relationships/font" Target="fonts/FiraSansExtraCondensedMedium-boldItalic.fntdata"/><Relationship Id="rId20" Type="http://schemas.openxmlformats.org/officeDocument/2006/relationships/slide" Target="slides/slide13.xml"/><Relationship Id="rId64" Type="http://schemas.openxmlformats.org/officeDocument/2006/relationships/font" Target="fonts/ProximaNovaSemibold-bold.fntdata"/><Relationship Id="rId63" Type="http://schemas.openxmlformats.org/officeDocument/2006/relationships/font" Target="fonts/ProximaNovaSemibold-regular.fntdata"/><Relationship Id="rId22" Type="http://schemas.openxmlformats.org/officeDocument/2006/relationships/slide" Target="slides/slide15.xml"/><Relationship Id="rId66" Type="http://schemas.openxmlformats.org/officeDocument/2006/relationships/font" Target="fonts/NunitoSansSemiBold-regular.fntdata"/><Relationship Id="rId21" Type="http://schemas.openxmlformats.org/officeDocument/2006/relationships/slide" Target="slides/slide14.xml"/><Relationship Id="rId65" Type="http://schemas.openxmlformats.org/officeDocument/2006/relationships/font" Target="fonts/ProximaNovaSemibold-boldItalic.fntdata"/><Relationship Id="rId24" Type="http://schemas.openxmlformats.org/officeDocument/2006/relationships/slide" Target="slides/slide17.xml"/><Relationship Id="rId68" Type="http://schemas.openxmlformats.org/officeDocument/2006/relationships/font" Target="fonts/NunitoSansSemiBold-italic.fntdata"/><Relationship Id="rId23" Type="http://schemas.openxmlformats.org/officeDocument/2006/relationships/slide" Target="slides/slide16.xml"/><Relationship Id="rId67" Type="http://schemas.openxmlformats.org/officeDocument/2006/relationships/font" Target="fonts/NunitoSansSemiBold-bold.fntdata"/><Relationship Id="rId60" Type="http://schemas.openxmlformats.org/officeDocument/2006/relationships/font" Target="fonts/FiraSansExtraCondensedMedium-italic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NunitoSansSemiBold-boldItalic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font" Target="fonts/ProximaNova-bold.fntdata"/><Relationship Id="rId50" Type="http://schemas.openxmlformats.org/officeDocument/2006/relationships/font" Target="fonts/ProximaNova-regular.fntdata"/><Relationship Id="rId53" Type="http://schemas.openxmlformats.org/officeDocument/2006/relationships/font" Target="fonts/ProximaNova-boldItalic.fntdata"/><Relationship Id="rId52" Type="http://schemas.openxmlformats.org/officeDocument/2006/relationships/font" Target="fonts/ProximaNova-italic.fntdata"/><Relationship Id="rId11" Type="http://schemas.openxmlformats.org/officeDocument/2006/relationships/slide" Target="slides/slide4.xml"/><Relationship Id="rId55" Type="http://schemas.openxmlformats.org/officeDocument/2006/relationships/font" Target="fonts/NunitoSansLight-bold.fntdata"/><Relationship Id="rId10" Type="http://schemas.openxmlformats.org/officeDocument/2006/relationships/slide" Target="slides/slide3.xml"/><Relationship Id="rId54" Type="http://schemas.openxmlformats.org/officeDocument/2006/relationships/font" Target="fonts/NunitoSansLight-regular.fntdata"/><Relationship Id="rId13" Type="http://schemas.openxmlformats.org/officeDocument/2006/relationships/slide" Target="slides/slide6.xml"/><Relationship Id="rId57" Type="http://schemas.openxmlformats.org/officeDocument/2006/relationships/font" Target="fonts/NunitoSansLight-boldItalic.fntdata"/><Relationship Id="rId12" Type="http://schemas.openxmlformats.org/officeDocument/2006/relationships/slide" Target="slides/slide5.xml"/><Relationship Id="rId56" Type="http://schemas.openxmlformats.org/officeDocument/2006/relationships/font" Target="fonts/NunitoSansLight-italic.fntdata"/><Relationship Id="rId15" Type="http://schemas.openxmlformats.org/officeDocument/2006/relationships/slide" Target="slides/slide8.xml"/><Relationship Id="rId59" Type="http://schemas.openxmlformats.org/officeDocument/2006/relationships/font" Target="fonts/FiraSansExtraCondensedMedium-bold.fntdata"/><Relationship Id="rId14" Type="http://schemas.openxmlformats.org/officeDocument/2006/relationships/slide" Target="slides/slide7.xml"/><Relationship Id="rId58" Type="http://schemas.openxmlformats.org/officeDocument/2006/relationships/font" Target="fonts/FiraSansExtraCondensedMedium-regular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g5da9679ea7_1_120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" name="Google Shape;126;g5da9679ea7_1_120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6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g5da0316d17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" name="Google Shape;138;g5da0316d17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5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g56c698b077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" name="Google Shape;167;g56c698b077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4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g5da0316d17_0_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6" name="Google Shape;206;g5da0316d17_0_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g516612d386_1_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5" name="Google Shape;235;g516612d386_1_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7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Google Shape;258;g56c698b077_0_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9" name="Google Shape;259;g56c698b077_0_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9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Google Shape;280;g56c698b077_0_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1" name="Google Shape;281;g56c698b077_0_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1" name="Shape 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Google Shape;342;g516612d386_1_1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3" name="Google Shape;343;g516612d386_1_1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4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" name="Google Shape;355;g56c698b077_0_1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" name="Google Shape;356;g56c698b077_0_1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0" name="Shape 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" name="Google Shape;471;g5da0316d17_0_3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2" name="Google Shape;472;g5da0316d17_0_3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" name="Google Shape;572;g5da9679ea7_1_118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3" name="Google Shape;573;g5da9679ea7_1_118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7" name="Shape 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" name="Google Shape;598;g5da9679ea7_1_120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9" name="Google Shape;599;g5da9679ea7_1_120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" name="Google Shape;652;g5da9679ea7_1_117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3" name="Google Shape;653;g5da9679ea7_1_117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2" name="Shape 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" name="Google Shape;673;g5da0316d17_0_5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4" name="Google Shape;674;g5da0316d17_0_5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2" name="Shape 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" name="Google Shape;693;g5da9679ea7_1_116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4" name="Google Shape;694;g5da9679ea7_1_116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5" name="Shape 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Google Shape;716;g5da0316d17_0_5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7" name="Google Shape;717;g5da0316d17_0_5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7" name="Shape 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" name="Google Shape;748;g516612d386_0_8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9" name="Google Shape;749;g516612d386_0_8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7" name="Shape 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" name="Google Shape;758;g5da9679ea7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9" name="Google Shape;759;g5da9679ea7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9" name="Shape 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" name="Google Shape;780;g5da9679ea7_1_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1" name="Google Shape;781;g5da9679ea7_1_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3" name="Shape 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" name="Google Shape;814;g5da9679ea7_1_122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5" name="Google Shape;815;g5da9679ea7_1_122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9" name="Shape 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" name="Google Shape;860;g5da9679ea7_1_117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1" name="Google Shape;861;g5da9679ea7_1_117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9" name="Shape 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" name="Google Shape;880;g5540b6adc3_2_9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1" name="Google Shape;881;g5540b6adc3_2_9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0" name="Shape 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" name="Google Shape;921;g55df1754de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2" name="Google Shape;922;g55df1754de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2" name="Shape 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" name="Google Shape;933;g56c92a5e06_0_5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4" name="Google Shape;934;g56c92a5e06_0_5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50">
                <a:solidFill>
                  <a:srgbClr val="3C4043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</a:rPr>
              <a:t>Aquí tienes que añadir el nombre de todos los recursos que has utilizado en esta presentación, además de sus respectivos enlaces.</a:t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1" name="Shape 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" name="Google Shape;942;g5ee60b64bc_1_3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3" name="Google Shape;943;g5ee60b64bc_1_3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50">
                <a:solidFill>
                  <a:srgbClr val="3C4043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</a:rPr>
              <a:t>Aquí tienes que añadir el nombre de todos los recursos que has utilizado en esta presentación, además de sus respectivos enlaces.</a:t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9" name="Shape 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" name="Google Shape;950;g5da9679ea7_1_34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1" name="Google Shape;951;g5da9679ea7_1_34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6" name="Shape 9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7" name="Google Shape;957;g5da9679ea7_1_34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8" name="Google Shape;958;g5da9679ea7_1_34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2" name="Shape 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3" name="Google Shape;973;g5da9679ea7_1_34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4" name="Google Shape;974;g5da9679ea7_1_34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63" name="Shape 3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4" name="Google Shape;3464;g5da9679ea7_1_59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5" name="Google Shape;3465;g5da9679ea7_1_59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79" name="Shape 4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0" name="Google Shape;4080;g5da9679ea7_1_65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1" name="Google Shape;4081;g5da9679ea7_1_65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89" name="Shape 4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0" name="Google Shape;4790;g5da9679ea7_1_72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91" name="Google Shape;4791;g5da9679ea7_1_72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85" name="Shape 5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6" name="Google Shape;5186;g5da9679ea7_1_76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87" name="Google Shape;5187;g5da9679ea7_1_76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78" name="Shape 5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9" name="Google Shape;5779;g5da9679ea7_1_82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80" name="Google Shape;5780;g5da9679ea7_1_82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13" name="Shape 6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4" name="Google Shape;6314;g5da9679ea7_1_87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15" name="Google Shape;6315;g5da9679ea7_1_87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98" name="Shape 6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9" name="Google Shape;6599;g5da9679ea7_1_90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00" name="Google Shape;6600;g5da9679ea7_1_90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40" name="Shape 7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1" name="Google Shape;7041;g5da9679ea7_1_95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42" name="Google Shape;7042;g5da9679ea7_1_95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06" name="Shape 7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7" name="Google Shape;7407;g5da9679ea7_1_98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08" name="Google Shape;7408;g5da9679ea7_1_98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10" name="Shape 7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1" name="Google Shape;7911;g5da9679ea7_1_103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12" name="Google Shape;7912;g5da9679ea7_1_103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06" name="Shape 8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07" name="Google Shape;8307;g5ee60b64bc_1_5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08" name="Google Shape;8308;g5ee60b64bc_1_5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49" name="Shape 8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0" name="Google Shape;8850;g5da9679ea7_1_112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51" name="Google Shape;8851;g5da9679ea7_1_112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20" name="Shape 9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1" name="Google Shape;9321;g5da9679ea7_1_116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22" name="Google Shape;9322;g5da9679ea7_1_116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pening titl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 txBox="1"/>
          <p:nvPr>
            <p:ph type="ctrTitle"/>
          </p:nvPr>
        </p:nvSpPr>
        <p:spPr>
          <a:xfrm flipH="1">
            <a:off x="873181" y="2536300"/>
            <a:ext cx="34497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774C"/>
              </a:buClr>
              <a:buSzPts val="4800"/>
              <a:buNone/>
              <a:defRPr sz="4800">
                <a:solidFill>
                  <a:srgbClr val="FC774C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774C"/>
              </a:buClr>
              <a:buSzPts val="4800"/>
              <a:buNone/>
              <a:defRPr sz="4800">
                <a:solidFill>
                  <a:srgbClr val="FC774C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774C"/>
              </a:buClr>
              <a:buSzPts val="4800"/>
              <a:buNone/>
              <a:defRPr sz="4800">
                <a:solidFill>
                  <a:srgbClr val="FC774C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774C"/>
              </a:buClr>
              <a:buSzPts val="4800"/>
              <a:buNone/>
              <a:defRPr sz="4800">
                <a:solidFill>
                  <a:srgbClr val="FC774C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774C"/>
              </a:buClr>
              <a:buSzPts val="4800"/>
              <a:buNone/>
              <a:defRPr sz="4800">
                <a:solidFill>
                  <a:srgbClr val="FC774C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774C"/>
              </a:buClr>
              <a:buSzPts val="4800"/>
              <a:buNone/>
              <a:defRPr sz="4800">
                <a:solidFill>
                  <a:srgbClr val="FC774C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774C"/>
              </a:buClr>
              <a:buSzPts val="4800"/>
              <a:buNone/>
              <a:defRPr sz="4800">
                <a:solidFill>
                  <a:srgbClr val="FC774C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774C"/>
              </a:buClr>
              <a:buSzPts val="4800"/>
              <a:buNone/>
              <a:defRPr sz="4800">
                <a:solidFill>
                  <a:srgbClr val="FC774C"/>
                </a:solidFill>
              </a:defRPr>
            </a:lvl9pPr>
          </a:lstStyle>
          <a:p/>
        </p:txBody>
      </p:sp>
      <p:sp>
        <p:nvSpPr>
          <p:cNvPr id="14" name="Google Shape;14;p2"/>
          <p:cNvSpPr txBox="1"/>
          <p:nvPr>
            <p:ph idx="1" type="subTitle"/>
          </p:nvPr>
        </p:nvSpPr>
        <p:spPr>
          <a:xfrm flipH="1">
            <a:off x="873181" y="3098067"/>
            <a:ext cx="36291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1_1">
    <p:bg>
      <p:bgPr>
        <a:solidFill>
          <a:schemeClr val="lt1"/>
        </a:solidFill>
      </p:bgPr>
    </p:bg>
    <p:spTree>
      <p:nvGrpSpPr>
        <p:cNvPr id="15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3"/>
          <p:cNvSpPr txBox="1"/>
          <p:nvPr>
            <p:ph type="ctrTitle"/>
          </p:nvPr>
        </p:nvSpPr>
        <p:spPr>
          <a:xfrm flipH="1">
            <a:off x="6076197" y="1215553"/>
            <a:ext cx="3067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7" name="Google Shape;17;p3"/>
          <p:cNvSpPr txBox="1"/>
          <p:nvPr>
            <p:ph idx="2" type="ctrTitle"/>
          </p:nvPr>
        </p:nvSpPr>
        <p:spPr>
          <a:xfrm flipH="1">
            <a:off x="6076197" y="2307878"/>
            <a:ext cx="3067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idx="3" type="ctrTitle"/>
          </p:nvPr>
        </p:nvSpPr>
        <p:spPr>
          <a:xfrm flipH="1">
            <a:off x="6076197" y="3400203"/>
            <a:ext cx="3067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idx="4" type="ctrTitle"/>
          </p:nvPr>
        </p:nvSpPr>
        <p:spPr>
          <a:xfrm>
            <a:off x="0" y="3400203"/>
            <a:ext cx="2999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0" name="Google Shape;20;p3"/>
          <p:cNvSpPr txBox="1"/>
          <p:nvPr>
            <p:ph idx="5" type="ctrTitle"/>
          </p:nvPr>
        </p:nvSpPr>
        <p:spPr>
          <a:xfrm>
            <a:off x="0" y="2307878"/>
            <a:ext cx="2999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idx="6" type="ctrTitle"/>
          </p:nvPr>
        </p:nvSpPr>
        <p:spPr>
          <a:xfrm>
            <a:off x="2828250" y="139192"/>
            <a:ext cx="34875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2" name="Google Shape;22;p3"/>
          <p:cNvSpPr txBox="1"/>
          <p:nvPr>
            <p:ph idx="7" type="ctrTitle"/>
          </p:nvPr>
        </p:nvSpPr>
        <p:spPr>
          <a:xfrm>
            <a:off x="0" y="1215553"/>
            <a:ext cx="2999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3" name="Google Shape;23;p3"/>
          <p:cNvSpPr txBox="1"/>
          <p:nvPr>
            <p:ph idx="1" type="subTitle"/>
          </p:nvPr>
        </p:nvSpPr>
        <p:spPr>
          <a:xfrm>
            <a:off x="1092475" y="1640947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4" name="Google Shape;24;p3"/>
          <p:cNvSpPr txBox="1"/>
          <p:nvPr>
            <p:ph hasCustomPrompt="1" idx="8" type="title"/>
          </p:nvPr>
        </p:nvSpPr>
        <p:spPr>
          <a:xfrm>
            <a:off x="3504446" y="1235300"/>
            <a:ext cx="11610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 sz="24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5" name="Google Shape;25;p3"/>
          <p:cNvSpPr txBox="1"/>
          <p:nvPr>
            <p:ph idx="9" type="subTitle"/>
          </p:nvPr>
        </p:nvSpPr>
        <p:spPr>
          <a:xfrm>
            <a:off x="1092475" y="2733272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6" name="Google Shape;26;p3"/>
          <p:cNvSpPr txBox="1"/>
          <p:nvPr>
            <p:ph hasCustomPrompt="1" idx="13" type="title"/>
          </p:nvPr>
        </p:nvSpPr>
        <p:spPr>
          <a:xfrm>
            <a:off x="3504446" y="2327625"/>
            <a:ext cx="11610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 sz="24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7" name="Google Shape;27;p3"/>
          <p:cNvSpPr txBox="1"/>
          <p:nvPr>
            <p:ph idx="14" type="subTitle"/>
          </p:nvPr>
        </p:nvSpPr>
        <p:spPr>
          <a:xfrm>
            <a:off x="1092475" y="3825597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8" name="Google Shape;28;p3"/>
          <p:cNvSpPr txBox="1"/>
          <p:nvPr>
            <p:ph hasCustomPrompt="1" idx="15" type="title"/>
          </p:nvPr>
        </p:nvSpPr>
        <p:spPr>
          <a:xfrm>
            <a:off x="3504446" y="3419950"/>
            <a:ext cx="11610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 sz="24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9" name="Google Shape;29;p3"/>
          <p:cNvSpPr txBox="1"/>
          <p:nvPr>
            <p:ph idx="16" type="subTitle"/>
          </p:nvPr>
        </p:nvSpPr>
        <p:spPr>
          <a:xfrm flipH="1">
            <a:off x="6076237" y="1640947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30" name="Google Shape;30;p3"/>
          <p:cNvSpPr txBox="1"/>
          <p:nvPr>
            <p:ph hasCustomPrompt="1" idx="17" type="title"/>
          </p:nvPr>
        </p:nvSpPr>
        <p:spPr>
          <a:xfrm flipH="1">
            <a:off x="4479345" y="1235300"/>
            <a:ext cx="11610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 sz="2400">
                <a:solidFill>
                  <a:schemeClr val="accent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1" name="Google Shape;31;p3"/>
          <p:cNvSpPr txBox="1"/>
          <p:nvPr>
            <p:ph idx="18" type="subTitle"/>
          </p:nvPr>
        </p:nvSpPr>
        <p:spPr>
          <a:xfrm flipH="1">
            <a:off x="6076237" y="2733272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32" name="Google Shape;32;p3"/>
          <p:cNvSpPr txBox="1"/>
          <p:nvPr>
            <p:ph hasCustomPrompt="1" idx="19" type="title"/>
          </p:nvPr>
        </p:nvSpPr>
        <p:spPr>
          <a:xfrm flipH="1">
            <a:off x="4479345" y="2327625"/>
            <a:ext cx="11610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 sz="2400">
                <a:solidFill>
                  <a:schemeClr val="accent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3" name="Google Shape;33;p3"/>
          <p:cNvSpPr txBox="1"/>
          <p:nvPr>
            <p:ph idx="20" type="subTitle"/>
          </p:nvPr>
        </p:nvSpPr>
        <p:spPr>
          <a:xfrm flipH="1">
            <a:off x="6076237" y="3825597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34" name="Google Shape;34;p3"/>
          <p:cNvSpPr txBox="1"/>
          <p:nvPr>
            <p:ph hasCustomPrompt="1" idx="21" type="title"/>
          </p:nvPr>
        </p:nvSpPr>
        <p:spPr>
          <a:xfrm flipH="1">
            <a:off x="4479345" y="3419950"/>
            <a:ext cx="11610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 sz="2400">
                <a:solidFill>
                  <a:schemeClr val="accent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 ">
  <p:cSld name="CUSTOM_7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4"/>
          <p:cNvSpPr txBox="1"/>
          <p:nvPr>
            <p:ph type="ctrTitle"/>
          </p:nvPr>
        </p:nvSpPr>
        <p:spPr>
          <a:xfrm>
            <a:off x="5714569" y="978487"/>
            <a:ext cx="2755800" cy="14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37" name="Google Shape;37;p4"/>
          <p:cNvSpPr txBox="1"/>
          <p:nvPr>
            <p:ph idx="1" type="subTitle"/>
          </p:nvPr>
        </p:nvSpPr>
        <p:spPr>
          <a:xfrm>
            <a:off x="5714569" y="2293325"/>
            <a:ext cx="2555400" cy="95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1">
  <p:cSld name="CUSTOM_7_1">
    <p:spTree>
      <p:nvGrpSpPr>
        <p:cNvPr id="38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5"/>
          <p:cNvSpPr txBox="1"/>
          <p:nvPr>
            <p:ph type="ctrTitle"/>
          </p:nvPr>
        </p:nvSpPr>
        <p:spPr>
          <a:xfrm>
            <a:off x="610875" y="1856100"/>
            <a:ext cx="1463700" cy="143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20"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1">
  <p:cSld name="CUSTOM_12_1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7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43" name="Google Shape;43;p7"/>
          <p:cNvSpPr txBox="1"/>
          <p:nvPr>
            <p:ph idx="2" type="ctrTitle"/>
          </p:nvPr>
        </p:nvSpPr>
        <p:spPr>
          <a:xfrm>
            <a:off x="1412938" y="3503013"/>
            <a:ext cx="11271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44" name="Google Shape;44;p7"/>
          <p:cNvSpPr txBox="1"/>
          <p:nvPr>
            <p:ph idx="1" type="subTitle"/>
          </p:nvPr>
        </p:nvSpPr>
        <p:spPr>
          <a:xfrm>
            <a:off x="1068400" y="3675550"/>
            <a:ext cx="18162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45" name="Google Shape;45;p7"/>
          <p:cNvSpPr txBox="1"/>
          <p:nvPr>
            <p:ph idx="3" type="ctrTitle"/>
          </p:nvPr>
        </p:nvSpPr>
        <p:spPr>
          <a:xfrm>
            <a:off x="4008384" y="3503013"/>
            <a:ext cx="11271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46" name="Google Shape;46;p7"/>
          <p:cNvSpPr txBox="1"/>
          <p:nvPr>
            <p:ph idx="4" type="subTitle"/>
          </p:nvPr>
        </p:nvSpPr>
        <p:spPr>
          <a:xfrm>
            <a:off x="3653012" y="3675550"/>
            <a:ext cx="18162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47" name="Google Shape;47;p7"/>
          <p:cNvSpPr txBox="1"/>
          <p:nvPr>
            <p:ph idx="5" type="ctrTitle"/>
          </p:nvPr>
        </p:nvSpPr>
        <p:spPr>
          <a:xfrm>
            <a:off x="6585650" y="3503013"/>
            <a:ext cx="11271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48" name="Google Shape;48;p7"/>
          <p:cNvSpPr txBox="1"/>
          <p:nvPr>
            <p:ph idx="6" type="subTitle"/>
          </p:nvPr>
        </p:nvSpPr>
        <p:spPr>
          <a:xfrm>
            <a:off x="6241100" y="3675550"/>
            <a:ext cx="18162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None/>
              <a:defRPr sz="11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ix columns">
  <p:cSld name="CUSTOM_12_1_1">
    <p:spTree>
      <p:nvGrpSpPr>
        <p:cNvPr id="49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8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51" name="Google Shape;51;p8"/>
          <p:cNvSpPr txBox="1"/>
          <p:nvPr>
            <p:ph idx="2" type="ctrTitle"/>
          </p:nvPr>
        </p:nvSpPr>
        <p:spPr>
          <a:xfrm>
            <a:off x="1738808" y="3884013"/>
            <a:ext cx="1614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52" name="Google Shape;52;p8"/>
          <p:cNvSpPr txBox="1"/>
          <p:nvPr>
            <p:ph idx="1" type="subTitle"/>
          </p:nvPr>
        </p:nvSpPr>
        <p:spPr>
          <a:xfrm>
            <a:off x="1766850" y="4078006"/>
            <a:ext cx="1558500" cy="83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3" name="Google Shape;53;p8"/>
          <p:cNvSpPr txBox="1"/>
          <p:nvPr>
            <p:ph idx="3" type="ctrTitle"/>
          </p:nvPr>
        </p:nvSpPr>
        <p:spPr>
          <a:xfrm>
            <a:off x="3768564" y="3884013"/>
            <a:ext cx="1614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54" name="Google Shape;54;p8"/>
          <p:cNvSpPr txBox="1"/>
          <p:nvPr>
            <p:ph idx="4" type="subTitle"/>
          </p:nvPr>
        </p:nvSpPr>
        <p:spPr>
          <a:xfrm>
            <a:off x="3781850" y="4067206"/>
            <a:ext cx="1558500" cy="85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5" name="Google Shape;55;p8"/>
          <p:cNvSpPr txBox="1"/>
          <p:nvPr>
            <p:ph idx="5" type="ctrTitle"/>
          </p:nvPr>
        </p:nvSpPr>
        <p:spPr>
          <a:xfrm>
            <a:off x="5772279" y="3884013"/>
            <a:ext cx="1614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56" name="Google Shape;56;p8"/>
          <p:cNvSpPr txBox="1"/>
          <p:nvPr>
            <p:ph idx="6" type="subTitle"/>
          </p:nvPr>
        </p:nvSpPr>
        <p:spPr>
          <a:xfrm>
            <a:off x="5800324" y="4078006"/>
            <a:ext cx="1558500" cy="83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7" name="Google Shape;57;p8"/>
          <p:cNvSpPr txBox="1"/>
          <p:nvPr>
            <p:ph idx="7" type="ctrTitle"/>
          </p:nvPr>
        </p:nvSpPr>
        <p:spPr>
          <a:xfrm>
            <a:off x="1738808" y="1990131"/>
            <a:ext cx="1614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58" name="Google Shape;58;p8"/>
          <p:cNvSpPr txBox="1"/>
          <p:nvPr>
            <p:ph idx="8" type="subTitle"/>
          </p:nvPr>
        </p:nvSpPr>
        <p:spPr>
          <a:xfrm>
            <a:off x="1766850" y="2184130"/>
            <a:ext cx="1558500" cy="83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9" name="Google Shape;59;p8"/>
          <p:cNvSpPr txBox="1"/>
          <p:nvPr>
            <p:ph idx="9" type="ctrTitle"/>
          </p:nvPr>
        </p:nvSpPr>
        <p:spPr>
          <a:xfrm>
            <a:off x="3768568" y="1990131"/>
            <a:ext cx="1614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60" name="Google Shape;60;p8"/>
          <p:cNvSpPr txBox="1"/>
          <p:nvPr>
            <p:ph idx="13" type="subTitle"/>
          </p:nvPr>
        </p:nvSpPr>
        <p:spPr>
          <a:xfrm>
            <a:off x="3781850" y="2173330"/>
            <a:ext cx="1558500" cy="85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61" name="Google Shape;61;p8"/>
          <p:cNvSpPr txBox="1"/>
          <p:nvPr>
            <p:ph idx="14" type="ctrTitle"/>
          </p:nvPr>
        </p:nvSpPr>
        <p:spPr>
          <a:xfrm>
            <a:off x="5772279" y="1990131"/>
            <a:ext cx="1614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62" name="Google Shape;62;p8"/>
          <p:cNvSpPr txBox="1"/>
          <p:nvPr>
            <p:ph idx="15" type="subTitle"/>
          </p:nvPr>
        </p:nvSpPr>
        <p:spPr>
          <a:xfrm>
            <a:off x="5800324" y="2184130"/>
            <a:ext cx="1558500" cy="83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13">
    <p:spTree>
      <p:nvGrpSpPr>
        <p:cNvPr id="63" name="Shape 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Google Shape;64;p9"/>
          <p:cNvSpPr/>
          <p:nvPr/>
        </p:nvSpPr>
        <p:spPr>
          <a:xfrm>
            <a:off x="2585325" y="3088925"/>
            <a:ext cx="2239200" cy="219900"/>
          </a:xfrm>
          <a:prstGeom prst="rect">
            <a:avLst/>
          </a:prstGeom>
          <a:solidFill>
            <a:srgbClr val="8687D1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" name="Google Shape;65;p9"/>
          <p:cNvSpPr txBox="1"/>
          <p:nvPr>
            <p:ph idx="1" type="subTitle"/>
          </p:nvPr>
        </p:nvSpPr>
        <p:spPr>
          <a:xfrm>
            <a:off x="1139375" y="1780575"/>
            <a:ext cx="2564400" cy="63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accent2"/>
                </a:solidFill>
              </a:defRPr>
            </a:lvl1pPr>
            <a:lvl2pPr lvl="1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2pPr>
            <a:lvl3pPr lvl="2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3pPr>
            <a:lvl4pPr lvl="3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4pPr>
            <a:lvl5pPr lvl="4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5pPr>
            <a:lvl6pPr lvl="5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6pPr>
            <a:lvl7pPr lvl="6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7pPr>
            <a:lvl8pPr lvl="7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8pPr>
            <a:lvl9pPr lvl="8" rtl="0" algn="r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66" name="Google Shape;66;p9"/>
          <p:cNvSpPr txBox="1"/>
          <p:nvPr>
            <p:ph idx="2" type="subTitle"/>
          </p:nvPr>
        </p:nvSpPr>
        <p:spPr>
          <a:xfrm>
            <a:off x="1882875" y="3013975"/>
            <a:ext cx="1821000" cy="21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Pathway Gothic One"/>
                <a:ea typeface="Pathway Gothic One"/>
                <a:cs typeface="Pathway Gothic One"/>
                <a:sym typeface="Pathway Gothic One"/>
              </a:defRPr>
            </a:lvl1pPr>
            <a:lvl2pPr lvl="1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2">
  <p:cSld name="CUSTOM_16"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10"/>
          <p:cNvSpPr txBox="1"/>
          <p:nvPr>
            <p:ph type="ctrTitle"/>
          </p:nvPr>
        </p:nvSpPr>
        <p:spPr>
          <a:xfrm>
            <a:off x="5270400" y="-450600"/>
            <a:ext cx="2412000" cy="14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3">
  <p:cSld name="CUSTOM_17">
    <p:spTree>
      <p:nvGrpSpPr>
        <p:cNvPr id="69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Google Shape;70;p11"/>
          <p:cNvSpPr txBox="1"/>
          <p:nvPr>
            <p:ph type="ctrTitle"/>
          </p:nvPr>
        </p:nvSpPr>
        <p:spPr>
          <a:xfrm>
            <a:off x="610875" y="-252099"/>
            <a:ext cx="2530500" cy="14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4">
  <p:cSld name="CUSTOM_6">
    <p:bg>
      <p:bgPr>
        <a:solidFill>
          <a:schemeClr val="lt1"/>
        </a:solidFill>
      </p:bgPr>
    </p:bg>
    <p:spTree>
      <p:nvGrpSpPr>
        <p:cNvPr id="7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12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our columns">
  <p:cSld name="CUSTOM_6_3">
    <p:bg>
      <p:bgPr>
        <a:solidFill>
          <a:schemeClr val="lt1"/>
        </a:solidFill>
      </p:bgPr>
    </p:bg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13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75" name="Google Shape;75;p13"/>
          <p:cNvSpPr txBox="1"/>
          <p:nvPr>
            <p:ph idx="2" type="ctrTitle"/>
          </p:nvPr>
        </p:nvSpPr>
        <p:spPr>
          <a:xfrm>
            <a:off x="3067456" y="3556860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76" name="Google Shape;76;p13"/>
          <p:cNvSpPr txBox="1"/>
          <p:nvPr>
            <p:ph idx="1" type="subTitle"/>
          </p:nvPr>
        </p:nvSpPr>
        <p:spPr>
          <a:xfrm>
            <a:off x="3067456" y="3729392"/>
            <a:ext cx="16641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77" name="Google Shape;77;p13"/>
          <p:cNvSpPr txBox="1"/>
          <p:nvPr>
            <p:ph idx="3" type="ctrTitle"/>
          </p:nvPr>
        </p:nvSpPr>
        <p:spPr>
          <a:xfrm>
            <a:off x="3067456" y="1949535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78" name="Google Shape;78;p13"/>
          <p:cNvSpPr txBox="1"/>
          <p:nvPr>
            <p:ph idx="4" type="subTitle"/>
          </p:nvPr>
        </p:nvSpPr>
        <p:spPr>
          <a:xfrm>
            <a:off x="3067456" y="2122072"/>
            <a:ext cx="16641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79" name="Google Shape;79;p13"/>
          <p:cNvSpPr txBox="1"/>
          <p:nvPr>
            <p:ph idx="5" type="ctrTitle"/>
          </p:nvPr>
        </p:nvSpPr>
        <p:spPr>
          <a:xfrm>
            <a:off x="5785481" y="3556860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80" name="Google Shape;80;p13"/>
          <p:cNvSpPr txBox="1"/>
          <p:nvPr>
            <p:ph idx="6" type="subTitle"/>
          </p:nvPr>
        </p:nvSpPr>
        <p:spPr>
          <a:xfrm>
            <a:off x="5785481" y="3729392"/>
            <a:ext cx="16641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81" name="Google Shape;81;p13"/>
          <p:cNvSpPr txBox="1"/>
          <p:nvPr>
            <p:ph idx="7" type="ctrTitle"/>
          </p:nvPr>
        </p:nvSpPr>
        <p:spPr>
          <a:xfrm>
            <a:off x="5785481" y="1949535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82" name="Google Shape;82;p13"/>
          <p:cNvSpPr txBox="1"/>
          <p:nvPr>
            <p:ph idx="8" type="subTitle"/>
          </p:nvPr>
        </p:nvSpPr>
        <p:spPr>
          <a:xfrm>
            <a:off x="5785481" y="2122072"/>
            <a:ext cx="16641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our columns 2">
  <p:cSld name="CUSTOM_6_2">
    <p:bg>
      <p:bgPr>
        <a:solidFill>
          <a:schemeClr val="lt1"/>
        </a:solidFill>
      </p:bgPr>
    </p:bg>
    <p:spTree>
      <p:nvGrpSpPr>
        <p:cNvPr id="83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14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9pPr>
          </a:lstStyle>
          <a:p/>
        </p:txBody>
      </p:sp>
      <p:cxnSp>
        <p:nvCxnSpPr>
          <p:cNvPr id="85" name="Google Shape;85;p14"/>
          <p:cNvCxnSpPr/>
          <p:nvPr/>
        </p:nvCxnSpPr>
        <p:spPr>
          <a:xfrm>
            <a:off x="4572000" y="1185425"/>
            <a:ext cx="0" cy="305580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" name="Google Shape;86;p14"/>
          <p:cNvCxnSpPr/>
          <p:nvPr/>
        </p:nvCxnSpPr>
        <p:spPr>
          <a:xfrm rot="10800000">
            <a:off x="2271450" y="2710050"/>
            <a:ext cx="46011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7" name="Google Shape;87;p14"/>
          <p:cNvSpPr txBox="1"/>
          <p:nvPr>
            <p:ph idx="2" type="ctrTitle"/>
          </p:nvPr>
        </p:nvSpPr>
        <p:spPr>
          <a:xfrm>
            <a:off x="5208500" y="1550525"/>
            <a:ext cx="21528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88" name="Google Shape;88;p14"/>
          <p:cNvSpPr txBox="1"/>
          <p:nvPr>
            <p:ph idx="1" type="subTitle"/>
          </p:nvPr>
        </p:nvSpPr>
        <p:spPr>
          <a:xfrm>
            <a:off x="5208500" y="1723050"/>
            <a:ext cx="16641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89" name="Google Shape;89;p14"/>
          <p:cNvSpPr txBox="1"/>
          <p:nvPr>
            <p:ph idx="3" type="ctrTitle"/>
          </p:nvPr>
        </p:nvSpPr>
        <p:spPr>
          <a:xfrm>
            <a:off x="1798650" y="3154481"/>
            <a:ext cx="21528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90" name="Google Shape;90;p14"/>
          <p:cNvSpPr txBox="1"/>
          <p:nvPr>
            <p:ph idx="4" type="subTitle"/>
          </p:nvPr>
        </p:nvSpPr>
        <p:spPr>
          <a:xfrm>
            <a:off x="2287350" y="3327006"/>
            <a:ext cx="16641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91" name="Google Shape;91;p14"/>
          <p:cNvSpPr txBox="1"/>
          <p:nvPr>
            <p:ph idx="5" type="ctrTitle"/>
          </p:nvPr>
        </p:nvSpPr>
        <p:spPr>
          <a:xfrm>
            <a:off x="1798650" y="1547161"/>
            <a:ext cx="21528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92" name="Google Shape;92;p14"/>
          <p:cNvSpPr txBox="1"/>
          <p:nvPr>
            <p:ph idx="6" type="subTitle"/>
          </p:nvPr>
        </p:nvSpPr>
        <p:spPr>
          <a:xfrm>
            <a:off x="2287350" y="1719686"/>
            <a:ext cx="16641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93" name="Google Shape;93;p14"/>
          <p:cNvSpPr txBox="1"/>
          <p:nvPr>
            <p:ph idx="7" type="ctrTitle"/>
          </p:nvPr>
        </p:nvSpPr>
        <p:spPr>
          <a:xfrm>
            <a:off x="5208500" y="3158443"/>
            <a:ext cx="21528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94" name="Google Shape;94;p14"/>
          <p:cNvSpPr txBox="1"/>
          <p:nvPr>
            <p:ph idx="8" type="subTitle"/>
          </p:nvPr>
        </p:nvSpPr>
        <p:spPr>
          <a:xfrm>
            <a:off x="5208500" y="3330968"/>
            <a:ext cx="16641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None/>
              <a:defRPr sz="10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ive Columns">
  <p:cSld name="CUSTOM_19">
    <p:spTree>
      <p:nvGrpSpPr>
        <p:cNvPr id="95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p15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97" name="Google Shape;97;p15"/>
          <p:cNvSpPr txBox="1"/>
          <p:nvPr>
            <p:ph idx="2" type="ctrTitle"/>
          </p:nvPr>
        </p:nvSpPr>
        <p:spPr>
          <a:xfrm>
            <a:off x="1478623" y="2414350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98" name="Google Shape;98;p15"/>
          <p:cNvSpPr txBox="1"/>
          <p:nvPr>
            <p:ph idx="3" type="ctrTitle"/>
          </p:nvPr>
        </p:nvSpPr>
        <p:spPr>
          <a:xfrm>
            <a:off x="3851645" y="2414350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99" name="Google Shape;99;p15"/>
          <p:cNvSpPr txBox="1"/>
          <p:nvPr>
            <p:ph idx="4" type="ctrTitle"/>
          </p:nvPr>
        </p:nvSpPr>
        <p:spPr>
          <a:xfrm>
            <a:off x="6262320" y="2414350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00" name="Google Shape;100;p15"/>
          <p:cNvSpPr txBox="1"/>
          <p:nvPr>
            <p:ph idx="5" type="ctrTitle"/>
          </p:nvPr>
        </p:nvSpPr>
        <p:spPr>
          <a:xfrm>
            <a:off x="2635445" y="4411486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01" name="Google Shape;101;p15"/>
          <p:cNvSpPr txBox="1"/>
          <p:nvPr>
            <p:ph idx="6" type="ctrTitle"/>
          </p:nvPr>
        </p:nvSpPr>
        <p:spPr>
          <a:xfrm>
            <a:off x="5067845" y="4411486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02" name="Google Shape;102;p15"/>
          <p:cNvSpPr txBox="1"/>
          <p:nvPr>
            <p:ph hasCustomPrompt="1" idx="7" type="title"/>
          </p:nvPr>
        </p:nvSpPr>
        <p:spPr>
          <a:xfrm>
            <a:off x="2635452" y="3823332"/>
            <a:ext cx="1440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 sz="24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03" name="Google Shape;103;p15"/>
          <p:cNvSpPr txBox="1"/>
          <p:nvPr>
            <p:ph hasCustomPrompt="1" idx="8" type="title"/>
          </p:nvPr>
        </p:nvSpPr>
        <p:spPr>
          <a:xfrm>
            <a:off x="5081024" y="3823332"/>
            <a:ext cx="1440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 sz="24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04" name="Google Shape;104;p15"/>
          <p:cNvSpPr txBox="1"/>
          <p:nvPr>
            <p:ph hasCustomPrompt="1" idx="9" type="title"/>
          </p:nvPr>
        </p:nvSpPr>
        <p:spPr>
          <a:xfrm>
            <a:off x="3851652" y="1836550"/>
            <a:ext cx="1440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 sz="24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05" name="Google Shape;105;p15"/>
          <p:cNvSpPr txBox="1"/>
          <p:nvPr>
            <p:ph hasCustomPrompt="1" idx="13" type="title"/>
          </p:nvPr>
        </p:nvSpPr>
        <p:spPr>
          <a:xfrm>
            <a:off x="6262328" y="1836550"/>
            <a:ext cx="1440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 sz="24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06" name="Google Shape;106;p15"/>
          <p:cNvSpPr txBox="1"/>
          <p:nvPr>
            <p:ph hasCustomPrompt="1" idx="14" type="title"/>
          </p:nvPr>
        </p:nvSpPr>
        <p:spPr>
          <a:xfrm>
            <a:off x="1478623" y="1836550"/>
            <a:ext cx="1440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None/>
              <a:defRPr sz="24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Fira Sans Extra Condensed Medium"/>
              <a:buNone/>
              <a:defRPr sz="2400">
                <a:solidFill>
                  <a:schemeClr val="accent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6_1"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16"/>
          <p:cNvSpPr txBox="1"/>
          <p:nvPr>
            <p:ph type="ctrTitle"/>
          </p:nvPr>
        </p:nvSpPr>
        <p:spPr>
          <a:xfrm>
            <a:off x="4184500" y="1612400"/>
            <a:ext cx="420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09" name="Google Shape;109;p16"/>
          <p:cNvSpPr txBox="1"/>
          <p:nvPr>
            <p:ph idx="1" type="subTitle"/>
          </p:nvPr>
        </p:nvSpPr>
        <p:spPr>
          <a:xfrm flipH="1">
            <a:off x="3970600" y="2556400"/>
            <a:ext cx="4423200" cy="3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ubtitle">
  <p:cSld name="CUSTOM_6_1_2"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17"/>
          <p:cNvSpPr txBox="1"/>
          <p:nvPr>
            <p:ph idx="1" type="subTitle"/>
          </p:nvPr>
        </p:nvSpPr>
        <p:spPr>
          <a:xfrm>
            <a:off x="2795250" y="1792450"/>
            <a:ext cx="3553500" cy="16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12" name="Google Shape;112;p17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 1">
  <p:cSld name="CUSTOM_10">
    <p:spTree>
      <p:nvGrpSpPr>
        <p:cNvPr id="113" name="Shape 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Google Shape;114;p18"/>
          <p:cNvSpPr txBox="1"/>
          <p:nvPr>
            <p:ph idx="1" type="body"/>
          </p:nvPr>
        </p:nvSpPr>
        <p:spPr>
          <a:xfrm>
            <a:off x="1208592" y="1753800"/>
            <a:ext cx="34467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85750" lvl="0" marL="45720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Char char="●"/>
              <a:defRPr sz="900">
                <a:solidFill>
                  <a:schemeClr val="accent2"/>
                </a:solidFill>
              </a:defRPr>
            </a:lvl1pPr>
            <a:lvl2pPr indent="-285750" lvl="1" marL="914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900"/>
              <a:buChar char="○"/>
              <a:defRPr sz="900">
                <a:solidFill>
                  <a:schemeClr val="accent2"/>
                </a:solidFill>
              </a:defRPr>
            </a:lvl2pPr>
            <a:lvl3pPr indent="-285750" lvl="2" marL="1371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900"/>
              <a:buChar char="■"/>
              <a:defRPr sz="900">
                <a:solidFill>
                  <a:schemeClr val="accent2"/>
                </a:solidFill>
              </a:defRPr>
            </a:lvl3pPr>
            <a:lvl4pPr indent="-285750" lvl="3" marL="18288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900"/>
              <a:buChar char="●"/>
              <a:defRPr sz="900">
                <a:solidFill>
                  <a:schemeClr val="accent2"/>
                </a:solidFill>
              </a:defRPr>
            </a:lvl4pPr>
            <a:lvl5pPr indent="-285750" lvl="4" marL="22860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900"/>
              <a:buChar char="○"/>
              <a:defRPr sz="900">
                <a:solidFill>
                  <a:schemeClr val="accent2"/>
                </a:solidFill>
              </a:defRPr>
            </a:lvl5pPr>
            <a:lvl6pPr indent="-285750" lvl="5" marL="27432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900"/>
              <a:buChar char="■"/>
              <a:defRPr sz="900">
                <a:solidFill>
                  <a:schemeClr val="accent2"/>
                </a:solidFill>
              </a:defRPr>
            </a:lvl6pPr>
            <a:lvl7pPr indent="-285750" lvl="6" marL="3200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900"/>
              <a:buChar char="●"/>
              <a:defRPr sz="900">
                <a:solidFill>
                  <a:schemeClr val="accent2"/>
                </a:solidFill>
              </a:defRPr>
            </a:lvl7pPr>
            <a:lvl8pPr indent="-285750" lvl="7" marL="3657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900"/>
              <a:buChar char="○"/>
              <a:defRPr sz="900">
                <a:solidFill>
                  <a:schemeClr val="accent2"/>
                </a:solidFill>
              </a:defRPr>
            </a:lvl8pPr>
            <a:lvl9pPr indent="-285750" lvl="8" marL="4114800" rtl="0"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900"/>
              <a:buChar char="■"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15" name="Google Shape;115;p18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16" name="Google Shape;116;p18"/>
          <p:cNvSpPr txBox="1"/>
          <p:nvPr>
            <p:ph idx="2" type="body"/>
          </p:nvPr>
        </p:nvSpPr>
        <p:spPr>
          <a:xfrm>
            <a:off x="4488708" y="1753800"/>
            <a:ext cx="34467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85750" lvl="0" marL="45720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Char char="●"/>
              <a:defRPr sz="900">
                <a:solidFill>
                  <a:schemeClr val="accent2"/>
                </a:solidFill>
              </a:defRPr>
            </a:lvl1pPr>
            <a:lvl2pPr indent="-285750" lvl="1" marL="914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900"/>
              <a:buChar char="○"/>
              <a:defRPr sz="900">
                <a:solidFill>
                  <a:schemeClr val="accent2"/>
                </a:solidFill>
              </a:defRPr>
            </a:lvl2pPr>
            <a:lvl3pPr indent="-285750" lvl="2" marL="1371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900"/>
              <a:buChar char="■"/>
              <a:defRPr sz="900">
                <a:solidFill>
                  <a:schemeClr val="accent2"/>
                </a:solidFill>
              </a:defRPr>
            </a:lvl3pPr>
            <a:lvl4pPr indent="-285750" lvl="3" marL="18288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900"/>
              <a:buChar char="●"/>
              <a:defRPr sz="900">
                <a:solidFill>
                  <a:schemeClr val="accent2"/>
                </a:solidFill>
              </a:defRPr>
            </a:lvl4pPr>
            <a:lvl5pPr indent="-285750" lvl="4" marL="22860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900"/>
              <a:buChar char="○"/>
              <a:defRPr sz="900">
                <a:solidFill>
                  <a:schemeClr val="accent2"/>
                </a:solidFill>
              </a:defRPr>
            </a:lvl5pPr>
            <a:lvl6pPr indent="-285750" lvl="5" marL="27432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900"/>
              <a:buChar char="■"/>
              <a:defRPr sz="900">
                <a:solidFill>
                  <a:schemeClr val="accent2"/>
                </a:solidFill>
              </a:defRPr>
            </a:lvl6pPr>
            <a:lvl7pPr indent="-285750" lvl="6" marL="3200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900"/>
              <a:buChar char="●"/>
              <a:defRPr sz="900">
                <a:solidFill>
                  <a:schemeClr val="accent2"/>
                </a:solidFill>
              </a:defRPr>
            </a:lvl7pPr>
            <a:lvl8pPr indent="-285750" lvl="7" marL="3657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900"/>
              <a:buChar char="○"/>
              <a:defRPr sz="900">
                <a:solidFill>
                  <a:schemeClr val="accent2"/>
                </a:solidFill>
              </a:defRPr>
            </a:lvl8pPr>
            <a:lvl9pPr indent="-285750" lvl="8" marL="4114800" rtl="0"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900"/>
              <a:buChar char="■"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17" name="Google Shape;117;p18"/>
          <p:cNvSpPr txBox="1"/>
          <p:nvPr>
            <p:ph idx="3" type="subTitle"/>
          </p:nvPr>
        </p:nvSpPr>
        <p:spPr>
          <a:xfrm>
            <a:off x="2487550" y="871275"/>
            <a:ext cx="4168800" cy="85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1pPr>
            <a:lvl2pPr lvl="1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2pPr>
            <a:lvl3pPr lvl="2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3pPr>
            <a:lvl4pPr lvl="3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4pPr>
            <a:lvl5pPr lvl="4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5pPr>
            <a:lvl6pPr lvl="5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6pPr>
            <a:lvl7pPr lvl="6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7pPr>
            <a:lvl8pPr lvl="7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8pPr>
            <a:lvl9pPr lvl="8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>
  <p:cSld name="CUSTOM_14">
    <p:bg>
      <p:bgPr>
        <a:noFill/>
      </p:bgPr>
    </p:bg>
    <p:spTree>
      <p:nvGrpSpPr>
        <p:cNvPr id="118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23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theme" Target="../theme/theme1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Pathway Gothic One"/>
              <a:buNone/>
              <a:defRPr sz="2800">
                <a:solidFill>
                  <a:schemeClr val="accent2"/>
                </a:solidFill>
                <a:latin typeface="Pathway Gothic One"/>
                <a:ea typeface="Pathway Gothic One"/>
                <a:cs typeface="Pathway Gothic One"/>
                <a:sym typeface="Pathway Gothic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nton"/>
              <a:buNone/>
              <a:defRPr sz="2800">
                <a:solidFill>
                  <a:schemeClr val="accent2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nton"/>
              <a:buNone/>
              <a:defRPr sz="2800">
                <a:solidFill>
                  <a:schemeClr val="accent2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nton"/>
              <a:buNone/>
              <a:defRPr sz="2800">
                <a:solidFill>
                  <a:schemeClr val="accent2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nton"/>
              <a:buNone/>
              <a:defRPr sz="2800">
                <a:solidFill>
                  <a:schemeClr val="accent2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nton"/>
              <a:buNone/>
              <a:defRPr sz="2800">
                <a:solidFill>
                  <a:schemeClr val="accent2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nton"/>
              <a:buNone/>
              <a:defRPr sz="2800">
                <a:solidFill>
                  <a:schemeClr val="accent2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nton"/>
              <a:buNone/>
              <a:defRPr sz="2800">
                <a:solidFill>
                  <a:schemeClr val="accent2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nton"/>
              <a:buNone/>
              <a:defRPr sz="2800">
                <a:solidFill>
                  <a:schemeClr val="accent2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Antic"/>
              <a:buChar char="●"/>
              <a:defRPr sz="12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Antic"/>
              <a:buChar char="○"/>
              <a:defRPr sz="12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Antic"/>
              <a:buChar char="■"/>
              <a:defRPr sz="12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Antic"/>
              <a:buChar char="●"/>
              <a:defRPr sz="12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Antic"/>
              <a:buChar char="○"/>
              <a:defRPr sz="12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Antic"/>
              <a:buChar char="■"/>
              <a:defRPr sz="12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Antic"/>
              <a:buChar char="●"/>
              <a:defRPr sz="12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Antic"/>
              <a:buChar char="○"/>
              <a:defRPr sz="12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200"/>
              <a:buFont typeface="Antic"/>
              <a:buChar char="■"/>
              <a:defRPr sz="12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noFill/>
      </p:bgPr>
    </p:bg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20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21" name="Google Shape;121;p20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22" name="Google Shape;122;p2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6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9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1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4.jpg"/><Relationship Id="rId4" Type="http://schemas.openxmlformats.org/officeDocument/2006/relationships/image" Target="../media/image21.jpg"/><Relationship Id="rId5" Type="http://schemas.openxmlformats.org/officeDocument/2006/relationships/image" Target="../media/image14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3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5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0.jpg"/><Relationship Id="rId4" Type="http://schemas.openxmlformats.org/officeDocument/2006/relationships/image" Target="../media/image7.jpg"/><Relationship Id="rId5" Type="http://schemas.openxmlformats.org/officeDocument/2006/relationships/image" Target="../media/image6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2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3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8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23.jpg"/><Relationship Id="rId4" Type="http://schemas.openxmlformats.org/officeDocument/2006/relationships/image" Target="../media/image22.jpg"/><Relationship Id="rId5" Type="http://schemas.openxmlformats.org/officeDocument/2006/relationships/image" Target="../media/image20.jpg"/><Relationship Id="rId6" Type="http://schemas.openxmlformats.org/officeDocument/2006/relationships/image" Target="../media/image16.jpg"/><Relationship Id="rId7" Type="http://schemas.openxmlformats.org/officeDocument/2006/relationships/image" Target="../media/image17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0.xml"/><Relationship Id="rId3" Type="http://schemas.openxmlformats.org/officeDocument/2006/relationships/hyperlink" Target="https://docs.google.com/spreadsheets/d/1LdtA-lIsKnMPIC6vOWwt0nOOovXB33rpiISGTxPFFi0/copy" TargetMode="External"/><Relationship Id="rId4" Type="http://schemas.openxmlformats.org/officeDocument/2006/relationships/image" Target="../media/image1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19.jpg"/><Relationship Id="rId4" Type="http://schemas.openxmlformats.org/officeDocument/2006/relationships/image" Target="../media/image18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12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3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4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reepik.com/free-photo/delicious-american-pancakes-with-cherry-top_4996493.htm" TargetMode="External"/><Relationship Id="rId22" Type="http://schemas.openxmlformats.org/officeDocument/2006/relationships/hyperlink" Target="https://www.freepik.com/free-photo/young-woman-eating-dessert-near-cup-drink-table_3979108.htm" TargetMode="External"/><Relationship Id="rId21" Type="http://schemas.openxmlformats.org/officeDocument/2006/relationships/hyperlink" Target="https://www.freepik.com/free-photo/cocktail-wooden-table-restaurant_3421110.htm" TargetMode="External"/><Relationship Id="rId24" Type="http://schemas.openxmlformats.org/officeDocument/2006/relationships/hyperlink" Target="https://www.freepik.com/free-photo/billboard-template-urban-environment_4732395.htm" TargetMode="External"/><Relationship Id="rId23" Type="http://schemas.openxmlformats.org/officeDocument/2006/relationships/hyperlink" Target="https://www.freepik.com/free-photo/elegant-young-thoughtful-woman-with-cup-drink-cafe-through-window_3979147.htm" TargetMode="External"/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s://www.flaticon.com/packs/social-media-85" TargetMode="External"/><Relationship Id="rId4" Type="http://schemas.openxmlformats.org/officeDocument/2006/relationships/hyperlink" Target="https://www.flaticon.com/packs/bar-65" TargetMode="External"/><Relationship Id="rId9" Type="http://schemas.openxmlformats.org/officeDocument/2006/relationships/hyperlink" Target="https://www.flaticon.com/free-icon/soup_203811" TargetMode="External"/><Relationship Id="rId26" Type="http://schemas.openxmlformats.org/officeDocument/2006/relationships/hyperlink" Target="https://www.freepik.com/free-photo/african-american-young-woman-drinking-coffee-from-white-cup_3440234.htm" TargetMode="External"/><Relationship Id="rId25" Type="http://schemas.openxmlformats.org/officeDocument/2006/relationships/hyperlink" Target="https://www.freepik.com/free-photo/stylish-young-woman-standing-near-restaurant-entrance_3421119.htm" TargetMode="External"/><Relationship Id="rId5" Type="http://schemas.openxmlformats.org/officeDocument/2006/relationships/hyperlink" Target="https://www.flaticon.com/packs/user-interface-31" TargetMode="External"/><Relationship Id="rId6" Type="http://schemas.openxmlformats.org/officeDocument/2006/relationships/hyperlink" Target="https://www.flaticon.com/free-icon/camera_918245#term=camera&amp;page=1&amp;position=7" TargetMode="External"/><Relationship Id="rId7" Type="http://schemas.openxmlformats.org/officeDocument/2006/relationships/hyperlink" Target="https://www.flaticon.com/free-icon/wifi_1414469#term=wifi&amp;page=1&amp;position=12" TargetMode="External"/><Relationship Id="rId8" Type="http://schemas.openxmlformats.org/officeDocument/2006/relationships/hyperlink" Target="https://www.flaticon.com/free-icon/vegetables_1191578#term=vegan&amp;page=1&amp;position=48" TargetMode="External"/><Relationship Id="rId11" Type="http://schemas.openxmlformats.org/officeDocument/2006/relationships/hyperlink" Target="https://www.flaticon.com/free-icon/cupcake_1958483" TargetMode="External"/><Relationship Id="rId10" Type="http://schemas.openxmlformats.org/officeDocument/2006/relationships/hyperlink" Target="https://www.flaticon.com/free-icon/breakfast_1420117#term=breakfast&amp;page=2&amp;position=16" TargetMode="External"/><Relationship Id="rId13" Type="http://schemas.openxmlformats.org/officeDocument/2006/relationships/hyperlink" Target="https://www.flaticon.com/free-icon/smoking_1420118" TargetMode="External"/><Relationship Id="rId12" Type="http://schemas.openxmlformats.org/officeDocument/2006/relationships/hyperlink" Target="https://www.flaticon.com/free-icon/wine-glass_1691089" TargetMode="External"/><Relationship Id="rId15" Type="http://schemas.openxmlformats.org/officeDocument/2006/relationships/hyperlink" Target="https://www.flaticon.com/free-icon/rate_1585280" TargetMode="External"/><Relationship Id="rId14" Type="http://schemas.openxmlformats.org/officeDocument/2006/relationships/hyperlink" Target="https://www.flaticon.com/free-icon/wine-tasting_1150297" TargetMode="External"/><Relationship Id="rId17" Type="http://schemas.openxmlformats.org/officeDocument/2006/relationships/hyperlink" Target="https://www.freepik.com/free-photo/delicious-eggs-tea-breakfast-wooden-table_4996485.htm" TargetMode="External"/><Relationship Id="rId16" Type="http://schemas.openxmlformats.org/officeDocument/2006/relationships/hyperlink" Target="https://www.freepik.com/free-vector/seafood-labels-retro-style_760701.htm" TargetMode="External"/><Relationship Id="rId19" Type="http://schemas.openxmlformats.org/officeDocument/2006/relationships/hyperlink" Target="https://www.freepik.com/free-photo/hand-barman-pouring-alcoholic-drink-cocktail_4975654.htm" TargetMode="External"/><Relationship Id="rId18" Type="http://schemas.openxmlformats.org/officeDocument/2006/relationships/hyperlink" Target="https://www.freepik.com/free-photo/smiling-young-woman-taking-order-from-female-customer-restaurant_3440316.htm" TargetMode="Externa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s://www.freepik.com/free-photo/close-up-yummy-pizza_1632435.htm" TargetMode="External"/><Relationship Id="rId4" Type="http://schemas.openxmlformats.org/officeDocument/2006/relationships/hyperlink" Target="https://www.freepik.com/free-photo/halved-avocado-herbs-against-white-background_3681467.htm" TargetMode="External"/><Relationship Id="rId9" Type="http://schemas.openxmlformats.org/officeDocument/2006/relationships/hyperlink" Target="https://www.freepik.com/free-photo/neon-sign-bar-with-image-cocktail_4800877.htm" TargetMode="External"/><Relationship Id="rId5" Type="http://schemas.openxmlformats.org/officeDocument/2006/relationships/hyperlink" Target="https://www.freepik.com/free-photo/waitress-serving-coffee_3353963.htm" TargetMode="External"/><Relationship Id="rId6" Type="http://schemas.openxmlformats.org/officeDocument/2006/relationships/hyperlink" Target="https://www.freepik.com/free-photo/top-view-pumpkin-soup-with-wooden-background_5090469.htm" TargetMode="External"/><Relationship Id="rId7" Type="http://schemas.openxmlformats.org/officeDocument/2006/relationships/hyperlink" Target="https://www.freepik.com/free-photo/faceless-bartender-filling-glass-with-milkshake-bar_4975625.htm" TargetMode="External"/><Relationship Id="rId8" Type="http://schemas.openxmlformats.org/officeDocument/2006/relationships/hyperlink" Target="https://www.freepik.com/free-photo/computer-desktop-table_3440300.htm" TargetMode="External"/><Relationship Id="rId11" Type="http://schemas.openxmlformats.org/officeDocument/2006/relationships/hyperlink" Target="https://www.freepik.com/free-photo/young-woman-sitting-restaurant-holding-glass-juice_3442851.htm" TargetMode="External"/><Relationship Id="rId10" Type="http://schemas.openxmlformats.org/officeDocument/2006/relationships/hyperlink" Target="https://www.freepik.com/free-photo/happy-waitress-serving-cocktail-female-customer-sitting-restaurant_3442766.htm" TargetMode="External"/><Relationship Id="rId13" Type="http://schemas.openxmlformats.org/officeDocument/2006/relationships/hyperlink" Target="https://www.freepik.com/free-photo/fresh-homemade-fruit-tart-chopping-board_4569777.htm" TargetMode="External"/><Relationship Id="rId12" Type="http://schemas.openxmlformats.org/officeDocument/2006/relationships/hyperlink" Target="https://www.freepik.com/free-photo/portrait-happy-young-man-with-laptop_2934937.htm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://bit.ly/2X9RQ9U" TargetMode="External"/><Relationship Id="rId5" Type="http://schemas.openxmlformats.org/officeDocument/2006/relationships/hyperlink" Target="http://bit.ly/2X9RQ9U" TargetMode="External"/><Relationship Id="rId6" Type="http://schemas.openxmlformats.org/officeDocument/2006/relationships/hyperlink" Target="https://slidesgo.com/faqs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fonts.google.com/specimen/Pathway+Gothic+One" TargetMode="External"/><Relationship Id="rId4" Type="http://schemas.openxmlformats.org/officeDocument/2006/relationships/hyperlink" Target="https://fonts.google.com/specimen/Antic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41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5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7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Google Shape;128;p22"/>
          <p:cNvSpPr/>
          <p:nvPr/>
        </p:nvSpPr>
        <p:spPr>
          <a:xfrm>
            <a:off x="720000" y="1366800"/>
            <a:ext cx="5195100" cy="2409900"/>
          </a:xfrm>
          <a:prstGeom prst="rect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22"/>
          <p:cNvSpPr txBox="1"/>
          <p:nvPr>
            <p:ph type="ctrTitle"/>
          </p:nvPr>
        </p:nvSpPr>
        <p:spPr>
          <a:xfrm flipH="1">
            <a:off x="873181" y="2536300"/>
            <a:ext cx="34497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RESTAURANT MARKETING PLAN</a:t>
            </a:r>
            <a:endParaRPr/>
          </a:p>
        </p:txBody>
      </p:sp>
      <p:sp>
        <p:nvSpPr>
          <p:cNvPr id="130" name="Google Shape;130;p22"/>
          <p:cNvSpPr txBox="1"/>
          <p:nvPr>
            <p:ph idx="1" type="subTitle"/>
          </p:nvPr>
        </p:nvSpPr>
        <p:spPr>
          <a:xfrm flipH="1">
            <a:off x="873181" y="3098067"/>
            <a:ext cx="36291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31" name="Google Shape;131;p22"/>
          <p:cNvPicPr preferRelativeResize="0"/>
          <p:nvPr/>
        </p:nvPicPr>
        <p:blipFill rotWithShape="1">
          <a:blip r:embed="rId3">
            <a:alphaModFix/>
          </a:blip>
          <a:srcRect b="8449" l="0" r="0" t="24813"/>
          <a:stretch/>
        </p:blipFill>
        <p:spPr>
          <a:xfrm flipH="1">
            <a:off x="4360500" y="540000"/>
            <a:ext cx="4063500" cy="406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32" name="Google Shape;132;p22"/>
          <p:cNvSpPr/>
          <p:nvPr/>
        </p:nvSpPr>
        <p:spPr>
          <a:xfrm>
            <a:off x="4360500" y="540000"/>
            <a:ext cx="4063500" cy="4063500"/>
          </a:xfrm>
          <a:prstGeom prst="rect">
            <a:avLst/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" name="Google Shape;133;p22"/>
          <p:cNvSpPr/>
          <p:nvPr/>
        </p:nvSpPr>
        <p:spPr>
          <a:xfrm rot="-5400000">
            <a:off x="7045325" y="3797250"/>
            <a:ext cx="499800" cy="16125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" name="Google Shape;134;p22"/>
          <p:cNvSpPr/>
          <p:nvPr/>
        </p:nvSpPr>
        <p:spPr>
          <a:xfrm>
            <a:off x="8241750" y="391200"/>
            <a:ext cx="364500" cy="2976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22"/>
          <p:cNvSpPr/>
          <p:nvPr/>
        </p:nvSpPr>
        <p:spPr>
          <a:xfrm rot="5400000">
            <a:off x="183150" y="2252250"/>
            <a:ext cx="1073700" cy="2976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23"/>
          <p:cNvSpPr txBox="1"/>
          <p:nvPr>
            <p:ph idx="6" type="ctrTitle"/>
          </p:nvPr>
        </p:nvSpPr>
        <p:spPr>
          <a:xfrm>
            <a:off x="2828250" y="139192"/>
            <a:ext cx="34875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sp>
        <p:nvSpPr>
          <p:cNvPr id="141" name="Google Shape;141;p23"/>
          <p:cNvSpPr/>
          <p:nvPr/>
        </p:nvSpPr>
        <p:spPr>
          <a:xfrm>
            <a:off x="3452400" y="1349225"/>
            <a:ext cx="2239200" cy="3498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23"/>
          <p:cNvSpPr/>
          <p:nvPr/>
        </p:nvSpPr>
        <p:spPr>
          <a:xfrm>
            <a:off x="3452400" y="2441625"/>
            <a:ext cx="2239200" cy="3498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23"/>
          <p:cNvSpPr/>
          <p:nvPr/>
        </p:nvSpPr>
        <p:spPr>
          <a:xfrm>
            <a:off x="3452400" y="3534025"/>
            <a:ext cx="2239200" cy="3498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23"/>
          <p:cNvSpPr txBox="1"/>
          <p:nvPr>
            <p:ph idx="8" type="title"/>
          </p:nvPr>
        </p:nvSpPr>
        <p:spPr>
          <a:xfrm>
            <a:off x="3504446" y="1235300"/>
            <a:ext cx="1161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01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45" name="Google Shape;145;p23"/>
          <p:cNvSpPr txBox="1"/>
          <p:nvPr>
            <p:ph idx="4" type="ctrTitle"/>
          </p:nvPr>
        </p:nvSpPr>
        <p:spPr>
          <a:xfrm>
            <a:off x="759900" y="3400200"/>
            <a:ext cx="223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3"/>
                </a:solidFill>
              </a:rPr>
              <a:t>GOALS &amp; STRATEGY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146" name="Google Shape;146;p23"/>
          <p:cNvSpPr txBox="1"/>
          <p:nvPr>
            <p:ph idx="7" type="ctrTitle"/>
          </p:nvPr>
        </p:nvSpPr>
        <p:spPr>
          <a:xfrm>
            <a:off x="1164175" y="1215550"/>
            <a:ext cx="1834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3"/>
                </a:solidFill>
              </a:rPr>
              <a:t>ABOUT US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147" name="Google Shape;147;p23"/>
          <p:cNvSpPr txBox="1"/>
          <p:nvPr>
            <p:ph idx="1" type="subTitle"/>
          </p:nvPr>
        </p:nvSpPr>
        <p:spPr>
          <a:xfrm>
            <a:off x="1092475" y="1640947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Here you could describe the topic of the section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48" name="Google Shape;148;p23"/>
          <p:cNvSpPr txBox="1"/>
          <p:nvPr>
            <p:ph type="ctrTitle"/>
          </p:nvPr>
        </p:nvSpPr>
        <p:spPr>
          <a:xfrm flipH="1">
            <a:off x="6076199" y="1215550"/>
            <a:ext cx="1906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</a:rPr>
              <a:t>CONTENT PLAN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49" name="Google Shape;149;p23"/>
          <p:cNvSpPr txBox="1"/>
          <p:nvPr>
            <p:ph idx="5" type="ctrTitle"/>
          </p:nvPr>
        </p:nvSpPr>
        <p:spPr>
          <a:xfrm>
            <a:off x="811400" y="2307875"/>
            <a:ext cx="2187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</a:rPr>
              <a:t>MARKET ANALYSIS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50" name="Google Shape;150;p23"/>
          <p:cNvSpPr txBox="1"/>
          <p:nvPr>
            <p:ph idx="9" type="subTitle"/>
          </p:nvPr>
        </p:nvSpPr>
        <p:spPr>
          <a:xfrm>
            <a:off x="1092475" y="2733272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Here you could describe the topic of the section</a:t>
            </a:r>
            <a:endParaRPr>
              <a:solidFill>
                <a:schemeClr val="accent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51" name="Google Shape;151;p23"/>
          <p:cNvSpPr txBox="1"/>
          <p:nvPr>
            <p:ph idx="13" type="title"/>
          </p:nvPr>
        </p:nvSpPr>
        <p:spPr>
          <a:xfrm>
            <a:off x="3504446" y="2327625"/>
            <a:ext cx="1161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02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52" name="Google Shape;152;p23"/>
          <p:cNvSpPr txBox="1"/>
          <p:nvPr>
            <p:ph idx="14" type="subTitle"/>
          </p:nvPr>
        </p:nvSpPr>
        <p:spPr>
          <a:xfrm>
            <a:off x="1092475" y="3825597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Here you could describe the topic of the section</a:t>
            </a:r>
            <a:endParaRPr>
              <a:solidFill>
                <a:schemeClr val="accent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53" name="Google Shape;153;p23"/>
          <p:cNvSpPr txBox="1"/>
          <p:nvPr>
            <p:ph idx="15" type="title"/>
          </p:nvPr>
        </p:nvSpPr>
        <p:spPr>
          <a:xfrm>
            <a:off x="3504446" y="3419950"/>
            <a:ext cx="1161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03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54" name="Google Shape;154;p23"/>
          <p:cNvSpPr txBox="1"/>
          <p:nvPr>
            <p:ph idx="16" type="subTitle"/>
          </p:nvPr>
        </p:nvSpPr>
        <p:spPr>
          <a:xfrm flipH="1">
            <a:off x="6076237" y="1640947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Here you could describe the topic of the section</a:t>
            </a:r>
            <a:endParaRPr>
              <a:solidFill>
                <a:schemeClr val="accent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55" name="Google Shape;155;p23"/>
          <p:cNvSpPr txBox="1"/>
          <p:nvPr>
            <p:ph idx="17" type="title"/>
          </p:nvPr>
        </p:nvSpPr>
        <p:spPr>
          <a:xfrm flipH="1">
            <a:off x="4479345" y="1235300"/>
            <a:ext cx="1161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04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56" name="Google Shape;156;p23"/>
          <p:cNvSpPr txBox="1"/>
          <p:nvPr>
            <p:ph idx="2" type="ctrTitle"/>
          </p:nvPr>
        </p:nvSpPr>
        <p:spPr>
          <a:xfrm flipH="1">
            <a:off x="6076199" y="2307875"/>
            <a:ext cx="1906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3"/>
                </a:solidFill>
              </a:rPr>
              <a:t>BUDGET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157" name="Google Shape;157;p23"/>
          <p:cNvSpPr txBox="1"/>
          <p:nvPr>
            <p:ph idx="18" type="subTitle"/>
          </p:nvPr>
        </p:nvSpPr>
        <p:spPr>
          <a:xfrm flipH="1">
            <a:off x="6076237" y="2733272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Here you could describe the topic of the section</a:t>
            </a:r>
            <a:endParaRPr>
              <a:solidFill>
                <a:schemeClr val="accent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58" name="Google Shape;158;p23"/>
          <p:cNvSpPr txBox="1"/>
          <p:nvPr>
            <p:ph idx="19" type="title"/>
          </p:nvPr>
        </p:nvSpPr>
        <p:spPr>
          <a:xfrm flipH="1">
            <a:off x="4479345" y="2327625"/>
            <a:ext cx="1161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05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59" name="Google Shape;159;p23"/>
          <p:cNvSpPr txBox="1"/>
          <p:nvPr>
            <p:ph idx="3" type="ctrTitle"/>
          </p:nvPr>
        </p:nvSpPr>
        <p:spPr>
          <a:xfrm flipH="1">
            <a:off x="6076199" y="3400200"/>
            <a:ext cx="1906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</a:rPr>
              <a:t>KPI OVERVIEW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60" name="Google Shape;160;p23"/>
          <p:cNvSpPr txBox="1"/>
          <p:nvPr>
            <p:ph idx="20" type="subTitle"/>
          </p:nvPr>
        </p:nvSpPr>
        <p:spPr>
          <a:xfrm flipH="1">
            <a:off x="6076237" y="3825597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Here you could describe the topic of the section</a:t>
            </a:r>
            <a:endParaRPr>
              <a:solidFill>
                <a:schemeClr val="accent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61" name="Google Shape;161;p23"/>
          <p:cNvSpPr txBox="1"/>
          <p:nvPr>
            <p:ph idx="21" type="title"/>
          </p:nvPr>
        </p:nvSpPr>
        <p:spPr>
          <a:xfrm flipH="1">
            <a:off x="4479345" y="3419950"/>
            <a:ext cx="1161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06</a:t>
            </a:r>
            <a:endParaRPr>
              <a:solidFill>
                <a:schemeClr val="lt1"/>
              </a:solidFill>
            </a:endParaRPr>
          </a:p>
        </p:txBody>
      </p:sp>
      <p:cxnSp>
        <p:nvCxnSpPr>
          <p:cNvPr id="162" name="Google Shape;162;p23"/>
          <p:cNvCxnSpPr/>
          <p:nvPr/>
        </p:nvCxnSpPr>
        <p:spPr>
          <a:xfrm>
            <a:off x="4572000" y="1042800"/>
            <a:ext cx="0" cy="3560700"/>
          </a:xfrm>
          <a:prstGeom prst="straightConnector1">
            <a:avLst/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3" name="Google Shape;163;p23"/>
          <p:cNvSpPr/>
          <p:nvPr/>
        </p:nvSpPr>
        <p:spPr>
          <a:xfrm>
            <a:off x="8906075" y="3864075"/>
            <a:ext cx="1073700" cy="7095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" name="Google Shape;164;p23"/>
          <p:cNvSpPr/>
          <p:nvPr/>
        </p:nvSpPr>
        <p:spPr>
          <a:xfrm>
            <a:off x="-843550" y="1329475"/>
            <a:ext cx="1073700" cy="2517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8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24"/>
          <p:cNvSpPr txBox="1"/>
          <p:nvPr>
            <p:ph type="ctrTitle"/>
          </p:nvPr>
        </p:nvSpPr>
        <p:spPr>
          <a:xfrm>
            <a:off x="5714569" y="978487"/>
            <a:ext cx="2755800" cy="14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COMPANY</a:t>
            </a:r>
            <a:endParaRPr/>
          </a:p>
        </p:txBody>
      </p:sp>
      <p:sp>
        <p:nvSpPr>
          <p:cNvPr id="170" name="Google Shape;170;p24"/>
          <p:cNvSpPr txBox="1"/>
          <p:nvPr>
            <p:ph idx="1" type="subTitle"/>
          </p:nvPr>
        </p:nvSpPr>
        <p:spPr>
          <a:xfrm>
            <a:off x="5714569" y="2293325"/>
            <a:ext cx="2555400" cy="95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dk1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" name="Google Shape;171;p24"/>
          <p:cNvGrpSpPr/>
          <p:nvPr/>
        </p:nvGrpSpPr>
        <p:grpSpPr>
          <a:xfrm>
            <a:off x="3624642" y="2015497"/>
            <a:ext cx="594481" cy="668411"/>
            <a:chOff x="2523000" y="1954875"/>
            <a:chExt cx="262325" cy="295000"/>
          </a:xfrm>
        </p:grpSpPr>
        <p:sp>
          <p:nvSpPr>
            <p:cNvPr id="172" name="Google Shape;172;p24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4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4" name="Google Shape;174;p24"/>
          <p:cNvSpPr txBox="1"/>
          <p:nvPr/>
        </p:nvSpPr>
        <p:spPr>
          <a:xfrm>
            <a:off x="3499638" y="2683896"/>
            <a:ext cx="844500" cy="376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YOUR LOGO</a:t>
            </a:r>
            <a:endParaRPr sz="1200"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pic>
        <p:nvPicPr>
          <p:cNvPr id="175" name="Google Shape;175;p24"/>
          <p:cNvPicPr preferRelativeResize="0"/>
          <p:nvPr/>
        </p:nvPicPr>
        <p:blipFill rotWithShape="1">
          <a:blip r:embed="rId3">
            <a:alphaModFix/>
          </a:blip>
          <a:srcRect b="0" l="14014" r="15597" t="0"/>
          <a:stretch/>
        </p:blipFill>
        <p:spPr>
          <a:xfrm flipH="1">
            <a:off x="2" y="0"/>
            <a:ext cx="5430298" cy="5143498"/>
          </a:xfrm>
          <a:prstGeom prst="rect">
            <a:avLst/>
          </a:prstGeom>
          <a:noFill/>
          <a:ln>
            <a:noFill/>
          </a:ln>
        </p:spPr>
      </p:pic>
      <p:sp>
        <p:nvSpPr>
          <p:cNvPr id="176" name="Google Shape;176;p24"/>
          <p:cNvSpPr/>
          <p:nvPr/>
        </p:nvSpPr>
        <p:spPr>
          <a:xfrm>
            <a:off x="0" y="0"/>
            <a:ext cx="5430300" cy="5143500"/>
          </a:xfrm>
          <a:prstGeom prst="rect">
            <a:avLst/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24"/>
          <p:cNvSpPr txBox="1"/>
          <p:nvPr/>
        </p:nvSpPr>
        <p:spPr>
          <a:xfrm>
            <a:off x="5736025" y="583419"/>
            <a:ext cx="844500" cy="376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YOUR LOGO</a:t>
            </a:r>
            <a:endParaRPr sz="1000">
              <a:solidFill>
                <a:schemeClr val="accent2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178" name="Google Shape;178;p24"/>
          <p:cNvSpPr/>
          <p:nvPr/>
        </p:nvSpPr>
        <p:spPr>
          <a:xfrm>
            <a:off x="8470375" y="268975"/>
            <a:ext cx="1073700" cy="4083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9" name="Google Shape;179;p24"/>
          <p:cNvGrpSpPr/>
          <p:nvPr/>
        </p:nvGrpSpPr>
        <p:grpSpPr>
          <a:xfrm>
            <a:off x="5790388" y="956389"/>
            <a:ext cx="735986" cy="787972"/>
            <a:chOff x="1343675" y="421625"/>
            <a:chExt cx="4551550" cy="4873050"/>
          </a:xfrm>
        </p:grpSpPr>
        <p:sp>
          <p:nvSpPr>
            <p:cNvPr id="180" name="Google Shape;180;p24"/>
            <p:cNvSpPr/>
            <p:nvPr/>
          </p:nvSpPr>
          <p:spPr>
            <a:xfrm>
              <a:off x="1794000" y="985725"/>
              <a:ext cx="3417375" cy="2359475"/>
            </a:xfrm>
            <a:custGeom>
              <a:rect b="b" l="l" r="r" t="t"/>
              <a:pathLst>
                <a:path extrusionOk="0" h="94379" w="136695">
                  <a:moveTo>
                    <a:pt x="782" y="0"/>
                  </a:moveTo>
                  <a:lnTo>
                    <a:pt x="1" y="2062"/>
                  </a:lnTo>
                  <a:lnTo>
                    <a:pt x="135924" y="94379"/>
                  </a:lnTo>
                  <a:lnTo>
                    <a:pt x="136695" y="92317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4"/>
            <p:cNvSpPr/>
            <p:nvPr/>
          </p:nvSpPr>
          <p:spPr>
            <a:xfrm>
              <a:off x="1754425" y="916650"/>
              <a:ext cx="405850" cy="523875"/>
            </a:xfrm>
            <a:custGeom>
              <a:rect b="b" l="l" r="r" t="t"/>
              <a:pathLst>
                <a:path extrusionOk="0" h="20955" w="16234">
                  <a:moveTo>
                    <a:pt x="15317" y="0"/>
                  </a:moveTo>
                  <a:cubicBezTo>
                    <a:pt x="15293" y="0"/>
                    <a:pt x="15269" y="1"/>
                    <a:pt x="15245" y="4"/>
                  </a:cubicBezTo>
                  <a:lnTo>
                    <a:pt x="813" y="1920"/>
                  </a:lnTo>
                  <a:cubicBezTo>
                    <a:pt x="522" y="1962"/>
                    <a:pt x="261" y="2191"/>
                    <a:pt x="126" y="2545"/>
                  </a:cubicBezTo>
                  <a:cubicBezTo>
                    <a:pt x="1" y="2909"/>
                    <a:pt x="11" y="3305"/>
                    <a:pt x="157" y="3659"/>
                  </a:cubicBezTo>
                  <a:lnTo>
                    <a:pt x="7550" y="20392"/>
                  </a:lnTo>
                  <a:cubicBezTo>
                    <a:pt x="7623" y="20569"/>
                    <a:pt x="7748" y="20714"/>
                    <a:pt x="7904" y="20829"/>
                  </a:cubicBezTo>
                  <a:cubicBezTo>
                    <a:pt x="8022" y="20913"/>
                    <a:pt x="8161" y="20954"/>
                    <a:pt x="8299" y="20954"/>
                  </a:cubicBezTo>
                  <a:cubicBezTo>
                    <a:pt x="8453" y="20954"/>
                    <a:pt x="8606" y="20902"/>
                    <a:pt x="8727" y="20798"/>
                  </a:cubicBezTo>
                  <a:cubicBezTo>
                    <a:pt x="9143" y="20475"/>
                    <a:pt x="9268" y="19757"/>
                    <a:pt x="9029" y="19215"/>
                  </a:cubicBezTo>
                  <a:lnTo>
                    <a:pt x="2323" y="4034"/>
                  </a:lnTo>
                  <a:lnTo>
                    <a:pt x="15411" y="2305"/>
                  </a:lnTo>
                  <a:cubicBezTo>
                    <a:pt x="15890" y="2243"/>
                    <a:pt x="16234" y="1681"/>
                    <a:pt x="16182" y="1045"/>
                  </a:cubicBezTo>
                  <a:cubicBezTo>
                    <a:pt x="16142" y="443"/>
                    <a:pt x="15757" y="0"/>
                    <a:pt x="153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4"/>
            <p:cNvSpPr/>
            <p:nvPr/>
          </p:nvSpPr>
          <p:spPr>
            <a:xfrm>
              <a:off x="5171000" y="3130950"/>
              <a:ext cx="434500" cy="631800"/>
            </a:xfrm>
            <a:custGeom>
              <a:rect b="b" l="l" r="r" t="t"/>
              <a:pathLst>
                <a:path extrusionOk="0" h="25272" w="17380">
                  <a:moveTo>
                    <a:pt x="9341" y="0"/>
                  </a:moveTo>
                  <a:lnTo>
                    <a:pt x="1729" y="5331"/>
                  </a:lnTo>
                  <a:lnTo>
                    <a:pt x="750" y="7279"/>
                  </a:lnTo>
                  <a:lnTo>
                    <a:pt x="1" y="18441"/>
                  </a:lnTo>
                  <a:lnTo>
                    <a:pt x="1615" y="19815"/>
                  </a:lnTo>
                  <a:lnTo>
                    <a:pt x="2354" y="8643"/>
                  </a:lnTo>
                  <a:lnTo>
                    <a:pt x="3968" y="10007"/>
                  </a:lnTo>
                  <a:lnTo>
                    <a:pt x="3218" y="21179"/>
                  </a:lnTo>
                  <a:lnTo>
                    <a:pt x="4832" y="22543"/>
                  </a:lnTo>
                  <a:lnTo>
                    <a:pt x="5571" y="11381"/>
                  </a:lnTo>
                  <a:lnTo>
                    <a:pt x="7185" y="12745"/>
                  </a:lnTo>
                  <a:lnTo>
                    <a:pt x="6436" y="23907"/>
                  </a:lnTo>
                  <a:lnTo>
                    <a:pt x="8050" y="25271"/>
                  </a:lnTo>
                  <a:lnTo>
                    <a:pt x="8789" y="14109"/>
                  </a:lnTo>
                  <a:lnTo>
                    <a:pt x="10434" y="15504"/>
                  </a:lnTo>
                  <a:lnTo>
                    <a:pt x="11413" y="13557"/>
                  </a:lnTo>
                  <a:lnTo>
                    <a:pt x="9768" y="12162"/>
                  </a:lnTo>
                  <a:lnTo>
                    <a:pt x="17379" y="6820"/>
                  </a:lnTo>
                  <a:lnTo>
                    <a:pt x="15776" y="5456"/>
                  </a:lnTo>
                  <a:lnTo>
                    <a:pt x="8164" y="10798"/>
                  </a:lnTo>
                  <a:lnTo>
                    <a:pt x="6561" y="9434"/>
                  </a:lnTo>
                  <a:lnTo>
                    <a:pt x="14162" y="4092"/>
                  </a:lnTo>
                  <a:lnTo>
                    <a:pt x="12558" y="2728"/>
                  </a:lnTo>
                  <a:lnTo>
                    <a:pt x="4947" y="8070"/>
                  </a:lnTo>
                  <a:lnTo>
                    <a:pt x="3343" y="6695"/>
                  </a:lnTo>
                  <a:lnTo>
                    <a:pt x="10944" y="1364"/>
                  </a:lnTo>
                  <a:lnTo>
                    <a:pt x="934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4"/>
            <p:cNvSpPr/>
            <p:nvPr/>
          </p:nvSpPr>
          <p:spPr>
            <a:xfrm>
              <a:off x="2043650" y="985725"/>
              <a:ext cx="3417375" cy="2359475"/>
            </a:xfrm>
            <a:custGeom>
              <a:rect b="b" l="l" r="r" t="t"/>
              <a:pathLst>
                <a:path extrusionOk="0" h="94379" w="136695">
                  <a:moveTo>
                    <a:pt x="135924" y="0"/>
                  </a:moveTo>
                  <a:lnTo>
                    <a:pt x="0" y="92317"/>
                  </a:lnTo>
                  <a:lnTo>
                    <a:pt x="781" y="94379"/>
                  </a:lnTo>
                  <a:lnTo>
                    <a:pt x="136694" y="2062"/>
                  </a:lnTo>
                  <a:lnTo>
                    <a:pt x="13592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4"/>
            <p:cNvSpPr/>
            <p:nvPr/>
          </p:nvSpPr>
          <p:spPr>
            <a:xfrm>
              <a:off x="5094725" y="916600"/>
              <a:ext cx="406125" cy="523975"/>
            </a:xfrm>
            <a:custGeom>
              <a:rect b="b" l="l" r="r" t="t"/>
              <a:pathLst>
                <a:path extrusionOk="0" h="20959" w="16245">
                  <a:moveTo>
                    <a:pt x="907" y="1"/>
                  </a:moveTo>
                  <a:cubicBezTo>
                    <a:pt x="769" y="1"/>
                    <a:pt x="634" y="44"/>
                    <a:pt x="522" y="131"/>
                  </a:cubicBezTo>
                  <a:cubicBezTo>
                    <a:pt x="230" y="350"/>
                    <a:pt x="63" y="683"/>
                    <a:pt x="53" y="1047"/>
                  </a:cubicBezTo>
                  <a:cubicBezTo>
                    <a:pt x="1" y="1683"/>
                    <a:pt x="355" y="2245"/>
                    <a:pt x="824" y="2307"/>
                  </a:cubicBezTo>
                  <a:lnTo>
                    <a:pt x="13912" y="4036"/>
                  </a:lnTo>
                  <a:lnTo>
                    <a:pt x="7206" y="19217"/>
                  </a:lnTo>
                  <a:cubicBezTo>
                    <a:pt x="6967" y="19759"/>
                    <a:pt x="7102" y="20477"/>
                    <a:pt x="7508" y="20800"/>
                  </a:cubicBezTo>
                  <a:cubicBezTo>
                    <a:pt x="7644" y="20907"/>
                    <a:pt x="7793" y="20958"/>
                    <a:pt x="7941" y="20958"/>
                  </a:cubicBezTo>
                  <a:cubicBezTo>
                    <a:pt x="8236" y="20958"/>
                    <a:pt x="8525" y="20755"/>
                    <a:pt x="8685" y="20394"/>
                  </a:cubicBezTo>
                  <a:lnTo>
                    <a:pt x="16078" y="3651"/>
                  </a:lnTo>
                  <a:cubicBezTo>
                    <a:pt x="16234" y="3307"/>
                    <a:pt x="16244" y="2911"/>
                    <a:pt x="16109" y="2547"/>
                  </a:cubicBezTo>
                  <a:cubicBezTo>
                    <a:pt x="15974" y="2193"/>
                    <a:pt x="15713" y="1953"/>
                    <a:pt x="15422" y="1922"/>
                  </a:cubicBezTo>
                  <a:lnTo>
                    <a:pt x="990" y="6"/>
                  </a:lnTo>
                  <a:cubicBezTo>
                    <a:pt x="962" y="3"/>
                    <a:pt x="935" y="1"/>
                    <a:pt x="9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4"/>
            <p:cNvSpPr/>
            <p:nvPr/>
          </p:nvSpPr>
          <p:spPr>
            <a:xfrm>
              <a:off x="1645625" y="3131475"/>
              <a:ext cx="442550" cy="630750"/>
            </a:xfrm>
            <a:custGeom>
              <a:rect b="b" l="l" r="r" t="t"/>
              <a:pathLst>
                <a:path extrusionOk="0" h="25230" w="17702">
                  <a:moveTo>
                    <a:pt x="7841" y="0"/>
                  </a:moveTo>
                  <a:lnTo>
                    <a:pt x="6269" y="1416"/>
                  </a:lnTo>
                  <a:lnTo>
                    <a:pt x="14026" y="6529"/>
                  </a:lnTo>
                  <a:lnTo>
                    <a:pt x="12454" y="7945"/>
                  </a:lnTo>
                  <a:lnTo>
                    <a:pt x="4697" y="2822"/>
                  </a:lnTo>
                  <a:lnTo>
                    <a:pt x="3135" y="4238"/>
                  </a:lnTo>
                  <a:lnTo>
                    <a:pt x="10892" y="9350"/>
                  </a:lnTo>
                  <a:lnTo>
                    <a:pt x="9320" y="10767"/>
                  </a:lnTo>
                  <a:lnTo>
                    <a:pt x="1562" y="5654"/>
                  </a:lnTo>
                  <a:lnTo>
                    <a:pt x="1" y="7060"/>
                  </a:lnTo>
                  <a:lnTo>
                    <a:pt x="7758" y="12172"/>
                  </a:lnTo>
                  <a:lnTo>
                    <a:pt x="6154" y="13620"/>
                  </a:lnTo>
                  <a:lnTo>
                    <a:pt x="7185" y="15535"/>
                  </a:lnTo>
                  <a:lnTo>
                    <a:pt x="8789" y="14088"/>
                  </a:lnTo>
                  <a:lnTo>
                    <a:pt x="9851" y="25229"/>
                  </a:lnTo>
                  <a:lnTo>
                    <a:pt x="11423" y="23824"/>
                  </a:lnTo>
                  <a:lnTo>
                    <a:pt x="10361" y="12682"/>
                  </a:lnTo>
                  <a:lnTo>
                    <a:pt x="11933" y="11266"/>
                  </a:lnTo>
                  <a:lnTo>
                    <a:pt x="12995" y="22408"/>
                  </a:lnTo>
                  <a:lnTo>
                    <a:pt x="14568" y="21002"/>
                  </a:lnTo>
                  <a:lnTo>
                    <a:pt x="13495" y="9861"/>
                  </a:lnTo>
                  <a:lnTo>
                    <a:pt x="15067" y="8445"/>
                  </a:lnTo>
                  <a:lnTo>
                    <a:pt x="16129" y="19586"/>
                  </a:lnTo>
                  <a:lnTo>
                    <a:pt x="17702" y="18180"/>
                  </a:lnTo>
                  <a:lnTo>
                    <a:pt x="16629" y="7039"/>
                  </a:lnTo>
                  <a:lnTo>
                    <a:pt x="15598" y="5123"/>
                  </a:lnTo>
                  <a:lnTo>
                    <a:pt x="784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4"/>
            <p:cNvSpPr/>
            <p:nvPr/>
          </p:nvSpPr>
          <p:spPr>
            <a:xfrm>
              <a:off x="1343675" y="421625"/>
              <a:ext cx="4551550" cy="4873050"/>
            </a:xfrm>
            <a:custGeom>
              <a:rect b="b" l="l" r="r" t="t"/>
              <a:pathLst>
                <a:path extrusionOk="0" h="194922" w="182062">
                  <a:moveTo>
                    <a:pt x="180249" y="2312"/>
                  </a:moveTo>
                  <a:lnTo>
                    <a:pt x="180249" y="144754"/>
                  </a:lnTo>
                  <a:lnTo>
                    <a:pt x="91036" y="192422"/>
                  </a:lnTo>
                  <a:lnTo>
                    <a:pt x="1812" y="144754"/>
                  </a:lnTo>
                  <a:lnTo>
                    <a:pt x="1812" y="2312"/>
                  </a:lnTo>
                  <a:close/>
                  <a:moveTo>
                    <a:pt x="0" y="1"/>
                  </a:moveTo>
                  <a:lnTo>
                    <a:pt x="0" y="146285"/>
                  </a:lnTo>
                  <a:lnTo>
                    <a:pt x="91036" y="194921"/>
                  </a:lnTo>
                  <a:lnTo>
                    <a:pt x="182061" y="146285"/>
                  </a:lnTo>
                  <a:lnTo>
                    <a:pt x="1820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4"/>
            <p:cNvSpPr/>
            <p:nvPr/>
          </p:nvSpPr>
          <p:spPr>
            <a:xfrm>
              <a:off x="2111575" y="1832525"/>
              <a:ext cx="255650" cy="732000"/>
            </a:xfrm>
            <a:custGeom>
              <a:rect b="b" l="l" r="r" t="t"/>
              <a:pathLst>
                <a:path extrusionOk="0" h="29280" w="10226">
                  <a:moveTo>
                    <a:pt x="1" y="0"/>
                  </a:moveTo>
                  <a:lnTo>
                    <a:pt x="1" y="29280"/>
                  </a:lnTo>
                  <a:lnTo>
                    <a:pt x="2958" y="29280"/>
                  </a:lnTo>
                  <a:lnTo>
                    <a:pt x="2958" y="0"/>
                  </a:lnTo>
                  <a:close/>
                  <a:moveTo>
                    <a:pt x="6300" y="0"/>
                  </a:moveTo>
                  <a:lnTo>
                    <a:pt x="3052" y="14421"/>
                  </a:lnTo>
                  <a:lnTo>
                    <a:pt x="7175" y="29280"/>
                  </a:lnTo>
                  <a:lnTo>
                    <a:pt x="10226" y="29280"/>
                  </a:lnTo>
                  <a:lnTo>
                    <a:pt x="5707" y="13932"/>
                  </a:lnTo>
                  <a:lnTo>
                    <a:pt x="933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4"/>
            <p:cNvSpPr/>
            <p:nvPr/>
          </p:nvSpPr>
          <p:spPr>
            <a:xfrm>
              <a:off x="4918500" y="1832525"/>
              <a:ext cx="251500" cy="732000"/>
            </a:xfrm>
            <a:custGeom>
              <a:rect b="b" l="l" r="r" t="t"/>
              <a:pathLst>
                <a:path extrusionOk="0" h="29280" w="10060">
                  <a:moveTo>
                    <a:pt x="3188" y="3506"/>
                  </a:moveTo>
                  <a:cubicBezTo>
                    <a:pt x="5800" y="3506"/>
                    <a:pt x="7102" y="4975"/>
                    <a:pt x="7102" y="7903"/>
                  </a:cubicBezTo>
                  <a:cubicBezTo>
                    <a:pt x="7102" y="11256"/>
                    <a:pt x="5905" y="12932"/>
                    <a:pt x="3489" y="12932"/>
                  </a:cubicBezTo>
                  <a:lnTo>
                    <a:pt x="2968" y="12932"/>
                  </a:lnTo>
                  <a:lnTo>
                    <a:pt x="2968" y="3509"/>
                  </a:lnTo>
                  <a:cubicBezTo>
                    <a:pt x="3042" y="3507"/>
                    <a:pt x="3115" y="3506"/>
                    <a:pt x="3188" y="3506"/>
                  </a:cubicBezTo>
                  <a:close/>
                  <a:moveTo>
                    <a:pt x="1" y="0"/>
                  </a:moveTo>
                  <a:lnTo>
                    <a:pt x="1" y="29280"/>
                  </a:lnTo>
                  <a:lnTo>
                    <a:pt x="2958" y="29269"/>
                  </a:lnTo>
                  <a:lnTo>
                    <a:pt x="2958" y="16431"/>
                  </a:lnTo>
                  <a:lnTo>
                    <a:pt x="3583" y="16431"/>
                  </a:lnTo>
                  <a:cubicBezTo>
                    <a:pt x="5592" y="16431"/>
                    <a:pt x="7175" y="15692"/>
                    <a:pt x="8331" y="14203"/>
                  </a:cubicBezTo>
                  <a:cubicBezTo>
                    <a:pt x="9486" y="12724"/>
                    <a:pt x="10059" y="10694"/>
                    <a:pt x="10059" y="8111"/>
                  </a:cubicBezTo>
                  <a:cubicBezTo>
                    <a:pt x="10059" y="5581"/>
                    <a:pt x="9434" y="3603"/>
                    <a:pt x="8185" y="2166"/>
                  </a:cubicBezTo>
                  <a:cubicBezTo>
                    <a:pt x="6935" y="719"/>
                    <a:pt x="5249" y="0"/>
                    <a:pt x="3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4"/>
            <p:cNvSpPr/>
            <p:nvPr/>
          </p:nvSpPr>
          <p:spPr>
            <a:xfrm>
              <a:off x="3503200" y="3097375"/>
              <a:ext cx="230650" cy="230650"/>
            </a:xfrm>
            <a:custGeom>
              <a:rect b="b" l="l" r="r" t="t"/>
              <a:pathLst>
                <a:path extrusionOk="0" h="9226" w="9226">
                  <a:moveTo>
                    <a:pt x="4613" y="0"/>
                  </a:moveTo>
                  <a:cubicBezTo>
                    <a:pt x="2073" y="0"/>
                    <a:pt x="0" y="2062"/>
                    <a:pt x="0" y="4613"/>
                  </a:cubicBezTo>
                  <a:cubicBezTo>
                    <a:pt x="0" y="7153"/>
                    <a:pt x="2073" y="9225"/>
                    <a:pt x="4613" y="9225"/>
                  </a:cubicBezTo>
                  <a:cubicBezTo>
                    <a:pt x="7164" y="9225"/>
                    <a:pt x="9226" y="7153"/>
                    <a:pt x="9226" y="4613"/>
                  </a:cubicBezTo>
                  <a:cubicBezTo>
                    <a:pt x="9226" y="2062"/>
                    <a:pt x="7164" y="0"/>
                    <a:pt x="4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4"/>
            <p:cNvSpPr/>
            <p:nvPr/>
          </p:nvSpPr>
          <p:spPr>
            <a:xfrm>
              <a:off x="2280275" y="3743975"/>
              <a:ext cx="245750" cy="399850"/>
            </a:xfrm>
            <a:custGeom>
              <a:rect b="b" l="l" r="r" t="t"/>
              <a:pathLst>
                <a:path extrusionOk="0" h="15994" w="9830">
                  <a:moveTo>
                    <a:pt x="4342" y="1"/>
                  </a:moveTo>
                  <a:lnTo>
                    <a:pt x="0" y="14109"/>
                  </a:lnTo>
                  <a:cubicBezTo>
                    <a:pt x="750" y="14349"/>
                    <a:pt x="1135" y="14463"/>
                    <a:pt x="1885" y="14682"/>
                  </a:cubicBezTo>
                  <a:lnTo>
                    <a:pt x="6070" y="521"/>
                  </a:lnTo>
                  <a:cubicBezTo>
                    <a:pt x="5383" y="323"/>
                    <a:pt x="5029" y="219"/>
                    <a:pt x="4342" y="1"/>
                  </a:cubicBezTo>
                  <a:close/>
                  <a:moveTo>
                    <a:pt x="8038" y="1094"/>
                  </a:moveTo>
                  <a:cubicBezTo>
                    <a:pt x="6487" y="3676"/>
                    <a:pt x="5696" y="4967"/>
                    <a:pt x="4071" y="7518"/>
                  </a:cubicBezTo>
                  <a:cubicBezTo>
                    <a:pt x="4227" y="10694"/>
                    <a:pt x="4332" y="12277"/>
                    <a:pt x="4581" y="15453"/>
                  </a:cubicBezTo>
                  <a:cubicBezTo>
                    <a:pt x="5362" y="15682"/>
                    <a:pt x="5748" y="15786"/>
                    <a:pt x="6539" y="15994"/>
                  </a:cubicBezTo>
                  <a:cubicBezTo>
                    <a:pt x="6175" y="12693"/>
                    <a:pt x="6029" y="11038"/>
                    <a:pt x="5768" y="7747"/>
                  </a:cubicBezTo>
                  <a:cubicBezTo>
                    <a:pt x="7424" y="5300"/>
                    <a:pt x="8236" y="4061"/>
                    <a:pt x="9829" y="1594"/>
                  </a:cubicBezTo>
                  <a:cubicBezTo>
                    <a:pt x="9111" y="1396"/>
                    <a:pt x="8757" y="1302"/>
                    <a:pt x="8038" y="109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4"/>
            <p:cNvSpPr/>
            <p:nvPr/>
          </p:nvSpPr>
          <p:spPr>
            <a:xfrm>
              <a:off x="2473150" y="3794725"/>
              <a:ext cx="136950" cy="369150"/>
            </a:xfrm>
            <a:custGeom>
              <a:rect b="b" l="l" r="r" t="t"/>
              <a:pathLst>
                <a:path extrusionOk="0" h="14766" w="5478">
                  <a:moveTo>
                    <a:pt x="3728" y="1"/>
                  </a:moveTo>
                  <a:lnTo>
                    <a:pt x="1" y="14276"/>
                  </a:lnTo>
                  <a:cubicBezTo>
                    <a:pt x="761" y="14474"/>
                    <a:pt x="1146" y="14578"/>
                    <a:pt x="1906" y="14766"/>
                  </a:cubicBezTo>
                  <a:cubicBezTo>
                    <a:pt x="3333" y="9039"/>
                    <a:pt x="4051" y="6176"/>
                    <a:pt x="5478" y="449"/>
                  </a:cubicBezTo>
                  <a:cubicBezTo>
                    <a:pt x="4780" y="272"/>
                    <a:pt x="4426" y="178"/>
                    <a:pt x="3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4"/>
            <p:cNvSpPr/>
            <p:nvPr/>
          </p:nvSpPr>
          <p:spPr>
            <a:xfrm>
              <a:off x="2614500" y="3814000"/>
              <a:ext cx="178600" cy="382950"/>
            </a:xfrm>
            <a:custGeom>
              <a:rect b="b" l="l" r="r" t="t"/>
              <a:pathLst>
                <a:path extrusionOk="0" h="15318" w="7144">
                  <a:moveTo>
                    <a:pt x="1177" y="0"/>
                  </a:moveTo>
                  <a:cubicBezTo>
                    <a:pt x="1011" y="688"/>
                    <a:pt x="927" y="1031"/>
                    <a:pt x="761" y="1719"/>
                  </a:cubicBezTo>
                  <a:cubicBezTo>
                    <a:pt x="1614" y="1927"/>
                    <a:pt x="2031" y="2031"/>
                    <a:pt x="2885" y="2218"/>
                  </a:cubicBezTo>
                  <a:cubicBezTo>
                    <a:pt x="1729" y="7289"/>
                    <a:pt x="1156" y="9819"/>
                    <a:pt x="1" y="14890"/>
                  </a:cubicBezTo>
                  <a:cubicBezTo>
                    <a:pt x="771" y="15067"/>
                    <a:pt x="1156" y="15151"/>
                    <a:pt x="1916" y="15317"/>
                  </a:cubicBezTo>
                  <a:cubicBezTo>
                    <a:pt x="3020" y="10236"/>
                    <a:pt x="3562" y="7695"/>
                    <a:pt x="4665" y="2614"/>
                  </a:cubicBezTo>
                  <a:cubicBezTo>
                    <a:pt x="5519" y="2801"/>
                    <a:pt x="5946" y="2885"/>
                    <a:pt x="6800" y="3062"/>
                  </a:cubicBezTo>
                  <a:cubicBezTo>
                    <a:pt x="6935" y="2374"/>
                    <a:pt x="7008" y="2020"/>
                    <a:pt x="7143" y="1333"/>
                  </a:cubicBezTo>
                  <a:cubicBezTo>
                    <a:pt x="4749" y="844"/>
                    <a:pt x="3562" y="573"/>
                    <a:pt x="11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4"/>
            <p:cNvSpPr/>
            <p:nvPr/>
          </p:nvSpPr>
          <p:spPr>
            <a:xfrm>
              <a:off x="2758725" y="3854350"/>
              <a:ext cx="193425" cy="387100"/>
            </a:xfrm>
            <a:custGeom>
              <a:rect b="b" l="l" r="r" t="t"/>
              <a:pathLst>
                <a:path extrusionOk="0" h="15484" w="7737">
                  <a:moveTo>
                    <a:pt x="2822" y="0"/>
                  </a:moveTo>
                  <a:cubicBezTo>
                    <a:pt x="1697" y="5800"/>
                    <a:pt x="1135" y="8695"/>
                    <a:pt x="0" y="14494"/>
                  </a:cubicBezTo>
                  <a:cubicBezTo>
                    <a:pt x="2207" y="14921"/>
                    <a:pt x="3311" y="15119"/>
                    <a:pt x="5519" y="15484"/>
                  </a:cubicBezTo>
                  <a:cubicBezTo>
                    <a:pt x="5633" y="14786"/>
                    <a:pt x="5696" y="14432"/>
                    <a:pt x="5810" y="13734"/>
                  </a:cubicBezTo>
                  <a:cubicBezTo>
                    <a:pt x="4384" y="13505"/>
                    <a:pt x="3665" y="13380"/>
                    <a:pt x="2249" y="13120"/>
                  </a:cubicBezTo>
                  <a:cubicBezTo>
                    <a:pt x="2614" y="11142"/>
                    <a:pt x="2791" y="10142"/>
                    <a:pt x="3155" y="8164"/>
                  </a:cubicBezTo>
                  <a:cubicBezTo>
                    <a:pt x="4363" y="8382"/>
                    <a:pt x="4956" y="8487"/>
                    <a:pt x="6164" y="8684"/>
                  </a:cubicBezTo>
                  <a:lnTo>
                    <a:pt x="6456" y="6935"/>
                  </a:lnTo>
                  <a:cubicBezTo>
                    <a:pt x="5258" y="6737"/>
                    <a:pt x="4665" y="6633"/>
                    <a:pt x="3478" y="6414"/>
                  </a:cubicBezTo>
                  <a:cubicBezTo>
                    <a:pt x="3801" y="4676"/>
                    <a:pt x="3957" y="3811"/>
                    <a:pt x="4269" y="2072"/>
                  </a:cubicBezTo>
                  <a:cubicBezTo>
                    <a:pt x="5539" y="2312"/>
                    <a:pt x="6175" y="2416"/>
                    <a:pt x="7445" y="2624"/>
                  </a:cubicBezTo>
                  <a:cubicBezTo>
                    <a:pt x="7559" y="1927"/>
                    <a:pt x="7611" y="1583"/>
                    <a:pt x="7736" y="885"/>
                  </a:cubicBezTo>
                  <a:cubicBezTo>
                    <a:pt x="5768" y="563"/>
                    <a:pt x="4779" y="386"/>
                    <a:pt x="28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4"/>
            <p:cNvSpPr/>
            <p:nvPr/>
          </p:nvSpPr>
          <p:spPr>
            <a:xfrm>
              <a:off x="2949775" y="3888675"/>
              <a:ext cx="159075" cy="373275"/>
            </a:xfrm>
            <a:custGeom>
              <a:rect b="b" l="l" r="r" t="t"/>
              <a:pathLst>
                <a:path extrusionOk="0" h="14931" w="6363">
                  <a:moveTo>
                    <a:pt x="4516" y="1"/>
                  </a:moveTo>
                  <a:cubicBezTo>
                    <a:pt x="3872" y="1"/>
                    <a:pt x="3241" y="240"/>
                    <a:pt x="2760" y="679"/>
                  </a:cubicBezTo>
                  <a:cubicBezTo>
                    <a:pt x="2135" y="1220"/>
                    <a:pt x="1740" y="1980"/>
                    <a:pt x="1594" y="2969"/>
                  </a:cubicBezTo>
                  <a:cubicBezTo>
                    <a:pt x="1511" y="3563"/>
                    <a:pt x="1521" y="4167"/>
                    <a:pt x="1625" y="4760"/>
                  </a:cubicBezTo>
                  <a:cubicBezTo>
                    <a:pt x="1729" y="5458"/>
                    <a:pt x="2021" y="6489"/>
                    <a:pt x="2521" y="7874"/>
                  </a:cubicBezTo>
                  <a:cubicBezTo>
                    <a:pt x="3010" y="9258"/>
                    <a:pt x="3322" y="10196"/>
                    <a:pt x="3416" y="10695"/>
                  </a:cubicBezTo>
                  <a:cubicBezTo>
                    <a:pt x="3499" y="11101"/>
                    <a:pt x="3531" y="11528"/>
                    <a:pt x="3489" y="11945"/>
                  </a:cubicBezTo>
                  <a:cubicBezTo>
                    <a:pt x="3437" y="12320"/>
                    <a:pt x="3239" y="12663"/>
                    <a:pt x="2927" y="12882"/>
                  </a:cubicBezTo>
                  <a:cubicBezTo>
                    <a:pt x="2677" y="13073"/>
                    <a:pt x="2381" y="13172"/>
                    <a:pt x="2076" y="13172"/>
                  </a:cubicBezTo>
                  <a:cubicBezTo>
                    <a:pt x="1999" y="13172"/>
                    <a:pt x="1921" y="13165"/>
                    <a:pt x="1844" y="13153"/>
                  </a:cubicBezTo>
                  <a:cubicBezTo>
                    <a:pt x="1302" y="13080"/>
                    <a:pt x="782" y="12736"/>
                    <a:pt x="292" y="12111"/>
                  </a:cubicBezTo>
                  <a:cubicBezTo>
                    <a:pt x="178" y="12882"/>
                    <a:pt x="115" y="13278"/>
                    <a:pt x="1" y="14059"/>
                  </a:cubicBezTo>
                  <a:cubicBezTo>
                    <a:pt x="521" y="14506"/>
                    <a:pt x="1156" y="14798"/>
                    <a:pt x="1833" y="14892"/>
                  </a:cubicBezTo>
                  <a:cubicBezTo>
                    <a:pt x="2010" y="14918"/>
                    <a:pt x="2182" y="14931"/>
                    <a:pt x="2349" y="14931"/>
                  </a:cubicBezTo>
                  <a:cubicBezTo>
                    <a:pt x="3050" y="14931"/>
                    <a:pt x="3667" y="14704"/>
                    <a:pt x="4197" y="14267"/>
                  </a:cubicBezTo>
                  <a:cubicBezTo>
                    <a:pt x="4853" y="13715"/>
                    <a:pt x="5228" y="12934"/>
                    <a:pt x="5363" y="11934"/>
                  </a:cubicBezTo>
                  <a:cubicBezTo>
                    <a:pt x="5415" y="11331"/>
                    <a:pt x="5394" y="10716"/>
                    <a:pt x="5269" y="10123"/>
                  </a:cubicBezTo>
                  <a:cubicBezTo>
                    <a:pt x="5155" y="9435"/>
                    <a:pt x="4832" y="8415"/>
                    <a:pt x="4322" y="7041"/>
                  </a:cubicBezTo>
                  <a:cubicBezTo>
                    <a:pt x="3812" y="5677"/>
                    <a:pt x="3520" y="4739"/>
                    <a:pt x="3437" y="4240"/>
                  </a:cubicBezTo>
                  <a:cubicBezTo>
                    <a:pt x="3354" y="3823"/>
                    <a:pt x="3333" y="3396"/>
                    <a:pt x="3374" y="2969"/>
                  </a:cubicBezTo>
                  <a:cubicBezTo>
                    <a:pt x="3494" y="2161"/>
                    <a:pt x="3913" y="1750"/>
                    <a:pt x="4632" y="1750"/>
                  </a:cubicBezTo>
                  <a:cubicBezTo>
                    <a:pt x="4728" y="1750"/>
                    <a:pt x="4829" y="1757"/>
                    <a:pt x="4936" y="1772"/>
                  </a:cubicBezTo>
                  <a:cubicBezTo>
                    <a:pt x="5290" y="1814"/>
                    <a:pt x="5686" y="2022"/>
                    <a:pt x="6144" y="2386"/>
                  </a:cubicBezTo>
                  <a:cubicBezTo>
                    <a:pt x="6238" y="1678"/>
                    <a:pt x="6279" y="1324"/>
                    <a:pt x="6363" y="606"/>
                  </a:cubicBezTo>
                  <a:cubicBezTo>
                    <a:pt x="5936" y="314"/>
                    <a:pt x="5446" y="116"/>
                    <a:pt x="4926" y="33"/>
                  </a:cubicBezTo>
                  <a:cubicBezTo>
                    <a:pt x="4790" y="11"/>
                    <a:pt x="4653" y="1"/>
                    <a:pt x="4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4"/>
            <p:cNvSpPr/>
            <p:nvPr/>
          </p:nvSpPr>
          <p:spPr>
            <a:xfrm>
              <a:off x="3297550" y="3923000"/>
              <a:ext cx="207750" cy="381700"/>
            </a:xfrm>
            <a:custGeom>
              <a:rect b="b" l="l" r="r" t="t"/>
              <a:pathLst>
                <a:path extrusionOk="0" h="15268" w="8310">
                  <a:moveTo>
                    <a:pt x="4667" y="1481"/>
                  </a:moveTo>
                  <a:cubicBezTo>
                    <a:pt x="4677" y="1481"/>
                    <a:pt x="4687" y="1481"/>
                    <a:pt x="4697" y="1482"/>
                  </a:cubicBezTo>
                  <a:cubicBezTo>
                    <a:pt x="4947" y="1492"/>
                    <a:pt x="5176" y="1638"/>
                    <a:pt x="5290" y="1857"/>
                  </a:cubicBezTo>
                  <a:cubicBezTo>
                    <a:pt x="5457" y="2138"/>
                    <a:pt x="5530" y="2450"/>
                    <a:pt x="5498" y="2763"/>
                  </a:cubicBezTo>
                  <a:cubicBezTo>
                    <a:pt x="5488" y="3158"/>
                    <a:pt x="5363" y="3533"/>
                    <a:pt x="5144" y="3856"/>
                  </a:cubicBezTo>
                  <a:cubicBezTo>
                    <a:pt x="4842" y="4241"/>
                    <a:pt x="4509" y="4595"/>
                    <a:pt x="4145" y="4918"/>
                  </a:cubicBezTo>
                  <a:lnTo>
                    <a:pt x="4134" y="4918"/>
                  </a:lnTo>
                  <a:cubicBezTo>
                    <a:pt x="3801" y="4116"/>
                    <a:pt x="3655" y="3408"/>
                    <a:pt x="3687" y="2773"/>
                  </a:cubicBezTo>
                  <a:cubicBezTo>
                    <a:pt x="3697" y="2429"/>
                    <a:pt x="3812" y="2107"/>
                    <a:pt x="4020" y="1825"/>
                  </a:cubicBezTo>
                  <a:cubicBezTo>
                    <a:pt x="4160" y="1615"/>
                    <a:pt x="4407" y="1481"/>
                    <a:pt x="4667" y="1481"/>
                  </a:cubicBezTo>
                  <a:close/>
                  <a:moveTo>
                    <a:pt x="3312" y="7844"/>
                  </a:moveTo>
                  <a:cubicBezTo>
                    <a:pt x="3947" y="9551"/>
                    <a:pt x="4280" y="10405"/>
                    <a:pt x="4957" y="12102"/>
                  </a:cubicBezTo>
                  <a:cubicBezTo>
                    <a:pt x="4477" y="12812"/>
                    <a:pt x="3979" y="13166"/>
                    <a:pt x="3479" y="13166"/>
                  </a:cubicBezTo>
                  <a:cubicBezTo>
                    <a:pt x="3458" y="13166"/>
                    <a:pt x="3437" y="13166"/>
                    <a:pt x="3416" y="13165"/>
                  </a:cubicBezTo>
                  <a:cubicBezTo>
                    <a:pt x="2968" y="13144"/>
                    <a:pt x="2604" y="12873"/>
                    <a:pt x="2333" y="12373"/>
                  </a:cubicBezTo>
                  <a:cubicBezTo>
                    <a:pt x="2062" y="11863"/>
                    <a:pt x="1948" y="11238"/>
                    <a:pt x="2000" y="10489"/>
                  </a:cubicBezTo>
                  <a:cubicBezTo>
                    <a:pt x="2010" y="9999"/>
                    <a:pt x="2135" y="9520"/>
                    <a:pt x="2354" y="9083"/>
                  </a:cubicBezTo>
                  <a:cubicBezTo>
                    <a:pt x="2625" y="8635"/>
                    <a:pt x="2947" y="8219"/>
                    <a:pt x="3312" y="7844"/>
                  </a:cubicBezTo>
                  <a:close/>
                  <a:moveTo>
                    <a:pt x="4683" y="1"/>
                  </a:moveTo>
                  <a:cubicBezTo>
                    <a:pt x="4028" y="1"/>
                    <a:pt x="3440" y="273"/>
                    <a:pt x="2916" y="826"/>
                  </a:cubicBezTo>
                  <a:cubicBezTo>
                    <a:pt x="2364" y="1419"/>
                    <a:pt x="2042" y="2190"/>
                    <a:pt x="2010" y="2992"/>
                  </a:cubicBezTo>
                  <a:cubicBezTo>
                    <a:pt x="1948" y="3825"/>
                    <a:pt x="2146" y="4855"/>
                    <a:pt x="2604" y="6095"/>
                  </a:cubicBezTo>
                  <a:cubicBezTo>
                    <a:pt x="1073" y="7302"/>
                    <a:pt x="219" y="8760"/>
                    <a:pt x="94" y="10509"/>
                  </a:cubicBezTo>
                  <a:cubicBezTo>
                    <a:pt x="1" y="11707"/>
                    <a:pt x="240" y="12748"/>
                    <a:pt x="844" y="13644"/>
                  </a:cubicBezTo>
                  <a:cubicBezTo>
                    <a:pt x="1438" y="14529"/>
                    <a:pt x="2208" y="14997"/>
                    <a:pt x="3145" y="15049"/>
                  </a:cubicBezTo>
                  <a:cubicBezTo>
                    <a:pt x="3187" y="15051"/>
                    <a:pt x="3229" y="15052"/>
                    <a:pt x="3271" y="15052"/>
                  </a:cubicBezTo>
                  <a:cubicBezTo>
                    <a:pt x="4092" y="15052"/>
                    <a:pt x="4892" y="14665"/>
                    <a:pt x="5665" y="13873"/>
                  </a:cubicBezTo>
                  <a:cubicBezTo>
                    <a:pt x="5863" y="14404"/>
                    <a:pt x="5957" y="14674"/>
                    <a:pt x="6165" y="15195"/>
                  </a:cubicBezTo>
                  <a:cubicBezTo>
                    <a:pt x="7008" y="15226"/>
                    <a:pt x="7435" y="15247"/>
                    <a:pt x="8268" y="15268"/>
                  </a:cubicBezTo>
                  <a:cubicBezTo>
                    <a:pt x="7727" y="14018"/>
                    <a:pt x="7456" y="13394"/>
                    <a:pt x="6935" y="12134"/>
                  </a:cubicBezTo>
                  <a:cubicBezTo>
                    <a:pt x="7654" y="10738"/>
                    <a:pt x="8122" y="9218"/>
                    <a:pt x="8310" y="7656"/>
                  </a:cubicBezTo>
                  <a:cubicBezTo>
                    <a:pt x="7654" y="7636"/>
                    <a:pt x="7321" y="7615"/>
                    <a:pt x="6665" y="7594"/>
                  </a:cubicBezTo>
                  <a:cubicBezTo>
                    <a:pt x="6519" y="8396"/>
                    <a:pt x="6331" y="9197"/>
                    <a:pt x="6092" y="9978"/>
                  </a:cubicBezTo>
                  <a:lnTo>
                    <a:pt x="6050" y="9978"/>
                  </a:lnTo>
                  <a:cubicBezTo>
                    <a:pt x="5530" y="8604"/>
                    <a:pt x="5280" y="7917"/>
                    <a:pt x="4790" y="6532"/>
                  </a:cubicBezTo>
                  <a:cubicBezTo>
                    <a:pt x="6269" y="5345"/>
                    <a:pt x="7008" y="4106"/>
                    <a:pt x="7060" y="2856"/>
                  </a:cubicBezTo>
                  <a:cubicBezTo>
                    <a:pt x="7112" y="2148"/>
                    <a:pt x="6883" y="1440"/>
                    <a:pt x="6446" y="878"/>
                  </a:cubicBezTo>
                  <a:cubicBezTo>
                    <a:pt x="6050" y="357"/>
                    <a:pt x="5436" y="34"/>
                    <a:pt x="4790" y="3"/>
                  </a:cubicBezTo>
                  <a:cubicBezTo>
                    <a:pt x="4754" y="2"/>
                    <a:pt x="4718" y="1"/>
                    <a:pt x="46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4"/>
            <p:cNvSpPr/>
            <p:nvPr/>
          </p:nvSpPr>
          <p:spPr>
            <a:xfrm>
              <a:off x="3729925" y="3930800"/>
              <a:ext cx="160125" cy="370275"/>
            </a:xfrm>
            <a:custGeom>
              <a:rect b="b" l="l" r="r" t="t"/>
              <a:pathLst>
                <a:path extrusionOk="0" h="14811" w="6405">
                  <a:moveTo>
                    <a:pt x="2172" y="1774"/>
                  </a:moveTo>
                  <a:cubicBezTo>
                    <a:pt x="3651" y="1774"/>
                    <a:pt x="4420" y="2476"/>
                    <a:pt x="4488" y="3898"/>
                  </a:cubicBezTo>
                  <a:cubicBezTo>
                    <a:pt x="4561" y="5585"/>
                    <a:pt x="3843" y="6470"/>
                    <a:pt x="2323" y="6522"/>
                  </a:cubicBezTo>
                  <a:lnTo>
                    <a:pt x="2000" y="6532"/>
                  </a:lnTo>
                  <a:cubicBezTo>
                    <a:pt x="1937" y="4627"/>
                    <a:pt x="1906" y="3679"/>
                    <a:pt x="1854" y="1784"/>
                  </a:cubicBezTo>
                  <a:cubicBezTo>
                    <a:pt x="1964" y="1777"/>
                    <a:pt x="2070" y="1774"/>
                    <a:pt x="2172" y="1774"/>
                  </a:cubicBezTo>
                  <a:close/>
                  <a:moveTo>
                    <a:pt x="2115" y="0"/>
                  </a:moveTo>
                  <a:cubicBezTo>
                    <a:pt x="2042" y="0"/>
                    <a:pt x="1970" y="1"/>
                    <a:pt x="1896" y="4"/>
                  </a:cubicBezTo>
                  <a:cubicBezTo>
                    <a:pt x="1136" y="24"/>
                    <a:pt x="761" y="35"/>
                    <a:pt x="1" y="56"/>
                  </a:cubicBezTo>
                  <a:cubicBezTo>
                    <a:pt x="115" y="5960"/>
                    <a:pt x="178" y="8906"/>
                    <a:pt x="292" y="14810"/>
                  </a:cubicBezTo>
                  <a:cubicBezTo>
                    <a:pt x="1073" y="14800"/>
                    <a:pt x="1458" y="14789"/>
                    <a:pt x="2260" y="14758"/>
                  </a:cubicBezTo>
                  <a:cubicBezTo>
                    <a:pt x="2177" y="12165"/>
                    <a:pt x="2135" y="10874"/>
                    <a:pt x="2062" y="8282"/>
                  </a:cubicBezTo>
                  <a:lnTo>
                    <a:pt x="2448" y="8271"/>
                  </a:lnTo>
                  <a:cubicBezTo>
                    <a:pt x="3728" y="8229"/>
                    <a:pt x="4718" y="7813"/>
                    <a:pt x="5415" y="7032"/>
                  </a:cubicBezTo>
                  <a:cubicBezTo>
                    <a:pt x="6102" y="6251"/>
                    <a:pt x="6404" y="5210"/>
                    <a:pt x="6331" y="3908"/>
                  </a:cubicBezTo>
                  <a:cubicBezTo>
                    <a:pt x="6259" y="2638"/>
                    <a:pt x="5832" y="1659"/>
                    <a:pt x="5019" y="972"/>
                  </a:cubicBezTo>
                  <a:cubicBezTo>
                    <a:pt x="4264" y="324"/>
                    <a:pt x="3304" y="0"/>
                    <a:pt x="21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4"/>
            <p:cNvSpPr/>
            <p:nvPr/>
          </p:nvSpPr>
          <p:spPr>
            <a:xfrm>
              <a:off x="3904600" y="3916300"/>
              <a:ext cx="192650" cy="378525"/>
            </a:xfrm>
            <a:custGeom>
              <a:rect b="b" l="l" r="r" t="t"/>
              <a:pathLst>
                <a:path extrusionOk="0" h="15141" w="7706">
                  <a:moveTo>
                    <a:pt x="3020" y="3687"/>
                  </a:moveTo>
                  <a:cubicBezTo>
                    <a:pt x="3614" y="6123"/>
                    <a:pt x="3915" y="7341"/>
                    <a:pt x="4530" y="9767"/>
                  </a:cubicBezTo>
                  <a:cubicBezTo>
                    <a:pt x="3679" y="9840"/>
                    <a:pt x="3263" y="9871"/>
                    <a:pt x="2416" y="9933"/>
                  </a:cubicBezTo>
                  <a:lnTo>
                    <a:pt x="2416" y="9933"/>
                  </a:lnTo>
                  <a:cubicBezTo>
                    <a:pt x="2645" y="7435"/>
                    <a:pt x="2760" y="6196"/>
                    <a:pt x="2968" y="3687"/>
                  </a:cubicBezTo>
                  <a:close/>
                  <a:moveTo>
                    <a:pt x="3655" y="1"/>
                  </a:moveTo>
                  <a:cubicBezTo>
                    <a:pt x="2916" y="63"/>
                    <a:pt x="2541" y="94"/>
                    <a:pt x="1791" y="146"/>
                  </a:cubicBezTo>
                  <a:cubicBezTo>
                    <a:pt x="1167" y="6144"/>
                    <a:pt x="813" y="9153"/>
                    <a:pt x="0" y="15140"/>
                  </a:cubicBezTo>
                  <a:cubicBezTo>
                    <a:pt x="750" y="15099"/>
                    <a:pt x="1125" y="15067"/>
                    <a:pt x="1885" y="15026"/>
                  </a:cubicBezTo>
                  <a:cubicBezTo>
                    <a:pt x="2031" y="13703"/>
                    <a:pt x="2104" y="13037"/>
                    <a:pt x="2249" y="11725"/>
                  </a:cubicBezTo>
                  <a:cubicBezTo>
                    <a:pt x="3353" y="11642"/>
                    <a:pt x="3905" y="11600"/>
                    <a:pt x="5009" y="11506"/>
                  </a:cubicBezTo>
                  <a:cubicBezTo>
                    <a:pt x="5332" y="12797"/>
                    <a:pt x="5498" y="13433"/>
                    <a:pt x="5831" y="14724"/>
                  </a:cubicBezTo>
                  <a:cubicBezTo>
                    <a:pt x="6581" y="14651"/>
                    <a:pt x="6956" y="14620"/>
                    <a:pt x="7706" y="14547"/>
                  </a:cubicBezTo>
                  <a:cubicBezTo>
                    <a:pt x="5998" y="8747"/>
                    <a:pt x="5186" y="5831"/>
                    <a:pt x="36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4"/>
            <p:cNvSpPr/>
            <p:nvPr/>
          </p:nvSpPr>
          <p:spPr>
            <a:xfrm>
              <a:off x="4095400" y="3904225"/>
              <a:ext cx="208800" cy="372100"/>
            </a:xfrm>
            <a:custGeom>
              <a:rect b="b" l="l" r="r" t="t"/>
              <a:pathLst>
                <a:path extrusionOk="0" h="14884" w="8352">
                  <a:moveTo>
                    <a:pt x="2215" y="1742"/>
                  </a:moveTo>
                  <a:cubicBezTo>
                    <a:pt x="3156" y="1742"/>
                    <a:pt x="3711" y="2466"/>
                    <a:pt x="3895" y="3930"/>
                  </a:cubicBezTo>
                  <a:cubicBezTo>
                    <a:pt x="4082" y="5409"/>
                    <a:pt x="3666" y="6210"/>
                    <a:pt x="2625" y="6335"/>
                  </a:cubicBezTo>
                  <a:lnTo>
                    <a:pt x="2531" y="6346"/>
                  </a:lnTo>
                  <a:cubicBezTo>
                    <a:pt x="2333" y="4503"/>
                    <a:pt x="2219" y="3586"/>
                    <a:pt x="2000" y="1754"/>
                  </a:cubicBezTo>
                  <a:cubicBezTo>
                    <a:pt x="2074" y="1746"/>
                    <a:pt x="2145" y="1742"/>
                    <a:pt x="2215" y="1742"/>
                  </a:cubicBezTo>
                  <a:close/>
                  <a:moveTo>
                    <a:pt x="2101" y="0"/>
                  </a:moveTo>
                  <a:cubicBezTo>
                    <a:pt x="1908" y="0"/>
                    <a:pt x="1708" y="12"/>
                    <a:pt x="1500" y="36"/>
                  </a:cubicBezTo>
                  <a:cubicBezTo>
                    <a:pt x="896" y="109"/>
                    <a:pt x="605" y="140"/>
                    <a:pt x="1" y="202"/>
                  </a:cubicBezTo>
                  <a:cubicBezTo>
                    <a:pt x="636" y="6075"/>
                    <a:pt x="938" y="9011"/>
                    <a:pt x="1563" y="14884"/>
                  </a:cubicBezTo>
                  <a:cubicBezTo>
                    <a:pt x="2344" y="14790"/>
                    <a:pt x="2729" y="14749"/>
                    <a:pt x="3499" y="14655"/>
                  </a:cubicBezTo>
                  <a:cubicBezTo>
                    <a:pt x="3187" y="12031"/>
                    <a:pt x="3041" y="10719"/>
                    <a:pt x="2729" y="8095"/>
                  </a:cubicBezTo>
                  <a:cubicBezTo>
                    <a:pt x="2807" y="8078"/>
                    <a:pt x="2884" y="8070"/>
                    <a:pt x="2959" y="8070"/>
                  </a:cubicBezTo>
                  <a:cubicBezTo>
                    <a:pt x="3306" y="8070"/>
                    <a:pt x="3625" y="8248"/>
                    <a:pt x="3916" y="8616"/>
                  </a:cubicBezTo>
                  <a:cubicBezTo>
                    <a:pt x="4280" y="9063"/>
                    <a:pt x="4770" y="10146"/>
                    <a:pt x="5405" y="11854"/>
                  </a:cubicBezTo>
                  <a:cubicBezTo>
                    <a:pt x="5769" y="12843"/>
                    <a:pt x="5946" y="13332"/>
                    <a:pt x="6321" y="14311"/>
                  </a:cubicBezTo>
                  <a:cubicBezTo>
                    <a:pt x="7133" y="14197"/>
                    <a:pt x="7539" y="14145"/>
                    <a:pt x="8351" y="14030"/>
                  </a:cubicBezTo>
                  <a:cubicBezTo>
                    <a:pt x="7893" y="12864"/>
                    <a:pt x="7675" y="12291"/>
                    <a:pt x="7237" y="11125"/>
                  </a:cubicBezTo>
                  <a:cubicBezTo>
                    <a:pt x="6342" y="8803"/>
                    <a:pt x="5488" y="7418"/>
                    <a:pt x="4645" y="6960"/>
                  </a:cubicBezTo>
                  <a:cubicBezTo>
                    <a:pt x="5551" y="6127"/>
                    <a:pt x="5905" y="5013"/>
                    <a:pt x="5717" y="3628"/>
                  </a:cubicBezTo>
                  <a:cubicBezTo>
                    <a:pt x="5540" y="2399"/>
                    <a:pt x="5092" y="1462"/>
                    <a:pt x="4364" y="806"/>
                  </a:cubicBezTo>
                  <a:cubicBezTo>
                    <a:pt x="3762" y="265"/>
                    <a:pt x="3012" y="0"/>
                    <a:pt x="2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4"/>
            <p:cNvSpPr/>
            <p:nvPr/>
          </p:nvSpPr>
          <p:spPr>
            <a:xfrm>
              <a:off x="4277100" y="3870450"/>
              <a:ext cx="164025" cy="379850"/>
            </a:xfrm>
            <a:custGeom>
              <a:rect b="b" l="l" r="r" t="t"/>
              <a:pathLst>
                <a:path extrusionOk="0" h="15194" w="6561">
                  <a:moveTo>
                    <a:pt x="2935" y="1"/>
                  </a:moveTo>
                  <a:cubicBezTo>
                    <a:pt x="2780" y="1"/>
                    <a:pt x="2624" y="11"/>
                    <a:pt x="2468" y="33"/>
                  </a:cubicBezTo>
                  <a:cubicBezTo>
                    <a:pt x="1677" y="148"/>
                    <a:pt x="990" y="606"/>
                    <a:pt x="584" y="1293"/>
                  </a:cubicBezTo>
                  <a:cubicBezTo>
                    <a:pt x="146" y="2001"/>
                    <a:pt x="1" y="2834"/>
                    <a:pt x="146" y="3823"/>
                  </a:cubicBezTo>
                  <a:cubicBezTo>
                    <a:pt x="240" y="4417"/>
                    <a:pt x="438" y="4989"/>
                    <a:pt x="698" y="5521"/>
                  </a:cubicBezTo>
                  <a:cubicBezTo>
                    <a:pt x="1000" y="6156"/>
                    <a:pt x="1583" y="7062"/>
                    <a:pt x="2468" y="8238"/>
                  </a:cubicBezTo>
                  <a:cubicBezTo>
                    <a:pt x="3343" y="9415"/>
                    <a:pt x="3916" y="10227"/>
                    <a:pt x="4155" y="10675"/>
                  </a:cubicBezTo>
                  <a:cubicBezTo>
                    <a:pt x="4353" y="11039"/>
                    <a:pt x="4509" y="11435"/>
                    <a:pt x="4592" y="11851"/>
                  </a:cubicBezTo>
                  <a:cubicBezTo>
                    <a:pt x="4655" y="12226"/>
                    <a:pt x="4561" y="12611"/>
                    <a:pt x="4332" y="12913"/>
                  </a:cubicBezTo>
                  <a:cubicBezTo>
                    <a:pt x="4103" y="13226"/>
                    <a:pt x="3759" y="13434"/>
                    <a:pt x="3374" y="13486"/>
                  </a:cubicBezTo>
                  <a:cubicBezTo>
                    <a:pt x="3288" y="13499"/>
                    <a:pt x="3200" y="13506"/>
                    <a:pt x="3111" y="13506"/>
                  </a:cubicBezTo>
                  <a:cubicBezTo>
                    <a:pt x="2642" y="13506"/>
                    <a:pt x="2135" y="13321"/>
                    <a:pt x="1583" y="12945"/>
                  </a:cubicBezTo>
                  <a:lnTo>
                    <a:pt x="1583" y="12945"/>
                  </a:lnTo>
                  <a:cubicBezTo>
                    <a:pt x="1708" y="13715"/>
                    <a:pt x="1760" y="14100"/>
                    <a:pt x="1875" y="14881"/>
                  </a:cubicBezTo>
                  <a:cubicBezTo>
                    <a:pt x="2334" y="15088"/>
                    <a:pt x="2833" y="15193"/>
                    <a:pt x="3333" y="15193"/>
                  </a:cubicBezTo>
                  <a:cubicBezTo>
                    <a:pt x="3514" y="15193"/>
                    <a:pt x="3695" y="15180"/>
                    <a:pt x="3874" y="15152"/>
                  </a:cubicBezTo>
                  <a:cubicBezTo>
                    <a:pt x="4790" y="15006"/>
                    <a:pt x="5488" y="14569"/>
                    <a:pt x="5956" y="13850"/>
                  </a:cubicBezTo>
                  <a:cubicBezTo>
                    <a:pt x="6415" y="13132"/>
                    <a:pt x="6560" y="12278"/>
                    <a:pt x="6383" y="11289"/>
                  </a:cubicBezTo>
                  <a:cubicBezTo>
                    <a:pt x="6258" y="10685"/>
                    <a:pt x="6061" y="10112"/>
                    <a:pt x="5769" y="9581"/>
                  </a:cubicBezTo>
                  <a:cubicBezTo>
                    <a:pt x="5446" y="8957"/>
                    <a:pt x="4842" y="8072"/>
                    <a:pt x="3947" y="6916"/>
                  </a:cubicBezTo>
                  <a:cubicBezTo>
                    <a:pt x="3062" y="5760"/>
                    <a:pt x="2510" y="4948"/>
                    <a:pt x="2281" y="4500"/>
                  </a:cubicBezTo>
                  <a:cubicBezTo>
                    <a:pt x="2083" y="4125"/>
                    <a:pt x="1937" y="3719"/>
                    <a:pt x="1854" y="3303"/>
                  </a:cubicBezTo>
                  <a:cubicBezTo>
                    <a:pt x="1708" y="2376"/>
                    <a:pt x="2083" y="1845"/>
                    <a:pt x="2989" y="1699"/>
                  </a:cubicBezTo>
                  <a:cubicBezTo>
                    <a:pt x="3064" y="1686"/>
                    <a:pt x="3143" y="1679"/>
                    <a:pt x="3228" y="1679"/>
                  </a:cubicBezTo>
                  <a:cubicBezTo>
                    <a:pt x="3532" y="1679"/>
                    <a:pt x="3898" y="1765"/>
                    <a:pt x="4322" y="1928"/>
                  </a:cubicBezTo>
                  <a:cubicBezTo>
                    <a:pt x="4197" y="1231"/>
                    <a:pt x="4134" y="877"/>
                    <a:pt x="4020" y="169"/>
                  </a:cubicBezTo>
                  <a:cubicBezTo>
                    <a:pt x="3662" y="59"/>
                    <a:pt x="3299" y="1"/>
                    <a:pt x="29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4"/>
            <p:cNvSpPr/>
            <p:nvPr/>
          </p:nvSpPr>
          <p:spPr>
            <a:xfrm>
              <a:off x="4430425" y="3851750"/>
              <a:ext cx="208000" cy="371225"/>
            </a:xfrm>
            <a:custGeom>
              <a:rect b="b" l="l" r="r" t="t"/>
              <a:pathLst>
                <a:path extrusionOk="0" h="14849" w="8320">
                  <a:moveTo>
                    <a:pt x="1771" y="0"/>
                  </a:moveTo>
                  <a:cubicBezTo>
                    <a:pt x="1063" y="136"/>
                    <a:pt x="709" y="209"/>
                    <a:pt x="0" y="333"/>
                  </a:cubicBezTo>
                  <a:cubicBezTo>
                    <a:pt x="1083" y="6144"/>
                    <a:pt x="1625" y="9038"/>
                    <a:pt x="2708" y="14848"/>
                  </a:cubicBezTo>
                  <a:cubicBezTo>
                    <a:pt x="4957" y="14432"/>
                    <a:pt x="6081" y="14203"/>
                    <a:pt x="8320" y="13713"/>
                  </a:cubicBezTo>
                  <a:cubicBezTo>
                    <a:pt x="8164" y="13016"/>
                    <a:pt x="8091" y="12672"/>
                    <a:pt x="7945" y="11975"/>
                  </a:cubicBezTo>
                  <a:cubicBezTo>
                    <a:pt x="6477" y="12297"/>
                    <a:pt x="5748" y="12454"/>
                    <a:pt x="4290" y="12745"/>
                  </a:cubicBezTo>
                  <a:cubicBezTo>
                    <a:pt x="3280" y="7643"/>
                    <a:pt x="2781" y="5092"/>
                    <a:pt x="17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4"/>
            <p:cNvSpPr/>
            <p:nvPr/>
          </p:nvSpPr>
          <p:spPr>
            <a:xfrm>
              <a:off x="4590775" y="3797600"/>
              <a:ext cx="218175" cy="389200"/>
            </a:xfrm>
            <a:custGeom>
              <a:rect b="b" l="l" r="r" t="t"/>
              <a:pathLst>
                <a:path extrusionOk="0" h="15568" w="8727">
                  <a:moveTo>
                    <a:pt x="4863" y="0"/>
                  </a:moveTo>
                  <a:cubicBezTo>
                    <a:pt x="2916" y="500"/>
                    <a:pt x="1948" y="729"/>
                    <a:pt x="1" y="1177"/>
                  </a:cubicBezTo>
                  <a:cubicBezTo>
                    <a:pt x="1312" y="6935"/>
                    <a:pt x="1968" y="9809"/>
                    <a:pt x="3270" y="15567"/>
                  </a:cubicBezTo>
                  <a:cubicBezTo>
                    <a:pt x="5457" y="15078"/>
                    <a:pt x="6550" y="14807"/>
                    <a:pt x="8726" y="14245"/>
                  </a:cubicBezTo>
                  <a:cubicBezTo>
                    <a:pt x="8549" y="13568"/>
                    <a:pt x="8466" y="13224"/>
                    <a:pt x="8289" y="12537"/>
                  </a:cubicBezTo>
                  <a:cubicBezTo>
                    <a:pt x="6883" y="12901"/>
                    <a:pt x="6185" y="13078"/>
                    <a:pt x="4769" y="13412"/>
                  </a:cubicBezTo>
                  <a:cubicBezTo>
                    <a:pt x="4301" y="11454"/>
                    <a:pt x="4072" y="10465"/>
                    <a:pt x="3603" y="8507"/>
                  </a:cubicBezTo>
                  <a:cubicBezTo>
                    <a:pt x="4790" y="8226"/>
                    <a:pt x="5384" y="8081"/>
                    <a:pt x="6581" y="7768"/>
                  </a:cubicBezTo>
                  <a:lnTo>
                    <a:pt x="6133" y="6061"/>
                  </a:lnTo>
                  <a:cubicBezTo>
                    <a:pt x="4957" y="6362"/>
                    <a:pt x="4374" y="6508"/>
                    <a:pt x="3187" y="6789"/>
                  </a:cubicBezTo>
                  <a:lnTo>
                    <a:pt x="2166" y="2489"/>
                  </a:lnTo>
                  <a:cubicBezTo>
                    <a:pt x="3426" y="2187"/>
                    <a:pt x="4051" y="2031"/>
                    <a:pt x="5300" y="1708"/>
                  </a:cubicBezTo>
                  <a:lnTo>
                    <a:pt x="486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24"/>
            <p:cNvSpPr/>
            <p:nvPr/>
          </p:nvSpPr>
          <p:spPr>
            <a:xfrm>
              <a:off x="4750350" y="3743975"/>
              <a:ext cx="200725" cy="383975"/>
            </a:xfrm>
            <a:custGeom>
              <a:rect b="b" l="l" r="r" t="t"/>
              <a:pathLst>
                <a:path extrusionOk="0" h="15359" w="8029">
                  <a:moveTo>
                    <a:pt x="6040" y="1"/>
                  </a:moveTo>
                  <a:cubicBezTo>
                    <a:pt x="5311" y="230"/>
                    <a:pt x="4957" y="334"/>
                    <a:pt x="4228" y="552"/>
                  </a:cubicBezTo>
                  <a:cubicBezTo>
                    <a:pt x="4394" y="2906"/>
                    <a:pt x="4467" y="4082"/>
                    <a:pt x="4592" y="6446"/>
                  </a:cubicBezTo>
                  <a:lnTo>
                    <a:pt x="4551" y="6456"/>
                  </a:lnTo>
                  <a:cubicBezTo>
                    <a:pt x="3436" y="4374"/>
                    <a:pt x="2885" y="3332"/>
                    <a:pt x="1802" y="1250"/>
                  </a:cubicBezTo>
                  <a:cubicBezTo>
                    <a:pt x="1083" y="1448"/>
                    <a:pt x="719" y="1552"/>
                    <a:pt x="0" y="1739"/>
                  </a:cubicBezTo>
                  <a:cubicBezTo>
                    <a:pt x="1687" y="4613"/>
                    <a:pt x="2551" y="6040"/>
                    <a:pt x="4311" y="8872"/>
                  </a:cubicBezTo>
                  <a:cubicBezTo>
                    <a:pt x="5040" y="11465"/>
                    <a:pt x="5404" y="12756"/>
                    <a:pt x="6133" y="15359"/>
                  </a:cubicBezTo>
                  <a:cubicBezTo>
                    <a:pt x="6893" y="15151"/>
                    <a:pt x="7279" y="15046"/>
                    <a:pt x="8028" y="14817"/>
                  </a:cubicBezTo>
                  <a:cubicBezTo>
                    <a:pt x="7268" y="12225"/>
                    <a:pt x="6893" y="10934"/>
                    <a:pt x="6133" y="8351"/>
                  </a:cubicBezTo>
                  <a:cubicBezTo>
                    <a:pt x="6133" y="4998"/>
                    <a:pt x="6123" y="3332"/>
                    <a:pt x="60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3" name="Google Shape;203;p24"/>
          <p:cNvSpPr/>
          <p:nvPr/>
        </p:nvSpPr>
        <p:spPr>
          <a:xfrm>
            <a:off x="4344150" y="1810100"/>
            <a:ext cx="1298100" cy="16125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p25"/>
          <p:cNvSpPr txBox="1"/>
          <p:nvPr/>
        </p:nvSpPr>
        <p:spPr>
          <a:xfrm>
            <a:off x="2946474" y="371872"/>
            <a:ext cx="1509600" cy="33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3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2008 - 2010</a:t>
            </a:r>
            <a:endParaRPr sz="1800">
              <a:solidFill>
                <a:schemeClr val="accent3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209" name="Google Shape;209;p25"/>
          <p:cNvSpPr txBox="1"/>
          <p:nvPr/>
        </p:nvSpPr>
        <p:spPr>
          <a:xfrm>
            <a:off x="2946474" y="676256"/>
            <a:ext cx="2162100" cy="52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Jupiter is the biggest planet in our Solar System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10" name="Google Shape;210;p25"/>
          <p:cNvSpPr txBox="1"/>
          <p:nvPr>
            <p:ph type="ctrTitle"/>
          </p:nvPr>
        </p:nvSpPr>
        <p:spPr>
          <a:xfrm>
            <a:off x="610875" y="1856100"/>
            <a:ext cx="1463700" cy="143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EVOLUTION</a:t>
            </a:r>
            <a:endParaRPr/>
          </a:p>
        </p:txBody>
      </p:sp>
      <p:cxnSp>
        <p:nvCxnSpPr>
          <p:cNvPr id="211" name="Google Shape;211;p25"/>
          <p:cNvCxnSpPr/>
          <p:nvPr/>
        </p:nvCxnSpPr>
        <p:spPr>
          <a:xfrm>
            <a:off x="2791628" y="1237331"/>
            <a:ext cx="21351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212" name="Google Shape;212;p25"/>
          <p:cNvCxnSpPr/>
          <p:nvPr/>
        </p:nvCxnSpPr>
        <p:spPr>
          <a:xfrm>
            <a:off x="2798025" y="2571750"/>
            <a:ext cx="63546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3" name="Google Shape;213;p25"/>
          <p:cNvCxnSpPr/>
          <p:nvPr/>
        </p:nvCxnSpPr>
        <p:spPr>
          <a:xfrm>
            <a:off x="4913600" y="1837568"/>
            <a:ext cx="21420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214" name="Google Shape;214;p25"/>
          <p:cNvCxnSpPr/>
          <p:nvPr/>
        </p:nvCxnSpPr>
        <p:spPr>
          <a:xfrm>
            <a:off x="5952950" y="3309312"/>
            <a:ext cx="21735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oval"/>
            <a:tailEnd len="med" w="med" type="oval"/>
          </a:ln>
        </p:spPr>
      </p:cxnSp>
      <p:sp>
        <p:nvSpPr>
          <p:cNvPr id="215" name="Google Shape;215;p25"/>
          <p:cNvSpPr txBox="1"/>
          <p:nvPr/>
        </p:nvSpPr>
        <p:spPr>
          <a:xfrm>
            <a:off x="5032930" y="965749"/>
            <a:ext cx="1509600" cy="33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3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2010 - 2012</a:t>
            </a:r>
            <a:endParaRPr sz="1800">
              <a:solidFill>
                <a:schemeClr val="accent3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216" name="Google Shape;216;p25"/>
          <p:cNvSpPr txBox="1"/>
          <p:nvPr/>
        </p:nvSpPr>
        <p:spPr>
          <a:xfrm>
            <a:off x="5032930" y="1270132"/>
            <a:ext cx="2162100" cy="52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Venus has a beautiful name, but it’s terribly hot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17" name="Google Shape;217;p25"/>
          <p:cNvSpPr txBox="1"/>
          <p:nvPr/>
        </p:nvSpPr>
        <p:spPr>
          <a:xfrm>
            <a:off x="6068566" y="3361650"/>
            <a:ext cx="1509600" cy="33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3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2011 - 2013</a:t>
            </a:r>
            <a:endParaRPr sz="1800">
              <a:solidFill>
                <a:schemeClr val="accent3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218" name="Google Shape;218;p25"/>
          <p:cNvSpPr txBox="1"/>
          <p:nvPr/>
        </p:nvSpPr>
        <p:spPr>
          <a:xfrm>
            <a:off x="6068566" y="3666034"/>
            <a:ext cx="2162100" cy="52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Despite being red, Mars is a cold place, not hot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cxnSp>
        <p:nvCxnSpPr>
          <p:cNvPr id="219" name="Google Shape;219;p25"/>
          <p:cNvCxnSpPr/>
          <p:nvPr/>
        </p:nvCxnSpPr>
        <p:spPr>
          <a:xfrm>
            <a:off x="3849452" y="2403150"/>
            <a:ext cx="0" cy="3372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0" name="Google Shape;220;p25"/>
          <p:cNvCxnSpPr/>
          <p:nvPr/>
        </p:nvCxnSpPr>
        <p:spPr>
          <a:xfrm>
            <a:off x="2799150" y="2403150"/>
            <a:ext cx="0" cy="3372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21" name="Google Shape;221;p25"/>
          <p:cNvSpPr txBox="1"/>
          <p:nvPr/>
        </p:nvSpPr>
        <p:spPr>
          <a:xfrm>
            <a:off x="2532650" y="2724688"/>
            <a:ext cx="533100" cy="48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2008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cxnSp>
        <p:nvCxnSpPr>
          <p:cNvPr id="222" name="Google Shape;222;p25"/>
          <p:cNvCxnSpPr/>
          <p:nvPr/>
        </p:nvCxnSpPr>
        <p:spPr>
          <a:xfrm>
            <a:off x="4909877" y="2403150"/>
            <a:ext cx="0" cy="3372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3" name="Google Shape;223;p25"/>
          <p:cNvCxnSpPr/>
          <p:nvPr/>
        </p:nvCxnSpPr>
        <p:spPr>
          <a:xfrm>
            <a:off x="5962326" y="2403150"/>
            <a:ext cx="0" cy="3372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4" name="Google Shape;224;p25"/>
          <p:cNvCxnSpPr/>
          <p:nvPr/>
        </p:nvCxnSpPr>
        <p:spPr>
          <a:xfrm>
            <a:off x="7028076" y="2403150"/>
            <a:ext cx="0" cy="3372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5" name="Google Shape;225;p25"/>
          <p:cNvCxnSpPr/>
          <p:nvPr/>
        </p:nvCxnSpPr>
        <p:spPr>
          <a:xfrm>
            <a:off x="8091175" y="2403150"/>
            <a:ext cx="0" cy="3372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26" name="Google Shape;226;p25"/>
          <p:cNvSpPr txBox="1"/>
          <p:nvPr/>
        </p:nvSpPr>
        <p:spPr>
          <a:xfrm>
            <a:off x="3582900" y="2724688"/>
            <a:ext cx="533100" cy="48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2009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27" name="Google Shape;227;p25"/>
          <p:cNvSpPr txBox="1"/>
          <p:nvPr/>
        </p:nvSpPr>
        <p:spPr>
          <a:xfrm>
            <a:off x="4647062" y="2724688"/>
            <a:ext cx="533100" cy="48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2010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28" name="Google Shape;228;p25"/>
          <p:cNvSpPr txBox="1"/>
          <p:nvPr/>
        </p:nvSpPr>
        <p:spPr>
          <a:xfrm>
            <a:off x="5702437" y="2724688"/>
            <a:ext cx="533100" cy="48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2011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29" name="Google Shape;229;p25"/>
          <p:cNvSpPr txBox="1"/>
          <p:nvPr/>
        </p:nvSpPr>
        <p:spPr>
          <a:xfrm>
            <a:off x="6760212" y="2724688"/>
            <a:ext cx="533100" cy="48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2012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30" name="Google Shape;230;p25"/>
          <p:cNvSpPr txBox="1"/>
          <p:nvPr/>
        </p:nvSpPr>
        <p:spPr>
          <a:xfrm>
            <a:off x="7817987" y="2724688"/>
            <a:ext cx="533100" cy="48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2013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31" name="Google Shape;231;p25"/>
          <p:cNvSpPr/>
          <p:nvPr/>
        </p:nvSpPr>
        <p:spPr>
          <a:xfrm>
            <a:off x="7055600" y="4871500"/>
            <a:ext cx="2442000" cy="4083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" name="Google Shape;232;p25"/>
          <p:cNvSpPr/>
          <p:nvPr/>
        </p:nvSpPr>
        <p:spPr>
          <a:xfrm>
            <a:off x="-590100" y="268975"/>
            <a:ext cx="1073700" cy="4083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26"/>
          <p:cNvSpPr txBox="1"/>
          <p:nvPr/>
        </p:nvSpPr>
        <p:spPr>
          <a:xfrm>
            <a:off x="6490025" y="2321547"/>
            <a:ext cx="1263600" cy="500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1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AND STILL COUNTING!</a:t>
            </a:r>
            <a:endParaRPr sz="1800">
              <a:solidFill>
                <a:schemeClr val="accent1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cxnSp>
        <p:nvCxnSpPr>
          <p:cNvPr id="238" name="Google Shape;238;p26"/>
          <p:cNvCxnSpPr/>
          <p:nvPr/>
        </p:nvCxnSpPr>
        <p:spPr>
          <a:xfrm>
            <a:off x="-1467" y="2571750"/>
            <a:ext cx="63546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stealth"/>
          </a:ln>
        </p:spPr>
      </p:cxnSp>
      <p:cxnSp>
        <p:nvCxnSpPr>
          <p:cNvPr id="239" name="Google Shape;239;p26"/>
          <p:cNvCxnSpPr/>
          <p:nvPr/>
        </p:nvCxnSpPr>
        <p:spPr>
          <a:xfrm>
            <a:off x="1049958" y="2361450"/>
            <a:ext cx="0" cy="4206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40" name="Google Shape;240;p26"/>
          <p:cNvCxnSpPr/>
          <p:nvPr/>
        </p:nvCxnSpPr>
        <p:spPr>
          <a:xfrm>
            <a:off x="2110383" y="2361450"/>
            <a:ext cx="0" cy="4206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41" name="Google Shape;241;p26"/>
          <p:cNvCxnSpPr/>
          <p:nvPr/>
        </p:nvCxnSpPr>
        <p:spPr>
          <a:xfrm>
            <a:off x="3162833" y="2361450"/>
            <a:ext cx="0" cy="4206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42" name="Google Shape;242;p26"/>
          <p:cNvCxnSpPr/>
          <p:nvPr/>
        </p:nvCxnSpPr>
        <p:spPr>
          <a:xfrm>
            <a:off x="4228583" y="2361450"/>
            <a:ext cx="0" cy="4206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43" name="Google Shape;243;p26"/>
          <p:cNvCxnSpPr/>
          <p:nvPr/>
        </p:nvCxnSpPr>
        <p:spPr>
          <a:xfrm>
            <a:off x="5291683" y="2361450"/>
            <a:ext cx="0" cy="4206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44" name="Google Shape;244;p26"/>
          <p:cNvSpPr txBox="1"/>
          <p:nvPr/>
        </p:nvSpPr>
        <p:spPr>
          <a:xfrm>
            <a:off x="783408" y="2782050"/>
            <a:ext cx="533100" cy="48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2014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45" name="Google Shape;245;p26"/>
          <p:cNvSpPr txBox="1"/>
          <p:nvPr/>
        </p:nvSpPr>
        <p:spPr>
          <a:xfrm>
            <a:off x="1847571" y="2782050"/>
            <a:ext cx="533100" cy="48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2015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46" name="Google Shape;246;p26"/>
          <p:cNvSpPr txBox="1"/>
          <p:nvPr/>
        </p:nvSpPr>
        <p:spPr>
          <a:xfrm>
            <a:off x="2902946" y="2782050"/>
            <a:ext cx="533100" cy="48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2016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47" name="Google Shape;247;p26"/>
          <p:cNvSpPr txBox="1"/>
          <p:nvPr/>
        </p:nvSpPr>
        <p:spPr>
          <a:xfrm>
            <a:off x="3960721" y="2782050"/>
            <a:ext cx="533100" cy="48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2017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48" name="Google Shape;248;p26"/>
          <p:cNvSpPr txBox="1"/>
          <p:nvPr/>
        </p:nvSpPr>
        <p:spPr>
          <a:xfrm>
            <a:off x="5018496" y="2782050"/>
            <a:ext cx="533100" cy="48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2018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cxnSp>
        <p:nvCxnSpPr>
          <p:cNvPr id="249" name="Google Shape;249;p26"/>
          <p:cNvCxnSpPr/>
          <p:nvPr/>
        </p:nvCxnSpPr>
        <p:spPr>
          <a:xfrm>
            <a:off x="1049950" y="1837568"/>
            <a:ext cx="21420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250" name="Google Shape;250;p26"/>
          <p:cNvCxnSpPr/>
          <p:nvPr/>
        </p:nvCxnSpPr>
        <p:spPr>
          <a:xfrm>
            <a:off x="3191950" y="3309312"/>
            <a:ext cx="21735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oval"/>
            <a:tailEnd len="med" w="med" type="oval"/>
          </a:ln>
        </p:spPr>
      </p:cxnSp>
      <p:sp>
        <p:nvSpPr>
          <p:cNvPr id="251" name="Google Shape;251;p26"/>
          <p:cNvSpPr txBox="1"/>
          <p:nvPr/>
        </p:nvSpPr>
        <p:spPr>
          <a:xfrm>
            <a:off x="1211552" y="972122"/>
            <a:ext cx="1509600" cy="33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3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2014 - 2016</a:t>
            </a:r>
            <a:endParaRPr sz="1800">
              <a:solidFill>
                <a:schemeClr val="accent3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252" name="Google Shape;252;p26"/>
          <p:cNvSpPr txBox="1"/>
          <p:nvPr/>
        </p:nvSpPr>
        <p:spPr>
          <a:xfrm>
            <a:off x="1211554" y="1276507"/>
            <a:ext cx="2025300" cy="52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Mercury is the closest planet to the Sun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53" name="Google Shape;253;p26"/>
          <p:cNvSpPr txBox="1"/>
          <p:nvPr/>
        </p:nvSpPr>
        <p:spPr>
          <a:xfrm>
            <a:off x="3356624" y="3361650"/>
            <a:ext cx="1509600" cy="33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3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2016 - 2018</a:t>
            </a:r>
            <a:endParaRPr sz="1800">
              <a:solidFill>
                <a:schemeClr val="accent3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254" name="Google Shape;254;p26"/>
          <p:cNvSpPr txBox="1"/>
          <p:nvPr/>
        </p:nvSpPr>
        <p:spPr>
          <a:xfrm>
            <a:off x="3356624" y="3672407"/>
            <a:ext cx="2162100" cy="52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Neptune is the farthest planet from the Sun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55" name="Google Shape;255;p26"/>
          <p:cNvSpPr/>
          <p:nvPr/>
        </p:nvSpPr>
        <p:spPr>
          <a:xfrm>
            <a:off x="8472975" y="476350"/>
            <a:ext cx="847500" cy="5757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" name="Google Shape;256;p26"/>
          <p:cNvSpPr/>
          <p:nvPr/>
        </p:nvSpPr>
        <p:spPr>
          <a:xfrm>
            <a:off x="-1602625" y="4871500"/>
            <a:ext cx="2442000" cy="4083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0" name="Shape 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" name="Google Shape;261;p27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SETS US APART?</a:t>
            </a:r>
            <a:endParaRPr/>
          </a:p>
        </p:txBody>
      </p:sp>
      <p:sp>
        <p:nvSpPr>
          <p:cNvPr id="262" name="Google Shape;262;p27"/>
          <p:cNvSpPr/>
          <p:nvPr/>
        </p:nvSpPr>
        <p:spPr>
          <a:xfrm>
            <a:off x="3882044" y="1542304"/>
            <a:ext cx="1792200" cy="1728300"/>
          </a:xfrm>
          <a:prstGeom prst="rect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63" name="Google Shape;263;p27"/>
          <p:cNvPicPr preferRelativeResize="0"/>
          <p:nvPr/>
        </p:nvPicPr>
        <p:blipFill rotWithShape="1">
          <a:blip r:embed="rId3">
            <a:alphaModFix/>
          </a:blip>
          <a:srcRect b="23060" l="0" r="13404" t="19159"/>
          <a:stretch/>
        </p:blipFill>
        <p:spPr>
          <a:xfrm>
            <a:off x="3646275" y="1251300"/>
            <a:ext cx="1829700" cy="1829700"/>
          </a:xfrm>
          <a:prstGeom prst="rect">
            <a:avLst/>
          </a:prstGeom>
          <a:noFill/>
          <a:ln>
            <a:noFill/>
          </a:ln>
        </p:spPr>
      </p:pic>
      <p:sp>
        <p:nvSpPr>
          <p:cNvPr id="264" name="Google Shape;264;p27"/>
          <p:cNvSpPr/>
          <p:nvPr/>
        </p:nvSpPr>
        <p:spPr>
          <a:xfrm>
            <a:off x="6475522" y="1074110"/>
            <a:ext cx="1792200" cy="1728300"/>
          </a:xfrm>
          <a:prstGeom prst="rect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" name="Google Shape;265;p27"/>
          <p:cNvSpPr/>
          <p:nvPr/>
        </p:nvSpPr>
        <p:spPr>
          <a:xfrm>
            <a:off x="855653" y="1053750"/>
            <a:ext cx="1792200" cy="1728300"/>
          </a:xfrm>
          <a:prstGeom prst="rect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" name="Google Shape;266;p27"/>
          <p:cNvSpPr txBox="1"/>
          <p:nvPr>
            <p:ph idx="6" type="subTitle"/>
          </p:nvPr>
        </p:nvSpPr>
        <p:spPr>
          <a:xfrm>
            <a:off x="6241100" y="3675550"/>
            <a:ext cx="18162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Despite being red, Mars is a cold place, not hot. It’s full of iron oxide dust, which gives the planet its characteristic reddish cast</a:t>
            </a:r>
            <a:endParaRPr sz="10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/>
          </a:p>
        </p:txBody>
      </p:sp>
      <p:sp>
        <p:nvSpPr>
          <p:cNvPr id="267" name="Google Shape;267;p27"/>
          <p:cNvSpPr txBox="1"/>
          <p:nvPr>
            <p:ph idx="5" type="ctrTitle"/>
          </p:nvPr>
        </p:nvSpPr>
        <p:spPr>
          <a:xfrm>
            <a:off x="6585650" y="3503013"/>
            <a:ext cx="11271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268" name="Google Shape;268;p27"/>
          <p:cNvSpPr txBox="1"/>
          <p:nvPr>
            <p:ph idx="4" type="subTitle"/>
          </p:nvPr>
        </p:nvSpPr>
        <p:spPr>
          <a:xfrm>
            <a:off x="3653012" y="3675550"/>
            <a:ext cx="18162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26699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Neptune is the farthest planet from the Sun and the fourth-largest in our Solar System. It’s named after the Roman god of the sea</a:t>
            </a:r>
            <a:endParaRPr/>
          </a:p>
        </p:txBody>
      </p:sp>
      <p:sp>
        <p:nvSpPr>
          <p:cNvPr id="269" name="Google Shape;269;p27"/>
          <p:cNvSpPr txBox="1"/>
          <p:nvPr>
            <p:ph idx="3" type="ctrTitle"/>
          </p:nvPr>
        </p:nvSpPr>
        <p:spPr>
          <a:xfrm>
            <a:off x="4008384" y="3503013"/>
            <a:ext cx="11271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  <p:sp>
        <p:nvSpPr>
          <p:cNvPr id="270" name="Google Shape;270;p27"/>
          <p:cNvSpPr txBox="1"/>
          <p:nvPr>
            <p:ph idx="1" type="subTitle"/>
          </p:nvPr>
        </p:nvSpPr>
        <p:spPr>
          <a:xfrm>
            <a:off x="1197238" y="3675538"/>
            <a:ext cx="15585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Mercury is the closest planet to the Sun and also the smallest one in our Solar System—it’s only a bit larger than our Moon.</a:t>
            </a:r>
            <a:endParaRPr sz="10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" name="Google Shape;271;p27"/>
          <p:cNvSpPr txBox="1"/>
          <p:nvPr>
            <p:ph idx="2" type="ctrTitle"/>
          </p:nvPr>
        </p:nvSpPr>
        <p:spPr>
          <a:xfrm>
            <a:off x="1412938" y="3503013"/>
            <a:ext cx="11271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pic>
        <p:nvPicPr>
          <p:cNvPr id="272" name="Google Shape;272;p27"/>
          <p:cNvPicPr preferRelativeResize="0"/>
          <p:nvPr/>
        </p:nvPicPr>
        <p:blipFill rotWithShape="1">
          <a:blip r:embed="rId4">
            <a:alphaModFix/>
          </a:blip>
          <a:srcRect b="0" l="16666" r="16666" t="0"/>
          <a:stretch/>
        </p:blipFill>
        <p:spPr>
          <a:xfrm>
            <a:off x="6237975" y="1251300"/>
            <a:ext cx="1829700" cy="1829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73" name="Google Shape;273;p27"/>
          <p:cNvPicPr preferRelativeResize="0"/>
          <p:nvPr/>
        </p:nvPicPr>
        <p:blipFill rotWithShape="1">
          <a:blip r:embed="rId5">
            <a:alphaModFix/>
          </a:blip>
          <a:srcRect b="0" l="11645" r="18492" t="6855"/>
          <a:stretch/>
        </p:blipFill>
        <p:spPr>
          <a:xfrm>
            <a:off x="1054575" y="1251300"/>
            <a:ext cx="1829700" cy="1829700"/>
          </a:xfrm>
          <a:prstGeom prst="rect">
            <a:avLst/>
          </a:prstGeom>
          <a:noFill/>
          <a:ln>
            <a:noFill/>
          </a:ln>
        </p:spPr>
      </p:pic>
      <p:sp>
        <p:nvSpPr>
          <p:cNvPr id="274" name="Google Shape;274;p27"/>
          <p:cNvSpPr/>
          <p:nvPr/>
        </p:nvSpPr>
        <p:spPr>
          <a:xfrm>
            <a:off x="8582225" y="4526400"/>
            <a:ext cx="847500" cy="2907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" name="Google Shape;275;p27"/>
          <p:cNvSpPr/>
          <p:nvPr/>
        </p:nvSpPr>
        <p:spPr>
          <a:xfrm>
            <a:off x="-508975" y="476350"/>
            <a:ext cx="847500" cy="5757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" name="Google Shape;276;p27"/>
          <p:cNvSpPr/>
          <p:nvPr/>
        </p:nvSpPr>
        <p:spPr>
          <a:xfrm>
            <a:off x="1054575" y="1251300"/>
            <a:ext cx="1829700" cy="1829700"/>
          </a:xfrm>
          <a:prstGeom prst="rect">
            <a:avLst/>
          </a:prstGeom>
          <a:solidFill>
            <a:srgbClr val="783F04">
              <a:alpha val="133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27"/>
          <p:cNvSpPr/>
          <p:nvPr/>
        </p:nvSpPr>
        <p:spPr>
          <a:xfrm>
            <a:off x="3646275" y="1251300"/>
            <a:ext cx="1829700" cy="1829700"/>
          </a:xfrm>
          <a:prstGeom prst="rect">
            <a:avLst/>
          </a:prstGeom>
          <a:solidFill>
            <a:srgbClr val="783F04">
              <a:alpha val="133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" name="Google Shape;278;p27"/>
          <p:cNvSpPr/>
          <p:nvPr/>
        </p:nvSpPr>
        <p:spPr>
          <a:xfrm>
            <a:off x="6237975" y="1251300"/>
            <a:ext cx="1829700" cy="1829700"/>
          </a:xfrm>
          <a:prstGeom prst="rect">
            <a:avLst/>
          </a:prstGeom>
          <a:solidFill>
            <a:srgbClr val="783F04">
              <a:alpha val="133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2" name="Shape 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" name="Google Shape;283;p28"/>
          <p:cNvSpPr/>
          <p:nvPr/>
        </p:nvSpPr>
        <p:spPr>
          <a:xfrm>
            <a:off x="6364661" y="3105906"/>
            <a:ext cx="607200" cy="607200"/>
          </a:xfrm>
          <a:prstGeom prst="rect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" name="Google Shape;284;p28"/>
          <p:cNvSpPr/>
          <p:nvPr/>
        </p:nvSpPr>
        <p:spPr>
          <a:xfrm>
            <a:off x="2166332" y="3258306"/>
            <a:ext cx="607200" cy="607200"/>
          </a:xfrm>
          <a:prstGeom prst="rect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" name="Google Shape;285;p28"/>
          <p:cNvSpPr/>
          <p:nvPr/>
        </p:nvSpPr>
        <p:spPr>
          <a:xfrm>
            <a:off x="4159532" y="1215294"/>
            <a:ext cx="607200" cy="607200"/>
          </a:xfrm>
          <a:prstGeom prst="rect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" name="Google Shape;286;p28"/>
          <p:cNvSpPr/>
          <p:nvPr/>
        </p:nvSpPr>
        <p:spPr>
          <a:xfrm>
            <a:off x="2242496" y="1302505"/>
            <a:ext cx="607200" cy="607200"/>
          </a:xfrm>
          <a:prstGeom prst="rect">
            <a:avLst/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" name="Google Shape;287;p28"/>
          <p:cNvSpPr/>
          <p:nvPr/>
        </p:nvSpPr>
        <p:spPr>
          <a:xfrm>
            <a:off x="2242534" y="3178229"/>
            <a:ext cx="607200" cy="607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" name="Google Shape;288;p28"/>
          <p:cNvSpPr/>
          <p:nvPr/>
        </p:nvSpPr>
        <p:spPr>
          <a:xfrm>
            <a:off x="6269708" y="1293313"/>
            <a:ext cx="607200" cy="607200"/>
          </a:xfrm>
          <a:prstGeom prst="rect">
            <a:avLst/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" name="Google Shape;289;p28"/>
          <p:cNvSpPr/>
          <p:nvPr/>
        </p:nvSpPr>
        <p:spPr>
          <a:xfrm>
            <a:off x="4256102" y="1293313"/>
            <a:ext cx="607200" cy="607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" name="Google Shape;290;p28"/>
          <p:cNvSpPr txBox="1"/>
          <p:nvPr>
            <p:ph type="ctrTitle"/>
          </p:nvPr>
        </p:nvSpPr>
        <p:spPr>
          <a:xfrm>
            <a:off x="653825" y="114175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GUIDING PRINCIPLES</a:t>
            </a:r>
            <a:endParaRPr/>
          </a:p>
        </p:txBody>
      </p:sp>
      <p:sp>
        <p:nvSpPr>
          <p:cNvPr id="291" name="Google Shape;291;p28"/>
          <p:cNvSpPr/>
          <p:nvPr/>
        </p:nvSpPr>
        <p:spPr>
          <a:xfrm>
            <a:off x="6277533" y="3180166"/>
            <a:ext cx="607200" cy="607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28"/>
          <p:cNvSpPr/>
          <p:nvPr/>
        </p:nvSpPr>
        <p:spPr>
          <a:xfrm>
            <a:off x="4272277" y="3178229"/>
            <a:ext cx="607200" cy="6072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" name="Google Shape;293;p28"/>
          <p:cNvSpPr txBox="1"/>
          <p:nvPr>
            <p:ph idx="2" type="ctrTitle"/>
          </p:nvPr>
        </p:nvSpPr>
        <p:spPr>
          <a:xfrm>
            <a:off x="1738808" y="3884013"/>
            <a:ext cx="1614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3"/>
                </a:solidFill>
              </a:rPr>
              <a:t>NEPTUNE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294" name="Google Shape;294;p28"/>
          <p:cNvSpPr txBox="1"/>
          <p:nvPr>
            <p:ph idx="1" type="subTitle"/>
          </p:nvPr>
        </p:nvSpPr>
        <p:spPr>
          <a:xfrm>
            <a:off x="1766850" y="4078006"/>
            <a:ext cx="1558500" cy="83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</a:t>
            </a:r>
            <a:endParaRPr/>
          </a:p>
        </p:txBody>
      </p:sp>
      <p:sp>
        <p:nvSpPr>
          <p:cNvPr id="295" name="Google Shape;295;p28"/>
          <p:cNvSpPr txBox="1"/>
          <p:nvPr>
            <p:ph idx="3" type="ctrTitle"/>
          </p:nvPr>
        </p:nvSpPr>
        <p:spPr>
          <a:xfrm>
            <a:off x="3768564" y="3884013"/>
            <a:ext cx="1614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296" name="Google Shape;296;p28"/>
          <p:cNvSpPr txBox="1"/>
          <p:nvPr>
            <p:ph idx="4" type="subTitle"/>
          </p:nvPr>
        </p:nvSpPr>
        <p:spPr>
          <a:xfrm>
            <a:off x="3781850" y="4067206"/>
            <a:ext cx="1558500" cy="85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the biggest planet in our Solar System</a:t>
            </a:r>
            <a:endParaRPr/>
          </a:p>
        </p:txBody>
      </p:sp>
      <p:sp>
        <p:nvSpPr>
          <p:cNvPr id="297" name="Google Shape;297;p28"/>
          <p:cNvSpPr txBox="1"/>
          <p:nvPr>
            <p:ph idx="5" type="ctrTitle"/>
          </p:nvPr>
        </p:nvSpPr>
        <p:spPr>
          <a:xfrm>
            <a:off x="5772279" y="3884013"/>
            <a:ext cx="1614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3"/>
                </a:solidFill>
              </a:rPr>
              <a:t>SATURN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298" name="Google Shape;298;p28"/>
          <p:cNvSpPr txBox="1"/>
          <p:nvPr>
            <p:ph idx="6" type="subTitle"/>
          </p:nvPr>
        </p:nvSpPr>
        <p:spPr>
          <a:xfrm>
            <a:off x="5800324" y="4078006"/>
            <a:ext cx="1558500" cy="83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giant, composed mostly of hydrogen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" name="Google Shape;299;p28"/>
          <p:cNvSpPr txBox="1"/>
          <p:nvPr>
            <p:ph idx="7" type="ctrTitle"/>
          </p:nvPr>
        </p:nvSpPr>
        <p:spPr>
          <a:xfrm>
            <a:off x="1738808" y="1990131"/>
            <a:ext cx="1614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300" name="Google Shape;300;p28"/>
          <p:cNvSpPr txBox="1"/>
          <p:nvPr>
            <p:ph idx="8" type="subTitle"/>
          </p:nvPr>
        </p:nvSpPr>
        <p:spPr>
          <a:xfrm>
            <a:off x="1766850" y="2184130"/>
            <a:ext cx="1558500" cy="83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" name="Google Shape;301;p28"/>
          <p:cNvSpPr txBox="1"/>
          <p:nvPr>
            <p:ph idx="9" type="ctrTitle"/>
          </p:nvPr>
        </p:nvSpPr>
        <p:spPr>
          <a:xfrm>
            <a:off x="3768568" y="1990131"/>
            <a:ext cx="1614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3"/>
                </a:solidFill>
              </a:rPr>
              <a:t>MERCURY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302" name="Google Shape;302;p28"/>
          <p:cNvSpPr txBox="1"/>
          <p:nvPr>
            <p:ph idx="13" type="subTitle"/>
          </p:nvPr>
        </p:nvSpPr>
        <p:spPr>
          <a:xfrm>
            <a:off x="3781850" y="2173330"/>
            <a:ext cx="1558500" cy="85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</a:t>
            </a:r>
            <a:endParaRPr/>
          </a:p>
        </p:txBody>
      </p:sp>
      <p:sp>
        <p:nvSpPr>
          <p:cNvPr id="303" name="Google Shape;303;p28"/>
          <p:cNvSpPr txBox="1"/>
          <p:nvPr>
            <p:ph idx="14" type="ctrTitle"/>
          </p:nvPr>
        </p:nvSpPr>
        <p:spPr>
          <a:xfrm>
            <a:off x="5772279" y="1990131"/>
            <a:ext cx="1614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304" name="Google Shape;304;p28"/>
          <p:cNvSpPr txBox="1"/>
          <p:nvPr>
            <p:ph idx="15" type="subTitle"/>
          </p:nvPr>
        </p:nvSpPr>
        <p:spPr>
          <a:xfrm>
            <a:off x="5800324" y="2184130"/>
            <a:ext cx="1558500" cy="83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</a:t>
            </a:r>
            <a:endParaRPr/>
          </a:p>
        </p:txBody>
      </p:sp>
      <p:sp>
        <p:nvSpPr>
          <p:cNvPr id="305" name="Google Shape;305;p28"/>
          <p:cNvSpPr/>
          <p:nvPr/>
        </p:nvSpPr>
        <p:spPr>
          <a:xfrm>
            <a:off x="8793375" y="2224675"/>
            <a:ext cx="847500" cy="5757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" name="Google Shape;306;p28"/>
          <p:cNvSpPr/>
          <p:nvPr/>
        </p:nvSpPr>
        <p:spPr>
          <a:xfrm>
            <a:off x="-385750" y="4526400"/>
            <a:ext cx="847500" cy="2907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7" name="Google Shape;307;p28"/>
          <p:cNvGrpSpPr/>
          <p:nvPr/>
        </p:nvGrpSpPr>
        <p:grpSpPr>
          <a:xfrm>
            <a:off x="6415621" y="3319758"/>
            <a:ext cx="370690" cy="333070"/>
            <a:chOff x="1718130" y="503425"/>
            <a:chExt cx="5228350" cy="4697750"/>
          </a:xfrm>
        </p:grpSpPr>
        <p:sp>
          <p:nvSpPr>
            <p:cNvPr id="308" name="Google Shape;308;p28"/>
            <p:cNvSpPr/>
            <p:nvPr/>
          </p:nvSpPr>
          <p:spPr>
            <a:xfrm>
              <a:off x="1718130" y="503425"/>
              <a:ext cx="5228350" cy="4697750"/>
            </a:xfrm>
            <a:custGeom>
              <a:rect b="b" l="l" r="r" t="t"/>
              <a:pathLst>
                <a:path extrusionOk="0" h="187910" w="209134">
                  <a:moveTo>
                    <a:pt x="33454" y="83869"/>
                  </a:moveTo>
                  <a:cubicBezTo>
                    <a:pt x="34999" y="83869"/>
                    <a:pt x="37842" y="87717"/>
                    <a:pt x="37842" y="93967"/>
                  </a:cubicBezTo>
                  <a:cubicBezTo>
                    <a:pt x="37842" y="100217"/>
                    <a:pt x="34999" y="104040"/>
                    <a:pt x="33454" y="104040"/>
                  </a:cubicBezTo>
                  <a:cubicBezTo>
                    <a:pt x="31886" y="104040"/>
                    <a:pt x="29043" y="100217"/>
                    <a:pt x="29043" y="93967"/>
                  </a:cubicBezTo>
                  <a:cubicBezTo>
                    <a:pt x="29043" y="87717"/>
                    <a:pt x="31886" y="83869"/>
                    <a:pt x="33454" y="83869"/>
                  </a:cubicBezTo>
                  <a:close/>
                  <a:moveTo>
                    <a:pt x="153033" y="83869"/>
                  </a:moveTo>
                  <a:lnTo>
                    <a:pt x="153033" y="104040"/>
                  </a:lnTo>
                  <a:lnTo>
                    <a:pt x="109554" y="104040"/>
                  </a:lnTo>
                  <a:lnTo>
                    <a:pt x="129700" y="83869"/>
                  </a:lnTo>
                  <a:close/>
                  <a:moveTo>
                    <a:pt x="200972" y="83869"/>
                  </a:moveTo>
                  <a:lnTo>
                    <a:pt x="200972" y="91786"/>
                  </a:lnTo>
                  <a:lnTo>
                    <a:pt x="188301" y="91786"/>
                  </a:lnTo>
                  <a:cubicBezTo>
                    <a:pt x="186046" y="91786"/>
                    <a:pt x="184208" y="93599"/>
                    <a:pt x="184208" y="95854"/>
                  </a:cubicBezTo>
                  <a:cubicBezTo>
                    <a:pt x="184208" y="98133"/>
                    <a:pt x="186046" y="99947"/>
                    <a:pt x="188301" y="99947"/>
                  </a:cubicBezTo>
                  <a:lnTo>
                    <a:pt x="200972" y="99947"/>
                  </a:lnTo>
                  <a:lnTo>
                    <a:pt x="200972" y="104040"/>
                  </a:lnTo>
                  <a:lnTo>
                    <a:pt x="161194" y="104040"/>
                  </a:lnTo>
                  <a:lnTo>
                    <a:pt x="161194" y="83869"/>
                  </a:lnTo>
                  <a:close/>
                  <a:moveTo>
                    <a:pt x="187884" y="8186"/>
                  </a:moveTo>
                  <a:cubicBezTo>
                    <a:pt x="188546" y="8186"/>
                    <a:pt x="189159" y="8431"/>
                    <a:pt x="189624" y="8897"/>
                  </a:cubicBezTo>
                  <a:cubicBezTo>
                    <a:pt x="190090" y="9363"/>
                    <a:pt x="190360" y="9975"/>
                    <a:pt x="190360" y="10637"/>
                  </a:cubicBezTo>
                  <a:cubicBezTo>
                    <a:pt x="190360" y="11299"/>
                    <a:pt x="190090" y="11936"/>
                    <a:pt x="189624" y="12402"/>
                  </a:cubicBezTo>
                  <a:lnTo>
                    <a:pt x="23014" y="179012"/>
                  </a:lnTo>
                  <a:cubicBezTo>
                    <a:pt x="22536" y="179490"/>
                    <a:pt x="21899" y="179729"/>
                    <a:pt x="21261" y="179729"/>
                  </a:cubicBezTo>
                  <a:cubicBezTo>
                    <a:pt x="20624" y="179729"/>
                    <a:pt x="19987" y="179490"/>
                    <a:pt x="19509" y="179012"/>
                  </a:cubicBezTo>
                  <a:cubicBezTo>
                    <a:pt x="19043" y="178571"/>
                    <a:pt x="18798" y="177934"/>
                    <a:pt x="18798" y="177272"/>
                  </a:cubicBezTo>
                  <a:cubicBezTo>
                    <a:pt x="18798" y="176611"/>
                    <a:pt x="19043" y="175973"/>
                    <a:pt x="19509" y="175532"/>
                  </a:cubicBezTo>
                  <a:lnTo>
                    <a:pt x="186144" y="8897"/>
                  </a:lnTo>
                  <a:cubicBezTo>
                    <a:pt x="186585" y="8431"/>
                    <a:pt x="187223" y="8186"/>
                    <a:pt x="187884" y="8186"/>
                  </a:cubicBezTo>
                  <a:close/>
                  <a:moveTo>
                    <a:pt x="187884" y="0"/>
                  </a:moveTo>
                  <a:cubicBezTo>
                    <a:pt x="185041" y="0"/>
                    <a:pt x="182370" y="1103"/>
                    <a:pt x="180360" y="3113"/>
                  </a:cubicBezTo>
                  <a:lnTo>
                    <a:pt x="107765" y="75708"/>
                  </a:lnTo>
                  <a:lnTo>
                    <a:pt x="74286" y="75708"/>
                  </a:lnTo>
                  <a:cubicBezTo>
                    <a:pt x="72031" y="75708"/>
                    <a:pt x="70218" y="77546"/>
                    <a:pt x="70218" y="79801"/>
                  </a:cubicBezTo>
                  <a:cubicBezTo>
                    <a:pt x="70218" y="82056"/>
                    <a:pt x="72031" y="83869"/>
                    <a:pt x="74286" y="83869"/>
                  </a:cubicBezTo>
                  <a:lnTo>
                    <a:pt x="99604" y="83869"/>
                  </a:lnTo>
                  <a:lnTo>
                    <a:pt x="79433" y="104040"/>
                  </a:lnTo>
                  <a:lnTo>
                    <a:pt x="43969" y="104040"/>
                  </a:lnTo>
                  <a:cubicBezTo>
                    <a:pt x="45268" y="101173"/>
                    <a:pt x="46003" y="97717"/>
                    <a:pt x="46003" y="93967"/>
                  </a:cubicBezTo>
                  <a:cubicBezTo>
                    <a:pt x="46003" y="90193"/>
                    <a:pt x="45268" y="86761"/>
                    <a:pt x="43969" y="83869"/>
                  </a:cubicBezTo>
                  <a:lnTo>
                    <a:pt x="46126" y="83869"/>
                  </a:lnTo>
                  <a:cubicBezTo>
                    <a:pt x="48380" y="83869"/>
                    <a:pt x="50194" y="82056"/>
                    <a:pt x="50194" y="79801"/>
                  </a:cubicBezTo>
                  <a:cubicBezTo>
                    <a:pt x="50194" y="77546"/>
                    <a:pt x="48380" y="75708"/>
                    <a:pt x="46126" y="75708"/>
                  </a:cubicBezTo>
                  <a:lnTo>
                    <a:pt x="37523" y="75708"/>
                  </a:lnTo>
                  <a:lnTo>
                    <a:pt x="37523" y="59777"/>
                  </a:lnTo>
                  <a:cubicBezTo>
                    <a:pt x="37523" y="55758"/>
                    <a:pt x="40807" y="52474"/>
                    <a:pt x="44827" y="52474"/>
                  </a:cubicBezTo>
                  <a:lnTo>
                    <a:pt x="73183" y="52474"/>
                  </a:lnTo>
                  <a:cubicBezTo>
                    <a:pt x="83795" y="52474"/>
                    <a:pt x="92423" y="43846"/>
                    <a:pt x="92423" y="33259"/>
                  </a:cubicBezTo>
                  <a:cubicBezTo>
                    <a:pt x="92423" y="31004"/>
                    <a:pt x="90584" y="29166"/>
                    <a:pt x="88330" y="29166"/>
                  </a:cubicBezTo>
                  <a:cubicBezTo>
                    <a:pt x="86075" y="29166"/>
                    <a:pt x="84237" y="31004"/>
                    <a:pt x="84237" y="33259"/>
                  </a:cubicBezTo>
                  <a:cubicBezTo>
                    <a:pt x="84237" y="39361"/>
                    <a:pt x="79286" y="44312"/>
                    <a:pt x="73183" y="44312"/>
                  </a:cubicBezTo>
                  <a:lnTo>
                    <a:pt x="44827" y="44312"/>
                  </a:lnTo>
                  <a:cubicBezTo>
                    <a:pt x="38111" y="44312"/>
                    <a:pt x="32401" y="48601"/>
                    <a:pt x="30268" y="54606"/>
                  </a:cubicBezTo>
                  <a:cubicBezTo>
                    <a:pt x="27768" y="52988"/>
                    <a:pt x="24803" y="52032"/>
                    <a:pt x="21617" y="52032"/>
                  </a:cubicBezTo>
                  <a:lnTo>
                    <a:pt x="15490" y="52032"/>
                  </a:lnTo>
                  <a:cubicBezTo>
                    <a:pt x="11446" y="52032"/>
                    <a:pt x="8161" y="48748"/>
                    <a:pt x="8161" y="44729"/>
                  </a:cubicBezTo>
                  <a:cubicBezTo>
                    <a:pt x="8161" y="40709"/>
                    <a:pt x="11446" y="37425"/>
                    <a:pt x="15490" y="37425"/>
                  </a:cubicBezTo>
                  <a:lnTo>
                    <a:pt x="43822" y="37425"/>
                  </a:lnTo>
                  <a:cubicBezTo>
                    <a:pt x="54434" y="37425"/>
                    <a:pt x="63061" y="28798"/>
                    <a:pt x="63061" y="18186"/>
                  </a:cubicBezTo>
                  <a:cubicBezTo>
                    <a:pt x="63061" y="15931"/>
                    <a:pt x="61223" y="14117"/>
                    <a:pt x="58968" y="14117"/>
                  </a:cubicBezTo>
                  <a:cubicBezTo>
                    <a:pt x="56713" y="14117"/>
                    <a:pt x="54900" y="15931"/>
                    <a:pt x="54900" y="18186"/>
                  </a:cubicBezTo>
                  <a:cubicBezTo>
                    <a:pt x="54900" y="24288"/>
                    <a:pt x="49924" y="29264"/>
                    <a:pt x="43822" y="29264"/>
                  </a:cubicBezTo>
                  <a:lnTo>
                    <a:pt x="15490" y="29264"/>
                  </a:lnTo>
                  <a:cubicBezTo>
                    <a:pt x="6936" y="29264"/>
                    <a:pt x="0" y="36200"/>
                    <a:pt x="0" y="44729"/>
                  </a:cubicBezTo>
                  <a:cubicBezTo>
                    <a:pt x="0" y="53258"/>
                    <a:pt x="6936" y="60194"/>
                    <a:pt x="15490" y="60194"/>
                  </a:cubicBezTo>
                  <a:lnTo>
                    <a:pt x="21617" y="60194"/>
                  </a:lnTo>
                  <a:cubicBezTo>
                    <a:pt x="25881" y="60194"/>
                    <a:pt x="29362" y="63674"/>
                    <a:pt x="29362" y="67963"/>
                  </a:cubicBezTo>
                  <a:lnTo>
                    <a:pt x="29362" y="76664"/>
                  </a:lnTo>
                  <a:cubicBezTo>
                    <a:pt x="24386" y="79090"/>
                    <a:pt x="20881" y="85806"/>
                    <a:pt x="20881" y="93967"/>
                  </a:cubicBezTo>
                  <a:cubicBezTo>
                    <a:pt x="20881" y="104187"/>
                    <a:pt x="26396" y="112201"/>
                    <a:pt x="33454" y="112201"/>
                  </a:cubicBezTo>
                  <a:lnTo>
                    <a:pt x="71272" y="112201"/>
                  </a:lnTo>
                  <a:lnTo>
                    <a:pt x="13725" y="169748"/>
                  </a:lnTo>
                  <a:cubicBezTo>
                    <a:pt x="11715" y="171758"/>
                    <a:pt x="10612" y="174429"/>
                    <a:pt x="10612" y="177272"/>
                  </a:cubicBezTo>
                  <a:cubicBezTo>
                    <a:pt x="10612" y="180115"/>
                    <a:pt x="11715" y="182787"/>
                    <a:pt x="13725" y="184796"/>
                  </a:cubicBezTo>
                  <a:cubicBezTo>
                    <a:pt x="15808" y="186880"/>
                    <a:pt x="18529" y="187909"/>
                    <a:pt x="21249" y="187909"/>
                  </a:cubicBezTo>
                  <a:cubicBezTo>
                    <a:pt x="23994" y="187909"/>
                    <a:pt x="26715" y="186880"/>
                    <a:pt x="28773" y="184796"/>
                  </a:cubicBezTo>
                  <a:lnTo>
                    <a:pt x="101368" y="112201"/>
                  </a:lnTo>
                  <a:lnTo>
                    <a:pt x="205065" y="112201"/>
                  </a:lnTo>
                  <a:cubicBezTo>
                    <a:pt x="207320" y="112201"/>
                    <a:pt x="209133" y="110388"/>
                    <a:pt x="209133" y="108108"/>
                  </a:cubicBezTo>
                  <a:lnTo>
                    <a:pt x="209133" y="79801"/>
                  </a:lnTo>
                  <a:cubicBezTo>
                    <a:pt x="209133" y="77546"/>
                    <a:pt x="207320" y="75708"/>
                    <a:pt x="205065" y="75708"/>
                  </a:cubicBezTo>
                  <a:lnTo>
                    <a:pt x="137862" y="75708"/>
                  </a:lnTo>
                  <a:lnTo>
                    <a:pt x="195408" y="18161"/>
                  </a:lnTo>
                  <a:cubicBezTo>
                    <a:pt x="197418" y="16176"/>
                    <a:pt x="198521" y="13505"/>
                    <a:pt x="198521" y="10637"/>
                  </a:cubicBezTo>
                  <a:cubicBezTo>
                    <a:pt x="198521" y="7794"/>
                    <a:pt x="197418" y="5123"/>
                    <a:pt x="195408" y="3113"/>
                  </a:cubicBezTo>
                  <a:cubicBezTo>
                    <a:pt x="193399" y="1103"/>
                    <a:pt x="190727" y="0"/>
                    <a:pt x="1878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8"/>
            <p:cNvSpPr/>
            <p:nvPr/>
          </p:nvSpPr>
          <p:spPr>
            <a:xfrm>
              <a:off x="2534925" y="2396100"/>
              <a:ext cx="207125" cy="204075"/>
            </a:xfrm>
            <a:custGeom>
              <a:rect b="b" l="l" r="r" t="t"/>
              <a:pathLst>
                <a:path extrusionOk="0" h="8163" w="8285">
                  <a:moveTo>
                    <a:pt x="4093" y="1"/>
                  </a:moveTo>
                  <a:cubicBezTo>
                    <a:pt x="1838" y="1"/>
                    <a:pt x="0" y="1839"/>
                    <a:pt x="0" y="4094"/>
                  </a:cubicBezTo>
                  <a:cubicBezTo>
                    <a:pt x="0" y="6349"/>
                    <a:pt x="1838" y="8162"/>
                    <a:pt x="4093" y="8162"/>
                  </a:cubicBezTo>
                  <a:lnTo>
                    <a:pt x="4191" y="8162"/>
                  </a:lnTo>
                  <a:cubicBezTo>
                    <a:pt x="6446" y="8162"/>
                    <a:pt x="8284" y="6349"/>
                    <a:pt x="8284" y="4094"/>
                  </a:cubicBezTo>
                  <a:cubicBezTo>
                    <a:pt x="8284" y="1839"/>
                    <a:pt x="6446" y="1"/>
                    <a:pt x="4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8"/>
            <p:cNvSpPr/>
            <p:nvPr/>
          </p:nvSpPr>
          <p:spPr>
            <a:xfrm>
              <a:off x="5499875" y="2798050"/>
              <a:ext cx="207125" cy="204075"/>
            </a:xfrm>
            <a:custGeom>
              <a:rect b="b" l="l" r="r" t="t"/>
              <a:pathLst>
                <a:path extrusionOk="0" h="8163" w="8285">
                  <a:moveTo>
                    <a:pt x="4093" y="1"/>
                  </a:moveTo>
                  <a:cubicBezTo>
                    <a:pt x="1838" y="1"/>
                    <a:pt x="0" y="1814"/>
                    <a:pt x="0" y="4069"/>
                  </a:cubicBezTo>
                  <a:cubicBezTo>
                    <a:pt x="0" y="6348"/>
                    <a:pt x="1838" y="8162"/>
                    <a:pt x="4093" y="8162"/>
                  </a:cubicBezTo>
                  <a:lnTo>
                    <a:pt x="4191" y="8162"/>
                  </a:lnTo>
                  <a:cubicBezTo>
                    <a:pt x="6446" y="8162"/>
                    <a:pt x="8284" y="6348"/>
                    <a:pt x="8284" y="4069"/>
                  </a:cubicBezTo>
                  <a:cubicBezTo>
                    <a:pt x="8284" y="1814"/>
                    <a:pt x="6446" y="1"/>
                    <a:pt x="4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" name="Google Shape;311;p28"/>
          <p:cNvGrpSpPr/>
          <p:nvPr/>
        </p:nvGrpSpPr>
        <p:grpSpPr>
          <a:xfrm>
            <a:off x="4376199" y="3313582"/>
            <a:ext cx="374861" cy="351223"/>
            <a:chOff x="1161200" y="380875"/>
            <a:chExt cx="5287175" cy="4953775"/>
          </a:xfrm>
        </p:grpSpPr>
        <p:sp>
          <p:nvSpPr>
            <p:cNvPr id="312" name="Google Shape;312;p28"/>
            <p:cNvSpPr/>
            <p:nvPr/>
          </p:nvSpPr>
          <p:spPr>
            <a:xfrm>
              <a:off x="1190625" y="1683525"/>
              <a:ext cx="5228350" cy="3651125"/>
            </a:xfrm>
            <a:custGeom>
              <a:rect b="b" l="l" r="r" t="t"/>
              <a:pathLst>
                <a:path extrusionOk="0" h="146045" w="209134">
                  <a:moveTo>
                    <a:pt x="147101" y="8348"/>
                  </a:moveTo>
                  <a:cubicBezTo>
                    <a:pt x="148210" y="8348"/>
                    <a:pt x="149307" y="9047"/>
                    <a:pt x="149307" y="10490"/>
                  </a:cubicBezTo>
                  <a:lnTo>
                    <a:pt x="149307" y="22058"/>
                  </a:lnTo>
                  <a:cubicBezTo>
                    <a:pt x="149307" y="22842"/>
                    <a:pt x="149356" y="23651"/>
                    <a:pt x="149479" y="24435"/>
                  </a:cubicBezTo>
                  <a:lnTo>
                    <a:pt x="144651" y="24435"/>
                  </a:lnTo>
                  <a:cubicBezTo>
                    <a:pt x="144773" y="23651"/>
                    <a:pt x="144822" y="22842"/>
                    <a:pt x="144822" y="22058"/>
                  </a:cubicBezTo>
                  <a:lnTo>
                    <a:pt x="144822" y="10490"/>
                  </a:lnTo>
                  <a:cubicBezTo>
                    <a:pt x="144822" y="9078"/>
                    <a:pt x="145968" y="8348"/>
                    <a:pt x="147101" y="8348"/>
                  </a:cubicBezTo>
                  <a:close/>
                  <a:moveTo>
                    <a:pt x="181903" y="14310"/>
                  </a:moveTo>
                  <a:cubicBezTo>
                    <a:pt x="183012" y="14310"/>
                    <a:pt x="184110" y="15015"/>
                    <a:pt x="184110" y="16470"/>
                  </a:cubicBezTo>
                  <a:lnTo>
                    <a:pt x="184110" y="22058"/>
                  </a:lnTo>
                  <a:cubicBezTo>
                    <a:pt x="184110" y="22842"/>
                    <a:pt x="184159" y="23651"/>
                    <a:pt x="184281" y="24435"/>
                  </a:cubicBezTo>
                  <a:lnTo>
                    <a:pt x="179453" y="24435"/>
                  </a:lnTo>
                  <a:cubicBezTo>
                    <a:pt x="179576" y="23651"/>
                    <a:pt x="179625" y="22842"/>
                    <a:pt x="179625" y="22058"/>
                  </a:cubicBezTo>
                  <a:lnTo>
                    <a:pt x="179625" y="16470"/>
                  </a:lnTo>
                  <a:cubicBezTo>
                    <a:pt x="179625" y="15046"/>
                    <a:pt x="180770" y="14310"/>
                    <a:pt x="181903" y="14310"/>
                  </a:cubicBezTo>
                  <a:close/>
                  <a:moveTo>
                    <a:pt x="152763" y="32670"/>
                  </a:moveTo>
                  <a:cubicBezTo>
                    <a:pt x="152984" y="33406"/>
                    <a:pt x="153106" y="34141"/>
                    <a:pt x="153106" y="34925"/>
                  </a:cubicBezTo>
                  <a:lnTo>
                    <a:pt x="153106" y="38479"/>
                  </a:lnTo>
                  <a:lnTo>
                    <a:pt x="141023" y="38479"/>
                  </a:lnTo>
                  <a:lnTo>
                    <a:pt x="141023" y="34925"/>
                  </a:lnTo>
                  <a:cubicBezTo>
                    <a:pt x="141023" y="34141"/>
                    <a:pt x="141122" y="33406"/>
                    <a:pt x="141342" y="32670"/>
                  </a:cubicBezTo>
                  <a:close/>
                  <a:moveTo>
                    <a:pt x="187590" y="32670"/>
                  </a:moveTo>
                  <a:cubicBezTo>
                    <a:pt x="187786" y="33406"/>
                    <a:pt x="187909" y="34141"/>
                    <a:pt x="187909" y="34925"/>
                  </a:cubicBezTo>
                  <a:lnTo>
                    <a:pt x="187909" y="38479"/>
                  </a:lnTo>
                  <a:lnTo>
                    <a:pt x="175826" y="38479"/>
                  </a:lnTo>
                  <a:lnTo>
                    <a:pt x="175826" y="34925"/>
                  </a:lnTo>
                  <a:cubicBezTo>
                    <a:pt x="175826" y="34141"/>
                    <a:pt x="175924" y="33406"/>
                    <a:pt x="176145" y="32670"/>
                  </a:cubicBezTo>
                  <a:close/>
                  <a:moveTo>
                    <a:pt x="35170" y="45881"/>
                  </a:moveTo>
                  <a:lnTo>
                    <a:pt x="35170" y="52547"/>
                  </a:lnTo>
                  <a:lnTo>
                    <a:pt x="20881" y="52547"/>
                  </a:lnTo>
                  <a:lnTo>
                    <a:pt x="20881" y="45881"/>
                  </a:lnTo>
                  <a:close/>
                  <a:moveTo>
                    <a:pt x="89383" y="38234"/>
                  </a:moveTo>
                  <a:lnTo>
                    <a:pt x="89383" y="52547"/>
                  </a:lnTo>
                  <a:lnTo>
                    <a:pt x="55954" y="52547"/>
                  </a:lnTo>
                  <a:lnTo>
                    <a:pt x="55954" y="38234"/>
                  </a:lnTo>
                  <a:close/>
                  <a:moveTo>
                    <a:pt x="153106" y="46738"/>
                  </a:moveTo>
                  <a:lnTo>
                    <a:pt x="153106" y="52547"/>
                  </a:lnTo>
                  <a:lnTo>
                    <a:pt x="141023" y="52547"/>
                  </a:lnTo>
                  <a:lnTo>
                    <a:pt x="141023" y="46738"/>
                  </a:lnTo>
                  <a:close/>
                  <a:moveTo>
                    <a:pt x="187909" y="46738"/>
                  </a:moveTo>
                  <a:lnTo>
                    <a:pt x="187909" y="52547"/>
                  </a:lnTo>
                  <a:lnTo>
                    <a:pt x="175826" y="52547"/>
                  </a:lnTo>
                  <a:lnTo>
                    <a:pt x="175826" y="46738"/>
                  </a:lnTo>
                  <a:close/>
                  <a:moveTo>
                    <a:pt x="82080" y="94604"/>
                  </a:moveTo>
                  <a:cubicBezTo>
                    <a:pt x="84359" y="94604"/>
                    <a:pt x="86197" y="96467"/>
                    <a:pt x="86197" y="98722"/>
                  </a:cubicBezTo>
                  <a:cubicBezTo>
                    <a:pt x="86197" y="101001"/>
                    <a:pt x="84359" y="102864"/>
                    <a:pt x="82080" y="102864"/>
                  </a:cubicBezTo>
                  <a:lnTo>
                    <a:pt x="60071" y="102864"/>
                  </a:lnTo>
                  <a:cubicBezTo>
                    <a:pt x="57816" y="102864"/>
                    <a:pt x="55954" y="101001"/>
                    <a:pt x="55954" y="98722"/>
                  </a:cubicBezTo>
                  <a:cubicBezTo>
                    <a:pt x="55954" y="96467"/>
                    <a:pt x="57816" y="94604"/>
                    <a:pt x="60071" y="94604"/>
                  </a:cubicBezTo>
                  <a:close/>
                  <a:moveTo>
                    <a:pt x="148695" y="94604"/>
                  </a:moveTo>
                  <a:cubicBezTo>
                    <a:pt x="150974" y="94604"/>
                    <a:pt x="152837" y="96467"/>
                    <a:pt x="152837" y="98722"/>
                  </a:cubicBezTo>
                  <a:cubicBezTo>
                    <a:pt x="152837" y="101001"/>
                    <a:pt x="150974" y="102864"/>
                    <a:pt x="148695" y="102864"/>
                  </a:cubicBezTo>
                  <a:lnTo>
                    <a:pt x="126710" y="102864"/>
                  </a:lnTo>
                  <a:cubicBezTo>
                    <a:pt x="124431" y="102864"/>
                    <a:pt x="122593" y="101001"/>
                    <a:pt x="122593" y="98722"/>
                  </a:cubicBezTo>
                  <a:cubicBezTo>
                    <a:pt x="122593" y="96467"/>
                    <a:pt x="124431" y="94604"/>
                    <a:pt x="126710" y="94604"/>
                  </a:cubicBezTo>
                  <a:close/>
                  <a:moveTo>
                    <a:pt x="70806" y="116049"/>
                  </a:moveTo>
                  <a:lnTo>
                    <a:pt x="74286" y="122372"/>
                  </a:lnTo>
                  <a:lnTo>
                    <a:pt x="67326" y="122372"/>
                  </a:lnTo>
                  <a:lnTo>
                    <a:pt x="70806" y="116049"/>
                  </a:lnTo>
                  <a:close/>
                  <a:moveTo>
                    <a:pt x="137445" y="116049"/>
                  </a:moveTo>
                  <a:lnTo>
                    <a:pt x="140925" y="122372"/>
                  </a:lnTo>
                  <a:lnTo>
                    <a:pt x="133965" y="122372"/>
                  </a:lnTo>
                  <a:lnTo>
                    <a:pt x="137445" y="116049"/>
                  </a:lnTo>
                  <a:close/>
                  <a:moveTo>
                    <a:pt x="147053" y="0"/>
                  </a:moveTo>
                  <a:cubicBezTo>
                    <a:pt x="141269" y="0"/>
                    <a:pt x="136587" y="4706"/>
                    <a:pt x="136587" y="10490"/>
                  </a:cubicBezTo>
                  <a:cubicBezTo>
                    <a:pt x="136587" y="15367"/>
                    <a:pt x="137788" y="22083"/>
                    <a:pt x="135190" y="26470"/>
                  </a:cubicBezTo>
                  <a:cubicBezTo>
                    <a:pt x="133597" y="28994"/>
                    <a:pt x="132764" y="31911"/>
                    <a:pt x="132764" y="34901"/>
                  </a:cubicBezTo>
                  <a:lnTo>
                    <a:pt x="132764" y="52547"/>
                  </a:lnTo>
                  <a:lnTo>
                    <a:pt x="97643" y="52547"/>
                  </a:lnTo>
                  <a:lnTo>
                    <a:pt x="97643" y="34116"/>
                  </a:lnTo>
                  <a:cubicBezTo>
                    <a:pt x="97643" y="31837"/>
                    <a:pt x="95780" y="29999"/>
                    <a:pt x="93501" y="29999"/>
                  </a:cubicBezTo>
                  <a:lnTo>
                    <a:pt x="51836" y="29999"/>
                  </a:lnTo>
                  <a:cubicBezTo>
                    <a:pt x="49557" y="29999"/>
                    <a:pt x="47719" y="31837"/>
                    <a:pt x="47719" y="34116"/>
                  </a:cubicBezTo>
                  <a:lnTo>
                    <a:pt x="47719" y="52547"/>
                  </a:lnTo>
                  <a:lnTo>
                    <a:pt x="43430" y="52547"/>
                  </a:lnTo>
                  <a:lnTo>
                    <a:pt x="43430" y="41739"/>
                  </a:lnTo>
                  <a:cubicBezTo>
                    <a:pt x="43430" y="39459"/>
                    <a:pt x="41567" y="37621"/>
                    <a:pt x="39288" y="37621"/>
                  </a:cubicBezTo>
                  <a:lnTo>
                    <a:pt x="16739" y="37621"/>
                  </a:lnTo>
                  <a:cubicBezTo>
                    <a:pt x="14460" y="37621"/>
                    <a:pt x="12622" y="39459"/>
                    <a:pt x="12622" y="41739"/>
                  </a:cubicBezTo>
                  <a:lnTo>
                    <a:pt x="12622" y="52547"/>
                  </a:lnTo>
                  <a:lnTo>
                    <a:pt x="4117" y="52547"/>
                  </a:lnTo>
                  <a:cubicBezTo>
                    <a:pt x="1838" y="52547"/>
                    <a:pt x="0" y="54385"/>
                    <a:pt x="0" y="56664"/>
                  </a:cubicBezTo>
                  <a:lnTo>
                    <a:pt x="0" y="75855"/>
                  </a:lnTo>
                  <a:cubicBezTo>
                    <a:pt x="0" y="78134"/>
                    <a:pt x="1838" y="79997"/>
                    <a:pt x="4117" y="79997"/>
                  </a:cubicBezTo>
                  <a:lnTo>
                    <a:pt x="12622" y="79997"/>
                  </a:lnTo>
                  <a:lnTo>
                    <a:pt x="12622" y="142004"/>
                  </a:lnTo>
                  <a:cubicBezTo>
                    <a:pt x="12622" y="144651"/>
                    <a:pt x="14687" y="145974"/>
                    <a:pt x="16752" y="145974"/>
                  </a:cubicBezTo>
                  <a:cubicBezTo>
                    <a:pt x="18817" y="145974"/>
                    <a:pt x="20881" y="144651"/>
                    <a:pt x="20881" y="142004"/>
                  </a:cubicBezTo>
                  <a:lnTo>
                    <a:pt x="20881" y="130632"/>
                  </a:lnTo>
                  <a:lnTo>
                    <a:pt x="53380" y="130632"/>
                  </a:lnTo>
                  <a:lnTo>
                    <a:pt x="48209" y="140019"/>
                  </a:lnTo>
                  <a:cubicBezTo>
                    <a:pt x="46476" y="143164"/>
                    <a:pt x="49338" y="146044"/>
                    <a:pt x="52120" y="146044"/>
                  </a:cubicBezTo>
                  <a:cubicBezTo>
                    <a:pt x="53392" y="146044"/>
                    <a:pt x="54647" y="145442"/>
                    <a:pt x="55439" y="143989"/>
                  </a:cubicBezTo>
                  <a:lnTo>
                    <a:pt x="62791" y="130632"/>
                  </a:lnTo>
                  <a:lnTo>
                    <a:pt x="78820" y="130632"/>
                  </a:lnTo>
                  <a:lnTo>
                    <a:pt x="86173" y="143989"/>
                  </a:lnTo>
                  <a:cubicBezTo>
                    <a:pt x="86960" y="145432"/>
                    <a:pt x="88221" y="146032"/>
                    <a:pt x="89500" y="146032"/>
                  </a:cubicBezTo>
                  <a:cubicBezTo>
                    <a:pt x="92282" y="146032"/>
                    <a:pt x="95149" y="143192"/>
                    <a:pt x="93403" y="140019"/>
                  </a:cubicBezTo>
                  <a:lnTo>
                    <a:pt x="88232" y="130632"/>
                  </a:lnTo>
                  <a:lnTo>
                    <a:pt x="119995" y="130632"/>
                  </a:lnTo>
                  <a:lnTo>
                    <a:pt x="114848" y="140019"/>
                  </a:lnTo>
                  <a:cubicBezTo>
                    <a:pt x="113116" y="143164"/>
                    <a:pt x="115966" y="146044"/>
                    <a:pt x="118749" y="146044"/>
                  </a:cubicBezTo>
                  <a:cubicBezTo>
                    <a:pt x="120021" y="146044"/>
                    <a:pt x="121279" y="145442"/>
                    <a:pt x="122078" y="143989"/>
                  </a:cubicBezTo>
                  <a:lnTo>
                    <a:pt x="129406" y="130632"/>
                  </a:lnTo>
                  <a:lnTo>
                    <a:pt x="145460" y="130632"/>
                  </a:lnTo>
                  <a:lnTo>
                    <a:pt x="152788" y="143989"/>
                  </a:lnTo>
                  <a:cubicBezTo>
                    <a:pt x="153583" y="145432"/>
                    <a:pt x="154849" y="146032"/>
                    <a:pt x="156131" y="146032"/>
                  </a:cubicBezTo>
                  <a:cubicBezTo>
                    <a:pt x="158919" y="146032"/>
                    <a:pt x="161781" y="143192"/>
                    <a:pt x="160018" y="140019"/>
                  </a:cubicBezTo>
                  <a:lnTo>
                    <a:pt x="154871" y="130632"/>
                  </a:lnTo>
                  <a:lnTo>
                    <a:pt x="187909" y="130632"/>
                  </a:lnTo>
                  <a:lnTo>
                    <a:pt x="187909" y="142004"/>
                  </a:lnTo>
                  <a:cubicBezTo>
                    <a:pt x="187909" y="144651"/>
                    <a:pt x="189974" y="145974"/>
                    <a:pt x="192038" y="145974"/>
                  </a:cubicBezTo>
                  <a:cubicBezTo>
                    <a:pt x="194103" y="145974"/>
                    <a:pt x="196168" y="144651"/>
                    <a:pt x="196168" y="142004"/>
                  </a:cubicBezTo>
                  <a:lnTo>
                    <a:pt x="196168" y="117471"/>
                  </a:lnTo>
                  <a:cubicBezTo>
                    <a:pt x="196168" y="114821"/>
                    <a:pt x="194099" y="113491"/>
                    <a:pt x="192031" y="113491"/>
                  </a:cubicBezTo>
                  <a:cubicBezTo>
                    <a:pt x="189969" y="113491"/>
                    <a:pt x="187909" y="114815"/>
                    <a:pt x="187909" y="117471"/>
                  </a:cubicBezTo>
                  <a:lnTo>
                    <a:pt x="187909" y="122372"/>
                  </a:lnTo>
                  <a:lnTo>
                    <a:pt x="150337" y="122372"/>
                  </a:lnTo>
                  <a:lnTo>
                    <a:pt x="144136" y="111098"/>
                  </a:lnTo>
                  <a:lnTo>
                    <a:pt x="148695" y="111098"/>
                  </a:lnTo>
                  <a:cubicBezTo>
                    <a:pt x="155533" y="111098"/>
                    <a:pt x="161072" y="105559"/>
                    <a:pt x="161072" y="98722"/>
                  </a:cubicBezTo>
                  <a:cubicBezTo>
                    <a:pt x="161072" y="91908"/>
                    <a:pt x="155533" y="86345"/>
                    <a:pt x="148695" y="86345"/>
                  </a:cubicBezTo>
                  <a:lnTo>
                    <a:pt x="126710" y="86345"/>
                  </a:lnTo>
                  <a:cubicBezTo>
                    <a:pt x="119897" y="86345"/>
                    <a:pt x="114333" y="91908"/>
                    <a:pt x="114333" y="98722"/>
                  </a:cubicBezTo>
                  <a:cubicBezTo>
                    <a:pt x="114333" y="105559"/>
                    <a:pt x="119897" y="111098"/>
                    <a:pt x="126710" y="111098"/>
                  </a:cubicBezTo>
                  <a:lnTo>
                    <a:pt x="130730" y="111098"/>
                  </a:lnTo>
                  <a:lnTo>
                    <a:pt x="124529" y="122372"/>
                  </a:lnTo>
                  <a:lnTo>
                    <a:pt x="83697" y="122372"/>
                  </a:lnTo>
                  <a:lnTo>
                    <a:pt x="77521" y="111098"/>
                  </a:lnTo>
                  <a:lnTo>
                    <a:pt x="82080" y="111098"/>
                  </a:lnTo>
                  <a:cubicBezTo>
                    <a:pt x="88893" y="111098"/>
                    <a:pt x="94457" y="105559"/>
                    <a:pt x="94457" y="98722"/>
                  </a:cubicBezTo>
                  <a:cubicBezTo>
                    <a:pt x="94457" y="91908"/>
                    <a:pt x="88893" y="86345"/>
                    <a:pt x="82080" y="86345"/>
                  </a:cubicBezTo>
                  <a:lnTo>
                    <a:pt x="60071" y="86345"/>
                  </a:lnTo>
                  <a:cubicBezTo>
                    <a:pt x="53258" y="86345"/>
                    <a:pt x="47694" y="91908"/>
                    <a:pt x="47694" y="98722"/>
                  </a:cubicBezTo>
                  <a:cubicBezTo>
                    <a:pt x="47694" y="105559"/>
                    <a:pt x="53258" y="111098"/>
                    <a:pt x="60071" y="111098"/>
                  </a:cubicBezTo>
                  <a:lnTo>
                    <a:pt x="64090" y="111098"/>
                  </a:lnTo>
                  <a:lnTo>
                    <a:pt x="57914" y="122372"/>
                  </a:lnTo>
                  <a:lnTo>
                    <a:pt x="20881" y="122372"/>
                  </a:lnTo>
                  <a:lnTo>
                    <a:pt x="20881" y="79997"/>
                  </a:lnTo>
                  <a:lnTo>
                    <a:pt x="31592" y="79997"/>
                  </a:lnTo>
                  <a:cubicBezTo>
                    <a:pt x="36886" y="79997"/>
                    <a:pt x="36886" y="71737"/>
                    <a:pt x="31592" y="71737"/>
                  </a:cubicBezTo>
                  <a:lnTo>
                    <a:pt x="8259" y="71737"/>
                  </a:lnTo>
                  <a:lnTo>
                    <a:pt x="8259" y="60782"/>
                  </a:lnTo>
                  <a:lnTo>
                    <a:pt x="200898" y="60782"/>
                  </a:lnTo>
                  <a:lnTo>
                    <a:pt x="200898" y="71737"/>
                  </a:lnTo>
                  <a:lnTo>
                    <a:pt x="65291" y="71737"/>
                  </a:lnTo>
                  <a:cubicBezTo>
                    <a:pt x="59997" y="71737"/>
                    <a:pt x="59997" y="79997"/>
                    <a:pt x="65291" y="79997"/>
                  </a:cubicBezTo>
                  <a:lnTo>
                    <a:pt x="187909" y="79997"/>
                  </a:lnTo>
                  <a:lnTo>
                    <a:pt x="187909" y="85070"/>
                  </a:lnTo>
                  <a:cubicBezTo>
                    <a:pt x="187909" y="87720"/>
                    <a:pt x="189978" y="89050"/>
                    <a:pt x="192046" y="89050"/>
                  </a:cubicBezTo>
                  <a:cubicBezTo>
                    <a:pt x="194108" y="89050"/>
                    <a:pt x="196168" y="87726"/>
                    <a:pt x="196168" y="85070"/>
                  </a:cubicBezTo>
                  <a:lnTo>
                    <a:pt x="196168" y="79997"/>
                  </a:lnTo>
                  <a:lnTo>
                    <a:pt x="205016" y="79997"/>
                  </a:lnTo>
                  <a:cubicBezTo>
                    <a:pt x="207295" y="79997"/>
                    <a:pt x="209133" y="78134"/>
                    <a:pt x="209133" y="75855"/>
                  </a:cubicBezTo>
                  <a:lnTo>
                    <a:pt x="209133" y="56664"/>
                  </a:lnTo>
                  <a:cubicBezTo>
                    <a:pt x="209133" y="54385"/>
                    <a:pt x="207295" y="52547"/>
                    <a:pt x="205016" y="52547"/>
                  </a:cubicBezTo>
                  <a:lnTo>
                    <a:pt x="196168" y="52547"/>
                  </a:lnTo>
                  <a:lnTo>
                    <a:pt x="196168" y="34925"/>
                  </a:lnTo>
                  <a:cubicBezTo>
                    <a:pt x="196168" y="31911"/>
                    <a:pt x="195310" y="29019"/>
                    <a:pt x="193742" y="26470"/>
                  </a:cubicBezTo>
                  <a:cubicBezTo>
                    <a:pt x="191928" y="23382"/>
                    <a:pt x="192345" y="19877"/>
                    <a:pt x="192345" y="16470"/>
                  </a:cubicBezTo>
                  <a:cubicBezTo>
                    <a:pt x="192345" y="10686"/>
                    <a:pt x="187639" y="5980"/>
                    <a:pt x="181855" y="5980"/>
                  </a:cubicBezTo>
                  <a:cubicBezTo>
                    <a:pt x="176071" y="5980"/>
                    <a:pt x="171390" y="10686"/>
                    <a:pt x="171390" y="16470"/>
                  </a:cubicBezTo>
                  <a:cubicBezTo>
                    <a:pt x="171390" y="19877"/>
                    <a:pt x="171831" y="23382"/>
                    <a:pt x="169993" y="26445"/>
                  </a:cubicBezTo>
                  <a:cubicBezTo>
                    <a:pt x="168400" y="28994"/>
                    <a:pt x="167566" y="31911"/>
                    <a:pt x="167566" y="34925"/>
                  </a:cubicBezTo>
                  <a:lnTo>
                    <a:pt x="167566" y="52547"/>
                  </a:lnTo>
                  <a:lnTo>
                    <a:pt x="161366" y="52547"/>
                  </a:lnTo>
                  <a:lnTo>
                    <a:pt x="161366" y="34925"/>
                  </a:lnTo>
                  <a:cubicBezTo>
                    <a:pt x="161366" y="31911"/>
                    <a:pt x="160508" y="28994"/>
                    <a:pt x="158939" y="26470"/>
                  </a:cubicBezTo>
                  <a:cubicBezTo>
                    <a:pt x="156341" y="22058"/>
                    <a:pt x="157542" y="15392"/>
                    <a:pt x="157542" y="10490"/>
                  </a:cubicBezTo>
                  <a:cubicBezTo>
                    <a:pt x="157542" y="4706"/>
                    <a:pt x="152837" y="0"/>
                    <a:pt x="1470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8"/>
            <p:cNvSpPr/>
            <p:nvPr/>
          </p:nvSpPr>
          <p:spPr>
            <a:xfrm>
              <a:off x="1161200" y="380875"/>
              <a:ext cx="5287175" cy="1083325"/>
            </a:xfrm>
            <a:custGeom>
              <a:rect b="b" l="l" r="r" t="t"/>
              <a:pathLst>
                <a:path extrusionOk="0" h="43333" w="211487">
                  <a:moveTo>
                    <a:pt x="32769" y="22867"/>
                  </a:moveTo>
                  <a:cubicBezTo>
                    <a:pt x="36494" y="22867"/>
                    <a:pt x="39509" y="25906"/>
                    <a:pt x="39509" y="29632"/>
                  </a:cubicBezTo>
                  <a:lnTo>
                    <a:pt x="39509" y="35097"/>
                  </a:lnTo>
                  <a:lnTo>
                    <a:pt x="26004" y="35097"/>
                  </a:lnTo>
                  <a:lnTo>
                    <a:pt x="26004" y="29632"/>
                  </a:lnTo>
                  <a:cubicBezTo>
                    <a:pt x="26004" y="25906"/>
                    <a:pt x="29019" y="22867"/>
                    <a:pt x="32769" y="22867"/>
                  </a:cubicBezTo>
                  <a:close/>
                  <a:moveTo>
                    <a:pt x="69164" y="22867"/>
                  </a:moveTo>
                  <a:cubicBezTo>
                    <a:pt x="72890" y="22867"/>
                    <a:pt x="75929" y="25906"/>
                    <a:pt x="75929" y="29632"/>
                  </a:cubicBezTo>
                  <a:lnTo>
                    <a:pt x="75929" y="35097"/>
                  </a:lnTo>
                  <a:lnTo>
                    <a:pt x="62400" y="35097"/>
                  </a:lnTo>
                  <a:lnTo>
                    <a:pt x="62400" y="29632"/>
                  </a:lnTo>
                  <a:cubicBezTo>
                    <a:pt x="62400" y="25906"/>
                    <a:pt x="65439" y="22867"/>
                    <a:pt x="69164" y="22867"/>
                  </a:cubicBezTo>
                  <a:close/>
                  <a:moveTo>
                    <a:pt x="105560" y="22867"/>
                  </a:moveTo>
                  <a:cubicBezTo>
                    <a:pt x="109310" y="22867"/>
                    <a:pt x="112324" y="25906"/>
                    <a:pt x="112324" y="29632"/>
                  </a:cubicBezTo>
                  <a:lnTo>
                    <a:pt x="112324" y="35097"/>
                  </a:lnTo>
                  <a:lnTo>
                    <a:pt x="98820" y="35097"/>
                  </a:lnTo>
                  <a:lnTo>
                    <a:pt x="98820" y="29632"/>
                  </a:lnTo>
                  <a:cubicBezTo>
                    <a:pt x="98820" y="25906"/>
                    <a:pt x="101835" y="22867"/>
                    <a:pt x="105560" y="22867"/>
                  </a:cubicBezTo>
                  <a:close/>
                  <a:moveTo>
                    <a:pt x="141980" y="22867"/>
                  </a:moveTo>
                  <a:cubicBezTo>
                    <a:pt x="145705" y="22867"/>
                    <a:pt x="148744" y="25906"/>
                    <a:pt x="148744" y="29632"/>
                  </a:cubicBezTo>
                  <a:lnTo>
                    <a:pt x="148744" y="35097"/>
                  </a:lnTo>
                  <a:lnTo>
                    <a:pt x="135215" y="35097"/>
                  </a:lnTo>
                  <a:lnTo>
                    <a:pt x="135215" y="29632"/>
                  </a:lnTo>
                  <a:cubicBezTo>
                    <a:pt x="135215" y="25906"/>
                    <a:pt x="138255" y="22867"/>
                    <a:pt x="141980" y="22867"/>
                  </a:cubicBezTo>
                  <a:close/>
                  <a:moveTo>
                    <a:pt x="178375" y="22867"/>
                  </a:moveTo>
                  <a:cubicBezTo>
                    <a:pt x="182101" y="22867"/>
                    <a:pt x="185140" y="25906"/>
                    <a:pt x="185140" y="29632"/>
                  </a:cubicBezTo>
                  <a:lnTo>
                    <a:pt x="185140" y="35097"/>
                  </a:lnTo>
                  <a:lnTo>
                    <a:pt x="171611" y="35097"/>
                  </a:lnTo>
                  <a:lnTo>
                    <a:pt x="171611" y="29632"/>
                  </a:lnTo>
                  <a:cubicBezTo>
                    <a:pt x="171611" y="25906"/>
                    <a:pt x="174650" y="22867"/>
                    <a:pt x="178375" y="22867"/>
                  </a:cubicBezTo>
                  <a:close/>
                  <a:moveTo>
                    <a:pt x="5294" y="1"/>
                  </a:moveTo>
                  <a:cubicBezTo>
                    <a:pt x="1" y="1"/>
                    <a:pt x="1" y="8260"/>
                    <a:pt x="5294" y="8260"/>
                  </a:cubicBezTo>
                  <a:lnTo>
                    <a:pt x="28627" y="8260"/>
                  </a:lnTo>
                  <a:lnTo>
                    <a:pt x="28627" y="15196"/>
                  </a:lnTo>
                  <a:cubicBezTo>
                    <a:pt x="22353" y="16985"/>
                    <a:pt x="17745" y="22769"/>
                    <a:pt x="17745" y="29632"/>
                  </a:cubicBezTo>
                  <a:lnTo>
                    <a:pt x="17745" y="39215"/>
                  </a:lnTo>
                  <a:cubicBezTo>
                    <a:pt x="17745" y="41494"/>
                    <a:pt x="19583" y="43332"/>
                    <a:pt x="21862" y="43332"/>
                  </a:cubicBezTo>
                  <a:lnTo>
                    <a:pt x="43651" y="43332"/>
                  </a:lnTo>
                  <a:cubicBezTo>
                    <a:pt x="45930" y="43332"/>
                    <a:pt x="47768" y="41494"/>
                    <a:pt x="47768" y="39215"/>
                  </a:cubicBezTo>
                  <a:lnTo>
                    <a:pt x="47768" y="29632"/>
                  </a:lnTo>
                  <a:cubicBezTo>
                    <a:pt x="47768" y="22769"/>
                    <a:pt x="43161" y="16985"/>
                    <a:pt x="36886" y="15196"/>
                  </a:cubicBezTo>
                  <a:lnTo>
                    <a:pt x="36886" y="8260"/>
                  </a:lnTo>
                  <a:lnTo>
                    <a:pt x="65047" y="8260"/>
                  </a:lnTo>
                  <a:lnTo>
                    <a:pt x="65047" y="15196"/>
                  </a:lnTo>
                  <a:cubicBezTo>
                    <a:pt x="58748" y="16985"/>
                    <a:pt x="54140" y="22769"/>
                    <a:pt x="54140" y="29632"/>
                  </a:cubicBezTo>
                  <a:lnTo>
                    <a:pt x="54140" y="39215"/>
                  </a:lnTo>
                  <a:cubicBezTo>
                    <a:pt x="54140" y="41494"/>
                    <a:pt x="56003" y="43332"/>
                    <a:pt x="58282" y="43332"/>
                  </a:cubicBezTo>
                  <a:lnTo>
                    <a:pt x="80046" y="43332"/>
                  </a:lnTo>
                  <a:cubicBezTo>
                    <a:pt x="82326" y="43332"/>
                    <a:pt x="84188" y="41494"/>
                    <a:pt x="84188" y="39215"/>
                  </a:cubicBezTo>
                  <a:lnTo>
                    <a:pt x="84188" y="29632"/>
                  </a:lnTo>
                  <a:cubicBezTo>
                    <a:pt x="84188" y="22769"/>
                    <a:pt x="79581" y="16985"/>
                    <a:pt x="73282" y="15196"/>
                  </a:cubicBezTo>
                  <a:lnTo>
                    <a:pt x="73282" y="8260"/>
                  </a:lnTo>
                  <a:lnTo>
                    <a:pt x="101442" y="8260"/>
                  </a:lnTo>
                  <a:lnTo>
                    <a:pt x="101442" y="15196"/>
                  </a:lnTo>
                  <a:cubicBezTo>
                    <a:pt x="95168" y="16985"/>
                    <a:pt x="90560" y="22769"/>
                    <a:pt x="90560" y="29632"/>
                  </a:cubicBezTo>
                  <a:lnTo>
                    <a:pt x="90560" y="39215"/>
                  </a:lnTo>
                  <a:cubicBezTo>
                    <a:pt x="90560" y="41494"/>
                    <a:pt x="92399" y="43332"/>
                    <a:pt x="94678" y="43332"/>
                  </a:cubicBezTo>
                  <a:lnTo>
                    <a:pt x="116466" y="43332"/>
                  </a:lnTo>
                  <a:cubicBezTo>
                    <a:pt x="118746" y="43332"/>
                    <a:pt x="120584" y="41494"/>
                    <a:pt x="120584" y="39215"/>
                  </a:cubicBezTo>
                  <a:lnTo>
                    <a:pt x="120584" y="29632"/>
                  </a:lnTo>
                  <a:cubicBezTo>
                    <a:pt x="120584" y="22769"/>
                    <a:pt x="115976" y="16985"/>
                    <a:pt x="109702" y="15196"/>
                  </a:cubicBezTo>
                  <a:lnTo>
                    <a:pt x="109702" y="8260"/>
                  </a:lnTo>
                  <a:lnTo>
                    <a:pt x="137862" y="8260"/>
                  </a:lnTo>
                  <a:lnTo>
                    <a:pt x="137862" y="15196"/>
                  </a:lnTo>
                  <a:cubicBezTo>
                    <a:pt x="131564" y="16985"/>
                    <a:pt x="126956" y="22769"/>
                    <a:pt x="126956" y="29632"/>
                  </a:cubicBezTo>
                  <a:lnTo>
                    <a:pt x="126956" y="39215"/>
                  </a:lnTo>
                  <a:cubicBezTo>
                    <a:pt x="126956" y="41494"/>
                    <a:pt x="128819" y="43332"/>
                    <a:pt x="131098" y="43332"/>
                  </a:cubicBezTo>
                  <a:lnTo>
                    <a:pt x="152862" y="43332"/>
                  </a:lnTo>
                  <a:cubicBezTo>
                    <a:pt x="155141" y="43332"/>
                    <a:pt x="156979" y="41494"/>
                    <a:pt x="156979" y="39215"/>
                  </a:cubicBezTo>
                  <a:lnTo>
                    <a:pt x="156979" y="29632"/>
                  </a:lnTo>
                  <a:cubicBezTo>
                    <a:pt x="156979" y="22769"/>
                    <a:pt x="152372" y="16985"/>
                    <a:pt x="146097" y="15196"/>
                  </a:cubicBezTo>
                  <a:lnTo>
                    <a:pt x="146097" y="8260"/>
                  </a:lnTo>
                  <a:lnTo>
                    <a:pt x="174258" y="8260"/>
                  </a:lnTo>
                  <a:lnTo>
                    <a:pt x="174258" y="15196"/>
                  </a:lnTo>
                  <a:cubicBezTo>
                    <a:pt x="167984" y="16985"/>
                    <a:pt x="163376" y="22769"/>
                    <a:pt x="163376" y="29632"/>
                  </a:cubicBezTo>
                  <a:lnTo>
                    <a:pt x="163376" y="39215"/>
                  </a:lnTo>
                  <a:cubicBezTo>
                    <a:pt x="163376" y="41494"/>
                    <a:pt x="165214" y="43332"/>
                    <a:pt x="167494" y="43332"/>
                  </a:cubicBezTo>
                  <a:lnTo>
                    <a:pt x="189282" y="43332"/>
                  </a:lnTo>
                  <a:cubicBezTo>
                    <a:pt x="191561" y="43332"/>
                    <a:pt x="193399" y="41494"/>
                    <a:pt x="193399" y="39215"/>
                  </a:cubicBezTo>
                  <a:lnTo>
                    <a:pt x="193399" y="29632"/>
                  </a:lnTo>
                  <a:cubicBezTo>
                    <a:pt x="193399" y="22769"/>
                    <a:pt x="188792" y="16985"/>
                    <a:pt x="182517" y="15196"/>
                  </a:cubicBezTo>
                  <a:lnTo>
                    <a:pt x="182517" y="8260"/>
                  </a:lnTo>
                  <a:lnTo>
                    <a:pt x="206193" y="8260"/>
                  </a:lnTo>
                  <a:cubicBezTo>
                    <a:pt x="211487" y="8260"/>
                    <a:pt x="211487" y="1"/>
                    <a:pt x="2061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8"/>
            <p:cNvSpPr/>
            <p:nvPr/>
          </p:nvSpPr>
          <p:spPr>
            <a:xfrm>
              <a:off x="5880375" y="4109875"/>
              <a:ext cx="225500" cy="206300"/>
            </a:xfrm>
            <a:custGeom>
              <a:rect b="b" l="l" r="r" t="t"/>
              <a:pathLst>
                <a:path extrusionOk="0" h="8252" w="9020">
                  <a:moveTo>
                    <a:pt x="4412" y="1"/>
                  </a:moveTo>
                  <a:cubicBezTo>
                    <a:pt x="2672" y="25"/>
                    <a:pt x="1103" y="1177"/>
                    <a:pt x="539" y="2795"/>
                  </a:cubicBezTo>
                  <a:cubicBezTo>
                    <a:pt x="0" y="4413"/>
                    <a:pt x="515" y="6251"/>
                    <a:pt x="1838" y="7329"/>
                  </a:cubicBezTo>
                  <a:cubicBezTo>
                    <a:pt x="2586" y="7941"/>
                    <a:pt x="3523" y="8251"/>
                    <a:pt x="4459" y="8251"/>
                  </a:cubicBezTo>
                  <a:cubicBezTo>
                    <a:pt x="5211" y="8251"/>
                    <a:pt x="5963" y="8051"/>
                    <a:pt x="6618" y="7648"/>
                  </a:cubicBezTo>
                  <a:cubicBezTo>
                    <a:pt x="8309" y="6594"/>
                    <a:pt x="9019" y="4388"/>
                    <a:pt x="8260" y="2550"/>
                  </a:cubicBezTo>
                  <a:cubicBezTo>
                    <a:pt x="7622" y="1006"/>
                    <a:pt x="6054" y="1"/>
                    <a:pt x="44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8"/>
            <p:cNvSpPr/>
            <p:nvPr/>
          </p:nvSpPr>
          <p:spPr>
            <a:xfrm>
              <a:off x="2280650" y="3477450"/>
              <a:ext cx="233450" cy="205325"/>
            </a:xfrm>
            <a:custGeom>
              <a:rect b="b" l="l" r="r" t="t"/>
              <a:pathLst>
                <a:path extrusionOk="0" h="8213" w="9338">
                  <a:moveTo>
                    <a:pt x="4666" y="1"/>
                  </a:moveTo>
                  <a:cubicBezTo>
                    <a:pt x="3872" y="1"/>
                    <a:pt x="3072" y="225"/>
                    <a:pt x="2377" y="691"/>
                  </a:cubicBezTo>
                  <a:cubicBezTo>
                    <a:pt x="515" y="1917"/>
                    <a:pt x="0" y="4539"/>
                    <a:pt x="1226" y="6402"/>
                  </a:cubicBezTo>
                  <a:cubicBezTo>
                    <a:pt x="2013" y="7574"/>
                    <a:pt x="3344" y="8213"/>
                    <a:pt x="4687" y="8213"/>
                  </a:cubicBezTo>
                  <a:cubicBezTo>
                    <a:pt x="5477" y="8213"/>
                    <a:pt x="6271" y="7992"/>
                    <a:pt x="6961" y="7529"/>
                  </a:cubicBezTo>
                  <a:cubicBezTo>
                    <a:pt x="8823" y="6304"/>
                    <a:pt x="9338" y="3681"/>
                    <a:pt x="8088" y="1819"/>
                  </a:cubicBezTo>
                  <a:cubicBezTo>
                    <a:pt x="7319" y="635"/>
                    <a:pt x="6002" y="1"/>
                    <a:pt x="46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6" name="Google Shape;316;p28"/>
          <p:cNvGrpSpPr/>
          <p:nvPr/>
        </p:nvGrpSpPr>
        <p:grpSpPr>
          <a:xfrm>
            <a:off x="6410882" y="1421092"/>
            <a:ext cx="330768" cy="370694"/>
            <a:chOff x="1479200" y="238100"/>
            <a:chExt cx="4665275" cy="5228400"/>
          </a:xfrm>
        </p:grpSpPr>
        <p:sp>
          <p:nvSpPr>
            <p:cNvPr id="317" name="Google Shape;317;p28"/>
            <p:cNvSpPr/>
            <p:nvPr/>
          </p:nvSpPr>
          <p:spPr>
            <a:xfrm>
              <a:off x="4287300" y="569825"/>
              <a:ext cx="1154375" cy="1134925"/>
            </a:xfrm>
            <a:custGeom>
              <a:rect b="b" l="l" r="r" t="t"/>
              <a:pathLst>
                <a:path extrusionOk="0" h="45397" w="46175">
                  <a:moveTo>
                    <a:pt x="22769" y="12858"/>
                  </a:moveTo>
                  <a:lnTo>
                    <a:pt x="25661" y="18152"/>
                  </a:lnTo>
                  <a:cubicBezTo>
                    <a:pt x="26862" y="20358"/>
                    <a:pt x="30514" y="21559"/>
                    <a:pt x="32597" y="22711"/>
                  </a:cubicBezTo>
                  <a:cubicBezTo>
                    <a:pt x="30489" y="23863"/>
                    <a:pt x="26862" y="25039"/>
                    <a:pt x="25661" y="27270"/>
                  </a:cubicBezTo>
                  <a:lnTo>
                    <a:pt x="22769" y="32539"/>
                  </a:lnTo>
                  <a:lnTo>
                    <a:pt x="19877" y="27270"/>
                  </a:lnTo>
                  <a:cubicBezTo>
                    <a:pt x="18652" y="25039"/>
                    <a:pt x="15000" y="23838"/>
                    <a:pt x="12916" y="22711"/>
                  </a:cubicBezTo>
                  <a:lnTo>
                    <a:pt x="18210" y="19819"/>
                  </a:lnTo>
                  <a:cubicBezTo>
                    <a:pt x="18897" y="19427"/>
                    <a:pt x="19485" y="18838"/>
                    <a:pt x="19877" y="18152"/>
                  </a:cubicBezTo>
                  <a:lnTo>
                    <a:pt x="22769" y="12858"/>
                  </a:lnTo>
                  <a:close/>
                  <a:moveTo>
                    <a:pt x="22757" y="0"/>
                  </a:moveTo>
                  <a:cubicBezTo>
                    <a:pt x="21311" y="0"/>
                    <a:pt x="19863" y="705"/>
                    <a:pt x="19093" y="2124"/>
                  </a:cubicBezTo>
                  <a:lnTo>
                    <a:pt x="13113" y="13054"/>
                  </a:lnTo>
                  <a:lnTo>
                    <a:pt x="2182" y="19035"/>
                  </a:lnTo>
                  <a:cubicBezTo>
                    <a:pt x="834" y="19770"/>
                    <a:pt x="0" y="21167"/>
                    <a:pt x="0" y="22711"/>
                  </a:cubicBezTo>
                  <a:cubicBezTo>
                    <a:pt x="0" y="24230"/>
                    <a:pt x="834" y="25627"/>
                    <a:pt x="2182" y="26363"/>
                  </a:cubicBezTo>
                  <a:lnTo>
                    <a:pt x="13113" y="32343"/>
                  </a:lnTo>
                  <a:lnTo>
                    <a:pt x="19093" y="43274"/>
                  </a:lnTo>
                  <a:cubicBezTo>
                    <a:pt x="19866" y="44686"/>
                    <a:pt x="21317" y="45397"/>
                    <a:pt x="22766" y="45397"/>
                  </a:cubicBezTo>
                  <a:cubicBezTo>
                    <a:pt x="24209" y="45397"/>
                    <a:pt x="25650" y="44692"/>
                    <a:pt x="26421" y="43274"/>
                  </a:cubicBezTo>
                  <a:lnTo>
                    <a:pt x="32401" y="32343"/>
                  </a:lnTo>
                  <a:lnTo>
                    <a:pt x="43332" y="26363"/>
                  </a:lnTo>
                  <a:cubicBezTo>
                    <a:pt x="46150" y="24843"/>
                    <a:pt x="46175" y="20579"/>
                    <a:pt x="43332" y="19035"/>
                  </a:cubicBezTo>
                  <a:lnTo>
                    <a:pt x="32401" y="13054"/>
                  </a:lnTo>
                  <a:lnTo>
                    <a:pt x="26421" y="2124"/>
                  </a:lnTo>
                  <a:cubicBezTo>
                    <a:pt x="25659" y="711"/>
                    <a:pt x="24209" y="0"/>
                    <a:pt x="227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8"/>
            <p:cNvSpPr/>
            <p:nvPr/>
          </p:nvSpPr>
          <p:spPr>
            <a:xfrm>
              <a:off x="1479200" y="238100"/>
              <a:ext cx="4665275" cy="5228400"/>
            </a:xfrm>
            <a:custGeom>
              <a:rect b="b" l="l" r="r" t="t"/>
              <a:pathLst>
                <a:path extrusionOk="0" h="209136" w="186611">
                  <a:moveTo>
                    <a:pt x="155362" y="159847"/>
                  </a:moveTo>
                  <a:cubicBezTo>
                    <a:pt x="157175" y="163131"/>
                    <a:pt x="159234" y="169969"/>
                    <a:pt x="162690" y="171857"/>
                  </a:cubicBezTo>
                  <a:lnTo>
                    <a:pt x="173033" y="177518"/>
                  </a:lnTo>
                  <a:lnTo>
                    <a:pt x="162690" y="183180"/>
                  </a:lnTo>
                  <a:cubicBezTo>
                    <a:pt x="159234" y="185067"/>
                    <a:pt x="157175" y="191880"/>
                    <a:pt x="155362" y="195189"/>
                  </a:cubicBezTo>
                  <a:cubicBezTo>
                    <a:pt x="153573" y="191880"/>
                    <a:pt x="151489" y="185067"/>
                    <a:pt x="148034" y="183180"/>
                  </a:cubicBezTo>
                  <a:lnTo>
                    <a:pt x="137691" y="177518"/>
                  </a:lnTo>
                  <a:lnTo>
                    <a:pt x="148034" y="171857"/>
                  </a:lnTo>
                  <a:cubicBezTo>
                    <a:pt x="151489" y="169969"/>
                    <a:pt x="153573" y="163131"/>
                    <a:pt x="155362" y="159847"/>
                  </a:cubicBezTo>
                  <a:close/>
                  <a:moveTo>
                    <a:pt x="106222" y="68307"/>
                  </a:moveTo>
                  <a:cubicBezTo>
                    <a:pt x="139456" y="70366"/>
                    <a:pt x="166121" y="97056"/>
                    <a:pt x="168204" y="130290"/>
                  </a:cubicBezTo>
                  <a:lnTo>
                    <a:pt x="156734" y="130290"/>
                  </a:lnTo>
                  <a:cubicBezTo>
                    <a:pt x="151367" y="130290"/>
                    <a:pt x="151342" y="138647"/>
                    <a:pt x="156734" y="138647"/>
                  </a:cubicBezTo>
                  <a:lnTo>
                    <a:pt x="168204" y="138647"/>
                  </a:lnTo>
                  <a:cubicBezTo>
                    <a:pt x="167763" y="145314"/>
                    <a:pt x="166342" y="151906"/>
                    <a:pt x="163964" y="158132"/>
                  </a:cubicBezTo>
                  <a:lnTo>
                    <a:pt x="159038" y="149112"/>
                  </a:lnTo>
                  <a:cubicBezTo>
                    <a:pt x="158264" y="147700"/>
                    <a:pt x="156814" y="146989"/>
                    <a:pt x="155362" y="146989"/>
                  </a:cubicBezTo>
                  <a:cubicBezTo>
                    <a:pt x="153916" y="146989"/>
                    <a:pt x="152468" y="147694"/>
                    <a:pt x="151685" y="149112"/>
                  </a:cubicBezTo>
                  <a:lnTo>
                    <a:pt x="142960" y="165092"/>
                  </a:lnTo>
                  <a:lnTo>
                    <a:pt x="126956" y="173842"/>
                  </a:lnTo>
                  <a:cubicBezTo>
                    <a:pt x="124162" y="175386"/>
                    <a:pt x="124138" y="179626"/>
                    <a:pt x="126956" y="181194"/>
                  </a:cubicBezTo>
                  <a:lnTo>
                    <a:pt x="140411" y="188522"/>
                  </a:lnTo>
                  <a:cubicBezTo>
                    <a:pt x="132789" y="193963"/>
                    <a:pt x="124211" y="197664"/>
                    <a:pt x="115094" y="199478"/>
                  </a:cubicBezTo>
                  <a:cubicBezTo>
                    <a:pt x="115290" y="195606"/>
                    <a:pt x="113256" y="192003"/>
                    <a:pt x="109677" y="190165"/>
                  </a:cubicBezTo>
                  <a:cubicBezTo>
                    <a:pt x="94114" y="182248"/>
                    <a:pt x="81002" y="170214"/>
                    <a:pt x="71738" y="155387"/>
                  </a:cubicBezTo>
                  <a:cubicBezTo>
                    <a:pt x="62228" y="140167"/>
                    <a:pt x="57180" y="122569"/>
                    <a:pt x="57180" y="104506"/>
                  </a:cubicBezTo>
                  <a:cubicBezTo>
                    <a:pt x="57180" y="97448"/>
                    <a:pt x="57964" y="90438"/>
                    <a:pt x="59459" y="83625"/>
                  </a:cubicBezTo>
                  <a:cubicBezTo>
                    <a:pt x="70316" y="74532"/>
                    <a:pt x="83772" y="69189"/>
                    <a:pt x="97840" y="68307"/>
                  </a:cubicBezTo>
                  <a:lnTo>
                    <a:pt x="97840" y="78307"/>
                  </a:lnTo>
                  <a:cubicBezTo>
                    <a:pt x="97840" y="81002"/>
                    <a:pt x="99935" y="82350"/>
                    <a:pt x="102031" y="82350"/>
                  </a:cubicBezTo>
                  <a:cubicBezTo>
                    <a:pt x="104126" y="82350"/>
                    <a:pt x="106222" y="81002"/>
                    <a:pt x="106222" y="78307"/>
                  </a:cubicBezTo>
                  <a:lnTo>
                    <a:pt x="106222" y="68307"/>
                  </a:lnTo>
                  <a:close/>
                  <a:moveTo>
                    <a:pt x="104242" y="1"/>
                  </a:moveTo>
                  <a:cubicBezTo>
                    <a:pt x="104224" y="1"/>
                    <a:pt x="104206" y="1"/>
                    <a:pt x="104187" y="1"/>
                  </a:cubicBezTo>
                  <a:cubicBezTo>
                    <a:pt x="89139" y="99"/>
                    <a:pt x="74605" y="3359"/>
                    <a:pt x="60978" y="9755"/>
                  </a:cubicBezTo>
                  <a:cubicBezTo>
                    <a:pt x="56727" y="11742"/>
                    <a:pt x="58882" y="17751"/>
                    <a:pt x="62719" y="17751"/>
                  </a:cubicBezTo>
                  <a:cubicBezTo>
                    <a:pt x="63284" y="17751"/>
                    <a:pt x="63885" y="17621"/>
                    <a:pt x="64508" y="17329"/>
                  </a:cubicBezTo>
                  <a:cubicBezTo>
                    <a:pt x="77056" y="11471"/>
                    <a:pt x="90413" y="8457"/>
                    <a:pt x="104236" y="8358"/>
                  </a:cubicBezTo>
                  <a:cubicBezTo>
                    <a:pt x="105682" y="8358"/>
                    <a:pt x="108305" y="10123"/>
                    <a:pt x="105854" y="11373"/>
                  </a:cubicBezTo>
                  <a:cubicBezTo>
                    <a:pt x="88967" y="20000"/>
                    <a:pt x="74703" y="33088"/>
                    <a:pt x="64655" y="49190"/>
                  </a:cubicBezTo>
                  <a:cubicBezTo>
                    <a:pt x="54288" y="65758"/>
                    <a:pt x="48822" y="84875"/>
                    <a:pt x="48822" y="104506"/>
                  </a:cubicBezTo>
                  <a:cubicBezTo>
                    <a:pt x="48822" y="124138"/>
                    <a:pt x="54288" y="143255"/>
                    <a:pt x="64655" y="159823"/>
                  </a:cubicBezTo>
                  <a:cubicBezTo>
                    <a:pt x="74703" y="175925"/>
                    <a:pt x="88967" y="189013"/>
                    <a:pt x="105854" y="197640"/>
                  </a:cubicBezTo>
                  <a:cubicBezTo>
                    <a:pt x="107741" y="198596"/>
                    <a:pt x="106393" y="200605"/>
                    <a:pt x="104800" y="200654"/>
                  </a:cubicBezTo>
                  <a:cubicBezTo>
                    <a:pt x="79532" y="200654"/>
                    <a:pt x="55636" y="190900"/>
                    <a:pt x="37573" y="173204"/>
                  </a:cubicBezTo>
                  <a:cubicBezTo>
                    <a:pt x="19534" y="155558"/>
                    <a:pt x="9265" y="131956"/>
                    <a:pt x="8701" y="106737"/>
                  </a:cubicBezTo>
                  <a:cubicBezTo>
                    <a:pt x="8383" y="93306"/>
                    <a:pt x="10858" y="80218"/>
                    <a:pt x="16054" y="67817"/>
                  </a:cubicBezTo>
                  <a:cubicBezTo>
                    <a:pt x="21078" y="55856"/>
                    <a:pt x="28357" y="45146"/>
                    <a:pt x="37695" y="36004"/>
                  </a:cubicBezTo>
                  <a:cubicBezTo>
                    <a:pt x="40678" y="33060"/>
                    <a:pt x="37829" y="28819"/>
                    <a:pt x="34605" y="28819"/>
                  </a:cubicBezTo>
                  <a:cubicBezTo>
                    <a:pt x="33669" y="28819"/>
                    <a:pt x="32703" y="29176"/>
                    <a:pt x="31838" y="30024"/>
                  </a:cubicBezTo>
                  <a:cubicBezTo>
                    <a:pt x="21691" y="39975"/>
                    <a:pt x="13799" y="51592"/>
                    <a:pt x="8334" y="64582"/>
                  </a:cubicBezTo>
                  <a:cubicBezTo>
                    <a:pt x="2697" y="78061"/>
                    <a:pt x="1" y="92326"/>
                    <a:pt x="319" y="106933"/>
                  </a:cubicBezTo>
                  <a:cubicBezTo>
                    <a:pt x="956" y="134334"/>
                    <a:pt x="12108" y="159994"/>
                    <a:pt x="31715" y="179209"/>
                  </a:cubicBezTo>
                  <a:cubicBezTo>
                    <a:pt x="49819" y="196900"/>
                    <a:pt x="76023" y="209135"/>
                    <a:pt x="101777" y="209135"/>
                  </a:cubicBezTo>
                  <a:cubicBezTo>
                    <a:pt x="103531" y="209135"/>
                    <a:pt x="105283" y="209078"/>
                    <a:pt x="107030" y="208963"/>
                  </a:cubicBezTo>
                  <a:cubicBezTo>
                    <a:pt x="121098" y="208031"/>
                    <a:pt x="134382" y="203228"/>
                    <a:pt x="145730" y="195017"/>
                  </a:cubicBezTo>
                  <a:lnTo>
                    <a:pt x="151685" y="205899"/>
                  </a:lnTo>
                  <a:cubicBezTo>
                    <a:pt x="152459" y="207312"/>
                    <a:pt x="153916" y="208022"/>
                    <a:pt x="155371" y="208022"/>
                  </a:cubicBezTo>
                  <a:cubicBezTo>
                    <a:pt x="156820" y="208022"/>
                    <a:pt x="158268" y="207318"/>
                    <a:pt x="159038" y="205899"/>
                  </a:cubicBezTo>
                  <a:lnTo>
                    <a:pt x="167788" y="189919"/>
                  </a:lnTo>
                  <a:lnTo>
                    <a:pt x="183767" y="181194"/>
                  </a:lnTo>
                  <a:cubicBezTo>
                    <a:pt x="186586" y="179650"/>
                    <a:pt x="186610" y="175386"/>
                    <a:pt x="183767" y="173842"/>
                  </a:cubicBezTo>
                  <a:lnTo>
                    <a:pt x="169650" y="166121"/>
                  </a:lnTo>
                  <a:cubicBezTo>
                    <a:pt x="174258" y="156269"/>
                    <a:pt x="176709" y="145412"/>
                    <a:pt x="176709" y="134456"/>
                  </a:cubicBezTo>
                  <a:cubicBezTo>
                    <a:pt x="176709" y="93281"/>
                    <a:pt x="143205" y="59802"/>
                    <a:pt x="102031" y="59802"/>
                  </a:cubicBezTo>
                  <a:cubicBezTo>
                    <a:pt x="88306" y="59802"/>
                    <a:pt x="74948" y="63577"/>
                    <a:pt x="63356" y="70586"/>
                  </a:cubicBezTo>
                  <a:cubicBezTo>
                    <a:pt x="65562" y="64704"/>
                    <a:pt x="68380" y="59018"/>
                    <a:pt x="71738" y="53626"/>
                  </a:cubicBezTo>
                  <a:cubicBezTo>
                    <a:pt x="81002" y="38798"/>
                    <a:pt x="94114" y="26765"/>
                    <a:pt x="109677" y="18824"/>
                  </a:cubicBezTo>
                  <a:cubicBezTo>
                    <a:pt x="119757" y="13686"/>
                    <a:pt x="114476" y="1"/>
                    <a:pt x="10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8"/>
            <p:cNvSpPr/>
            <p:nvPr/>
          </p:nvSpPr>
          <p:spPr>
            <a:xfrm>
              <a:off x="2552075" y="685175"/>
              <a:ext cx="236525" cy="208775"/>
            </a:xfrm>
            <a:custGeom>
              <a:rect b="b" l="l" r="r" t="t"/>
              <a:pathLst>
                <a:path extrusionOk="0" h="8351" w="9461">
                  <a:moveTo>
                    <a:pt x="4689" y="1"/>
                  </a:moveTo>
                  <a:cubicBezTo>
                    <a:pt x="4169" y="1"/>
                    <a:pt x="3643" y="98"/>
                    <a:pt x="3138" y="304"/>
                  </a:cubicBezTo>
                  <a:cubicBezTo>
                    <a:pt x="1030" y="1186"/>
                    <a:pt x="0" y="3661"/>
                    <a:pt x="858" y="5769"/>
                  </a:cubicBezTo>
                  <a:cubicBezTo>
                    <a:pt x="1529" y="7372"/>
                    <a:pt x="3136" y="8351"/>
                    <a:pt x="4783" y="8351"/>
                  </a:cubicBezTo>
                  <a:cubicBezTo>
                    <a:pt x="5302" y="8351"/>
                    <a:pt x="5825" y="8254"/>
                    <a:pt x="6324" y="8048"/>
                  </a:cubicBezTo>
                  <a:cubicBezTo>
                    <a:pt x="8432" y="7166"/>
                    <a:pt x="9461" y="4691"/>
                    <a:pt x="8603" y="2583"/>
                  </a:cubicBezTo>
                  <a:cubicBezTo>
                    <a:pt x="7932" y="980"/>
                    <a:pt x="6340" y="1"/>
                    <a:pt x="46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8"/>
            <p:cNvSpPr/>
            <p:nvPr/>
          </p:nvSpPr>
          <p:spPr>
            <a:xfrm>
              <a:off x="4638375" y="3204350"/>
              <a:ext cx="236550" cy="208775"/>
            </a:xfrm>
            <a:custGeom>
              <a:rect b="b" l="l" r="r" t="t"/>
              <a:pathLst>
                <a:path extrusionOk="0" h="8351" w="9462">
                  <a:moveTo>
                    <a:pt x="4719" y="0"/>
                  </a:moveTo>
                  <a:cubicBezTo>
                    <a:pt x="4189" y="0"/>
                    <a:pt x="3652" y="102"/>
                    <a:pt x="3138" y="317"/>
                  </a:cubicBezTo>
                  <a:cubicBezTo>
                    <a:pt x="1030" y="1174"/>
                    <a:pt x="1" y="3674"/>
                    <a:pt x="883" y="5782"/>
                  </a:cubicBezTo>
                  <a:cubicBezTo>
                    <a:pt x="1552" y="7362"/>
                    <a:pt x="3138" y="8350"/>
                    <a:pt x="4785" y="8350"/>
                  </a:cubicBezTo>
                  <a:cubicBezTo>
                    <a:pt x="5309" y="8350"/>
                    <a:pt x="5840" y="8250"/>
                    <a:pt x="6349" y="8037"/>
                  </a:cubicBezTo>
                  <a:cubicBezTo>
                    <a:pt x="8456" y="7155"/>
                    <a:pt x="9461" y="4679"/>
                    <a:pt x="8603" y="2571"/>
                  </a:cubicBezTo>
                  <a:cubicBezTo>
                    <a:pt x="7955" y="977"/>
                    <a:pt x="6367" y="0"/>
                    <a:pt x="4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8"/>
            <p:cNvSpPr/>
            <p:nvPr/>
          </p:nvSpPr>
          <p:spPr>
            <a:xfrm>
              <a:off x="3702750" y="2482350"/>
              <a:ext cx="846750" cy="1444350"/>
            </a:xfrm>
            <a:custGeom>
              <a:rect b="b" l="l" r="r" t="t"/>
              <a:pathLst>
                <a:path extrusionOk="0" h="57774" w="33870">
                  <a:moveTo>
                    <a:pt x="13089" y="39980"/>
                  </a:moveTo>
                  <a:cubicBezTo>
                    <a:pt x="15687" y="39980"/>
                    <a:pt x="17819" y="42088"/>
                    <a:pt x="17819" y="44686"/>
                  </a:cubicBezTo>
                  <a:cubicBezTo>
                    <a:pt x="17819" y="47309"/>
                    <a:pt x="15687" y="49416"/>
                    <a:pt x="13089" y="49416"/>
                  </a:cubicBezTo>
                  <a:cubicBezTo>
                    <a:pt x="10491" y="49416"/>
                    <a:pt x="8358" y="47309"/>
                    <a:pt x="8358" y="44686"/>
                  </a:cubicBezTo>
                  <a:cubicBezTo>
                    <a:pt x="8358" y="42088"/>
                    <a:pt x="10491" y="39980"/>
                    <a:pt x="13089" y="39980"/>
                  </a:cubicBezTo>
                  <a:close/>
                  <a:moveTo>
                    <a:pt x="13089" y="1"/>
                  </a:moveTo>
                  <a:cubicBezTo>
                    <a:pt x="10993" y="1"/>
                    <a:pt x="8898" y="1342"/>
                    <a:pt x="8898" y="4026"/>
                  </a:cubicBezTo>
                  <a:lnTo>
                    <a:pt x="8898" y="32285"/>
                  </a:lnTo>
                  <a:cubicBezTo>
                    <a:pt x="3726" y="34049"/>
                    <a:pt x="1" y="38951"/>
                    <a:pt x="1" y="44686"/>
                  </a:cubicBezTo>
                  <a:cubicBezTo>
                    <a:pt x="1" y="51916"/>
                    <a:pt x="5859" y="57774"/>
                    <a:pt x="13089" y="57774"/>
                  </a:cubicBezTo>
                  <a:cubicBezTo>
                    <a:pt x="19461" y="57774"/>
                    <a:pt x="24779" y="53191"/>
                    <a:pt x="25931" y="47162"/>
                  </a:cubicBezTo>
                  <a:lnTo>
                    <a:pt x="30049" y="44564"/>
                  </a:lnTo>
                  <a:cubicBezTo>
                    <a:pt x="33869" y="42181"/>
                    <a:pt x="31355" y="36820"/>
                    <a:pt x="27757" y="36820"/>
                  </a:cubicBezTo>
                  <a:cubicBezTo>
                    <a:pt x="27062" y="36820"/>
                    <a:pt x="26326" y="37020"/>
                    <a:pt x="25588" y="37481"/>
                  </a:cubicBezTo>
                  <a:lnTo>
                    <a:pt x="24461" y="38216"/>
                  </a:lnTo>
                  <a:cubicBezTo>
                    <a:pt x="22868" y="35446"/>
                    <a:pt x="20319" y="33339"/>
                    <a:pt x="17280" y="32285"/>
                  </a:cubicBezTo>
                  <a:lnTo>
                    <a:pt x="17280" y="4026"/>
                  </a:lnTo>
                  <a:cubicBezTo>
                    <a:pt x="17280" y="1342"/>
                    <a:pt x="15184" y="1"/>
                    <a:pt x="13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8"/>
            <p:cNvSpPr/>
            <p:nvPr/>
          </p:nvSpPr>
          <p:spPr>
            <a:xfrm>
              <a:off x="5007850" y="2913175"/>
              <a:ext cx="404450" cy="286225"/>
            </a:xfrm>
            <a:custGeom>
              <a:rect b="b" l="l" r="r" t="t"/>
              <a:pathLst>
                <a:path extrusionOk="0" h="11449" w="16178">
                  <a:moveTo>
                    <a:pt x="10107" y="1"/>
                  </a:moveTo>
                  <a:cubicBezTo>
                    <a:pt x="9448" y="1"/>
                    <a:pt x="8749" y="181"/>
                    <a:pt x="8040" y="592"/>
                  </a:cubicBezTo>
                  <a:cubicBezTo>
                    <a:pt x="6373" y="1547"/>
                    <a:pt x="4216" y="2381"/>
                    <a:pt x="2795" y="3631"/>
                  </a:cubicBezTo>
                  <a:cubicBezTo>
                    <a:pt x="1" y="6106"/>
                    <a:pt x="50" y="11449"/>
                    <a:pt x="4878" y="11449"/>
                  </a:cubicBezTo>
                  <a:cubicBezTo>
                    <a:pt x="5589" y="11449"/>
                    <a:pt x="6324" y="11253"/>
                    <a:pt x="6986" y="10885"/>
                  </a:cubicBezTo>
                  <a:lnTo>
                    <a:pt x="12231" y="7822"/>
                  </a:lnTo>
                  <a:cubicBezTo>
                    <a:pt x="16177" y="5557"/>
                    <a:pt x="13768" y="1"/>
                    <a:pt x="101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3" name="Google Shape;323;p28"/>
          <p:cNvGrpSpPr/>
          <p:nvPr/>
        </p:nvGrpSpPr>
        <p:grpSpPr>
          <a:xfrm>
            <a:off x="2391438" y="3303848"/>
            <a:ext cx="323471" cy="370690"/>
            <a:chOff x="1527600" y="238125"/>
            <a:chExt cx="4562350" cy="5228350"/>
          </a:xfrm>
        </p:grpSpPr>
        <p:sp>
          <p:nvSpPr>
            <p:cNvPr id="324" name="Google Shape;324;p28"/>
            <p:cNvSpPr/>
            <p:nvPr/>
          </p:nvSpPr>
          <p:spPr>
            <a:xfrm>
              <a:off x="1566200" y="2597075"/>
              <a:ext cx="4498000" cy="2869400"/>
            </a:xfrm>
            <a:custGeom>
              <a:rect b="b" l="l" r="r" t="t"/>
              <a:pathLst>
                <a:path extrusionOk="0" h="114776" w="179920">
                  <a:moveTo>
                    <a:pt x="89948" y="8162"/>
                  </a:moveTo>
                  <a:cubicBezTo>
                    <a:pt x="91762" y="8162"/>
                    <a:pt x="93232" y="9633"/>
                    <a:pt x="93232" y="11446"/>
                  </a:cubicBezTo>
                  <a:lnTo>
                    <a:pt x="93232" y="13824"/>
                  </a:lnTo>
                  <a:cubicBezTo>
                    <a:pt x="92154" y="13775"/>
                    <a:pt x="91051" y="13750"/>
                    <a:pt x="89948" y="13750"/>
                  </a:cubicBezTo>
                  <a:cubicBezTo>
                    <a:pt x="88845" y="13750"/>
                    <a:pt x="87767" y="13775"/>
                    <a:pt x="86664" y="13824"/>
                  </a:cubicBezTo>
                  <a:lnTo>
                    <a:pt x="86664" y="11446"/>
                  </a:lnTo>
                  <a:cubicBezTo>
                    <a:pt x="86664" y="9633"/>
                    <a:pt x="88134" y="8162"/>
                    <a:pt x="89948" y="8162"/>
                  </a:cubicBezTo>
                  <a:close/>
                  <a:moveTo>
                    <a:pt x="89948" y="21912"/>
                  </a:moveTo>
                  <a:cubicBezTo>
                    <a:pt x="128598" y="21912"/>
                    <a:pt x="160288" y="52278"/>
                    <a:pt x="162421" y="90389"/>
                  </a:cubicBezTo>
                  <a:lnTo>
                    <a:pt x="17500" y="90389"/>
                  </a:lnTo>
                  <a:cubicBezTo>
                    <a:pt x="19632" y="52278"/>
                    <a:pt x="51322" y="21912"/>
                    <a:pt x="89948" y="21912"/>
                  </a:cubicBezTo>
                  <a:close/>
                  <a:moveTo>
                    <a:pt x="171023" y="98575"/>
                  </a:moveTo>
                  <a:cubicBezTo>
                    <a:pt x="169356" y="103256"/>
                    <a:pt x="164871" y="106614"/>
                    <a:pt x="159602" y="106614"/>
                  </a:cubicBezTo>
                  <a:lnTo>
                    <a:pt x="20294" y="106614"/>
                  </a:lnTo>
                  <a:cubicBezTo>
                    <a:pt x="15049" y="106614"/>
                    <a:pt x="10564" y="103256"/>
                    <a:pt x="8873" y="98575"/>
                  </a:cubicBezTo>
                  <a:close/>
                  <a:moveTo>
                    <a:pt x="89948" y="1"/>
                  </a:moveTo>
                  <a:cubicBezTo>
                    <a:pt x="83649" y="1"/>
                    <a:pt x="78502" y="5148"/>
                    <a:pt x="78502" y="11446"/>
                  </a:cubicBezTo>
                  <a:lnTo>
                    <a:pt x="78502" y="14559"/>
                  </a:lnTo>
                  <a:cubicBezTo>
                    <a:pt x="40710" y="19951"/>
                    <a:pt x="11250" y="51616"/>
                    <a:pt x="9314" y="90389"/>
                  </a:cubicBezTo>
                  <a:lnTo>
                    <a:pt x="4094" y="90389"/>
                  </a:lnTo>
                  <a:cubicBezTo>
                    <a:pt x="1839" y="90389"/>
                    <a:pt x="1" y="92227"/>
                    <a:pt x="1" y="94482"/>
                  </a:cubicBezTo>
                  <a:cubicBezTo>
                    <a:pt x="1" y="105683"/>
                    <a:pt x="9118" y="114775"/>
                    <a:pt x="20294" y="114775"/>
                  </a:cubicBezTo>
                  <a:lnTo>
                    <a:pt x="159602" y="114775"/>
                  </a:lnTo>
                  <a:cubicBezTo>
                    <a:pt x="170803" y="114775"/>
                    <a:pt x="179920" y="105683"/>
                    <a:pt x="179920" y="94482"/>
                  </a:cubicBezTo>
                  <a:cubicBezTo>
                    <a:pt x="179920" y="92227"/>
                    <a:pt x="178082" y="90389"/>
                    <a:pt x="175827" y="90389"/>
                  </a:cubicBezTo>
                  <a:lnTo>
                    <a:pt x="170582" y="90389"/>
                  </a:lnTo>
                  <a:cubicBezTo>
                    <a:pt x="168646" y="51616"/>
                    <a:pt x="139211" y="19951"/>
                    <a:pt x="101418" y="14559"/>
                  </a:cubicBezTo>
                  <a:lnTo>
                    <a:pt x="101418" y="11446"/>
                  </a:lnTo>
                  <a:cubicBezTo>
                    <a:pt x="101418" y="5148"/>
                    <a:pt x="96271" y="1"/>
                    <a:pt x="89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8"/>
            <p:cNvSpPr/>
            <p:nvPr/>
          </p:nvSpPr>
          <p:spPr>
            <a:xfrm>
              <a:off x="4119400" y="3421500"/>
              <a:ext cx="952825" cy="681675"/>
            </a:xfrm>
            <a:custGeom>
              <a:rect b="b" l="l" r="r" t="t"/>
              <a:pathLst>
                <a:path extrusionOk="0" h="27267" w="38113">
                  <a:moveTo>
                    <a:pt x="4590" y="0"/>
                  </a:moveTo>
                  <a:cubicBezTo>
                    <a:pt x="2851" y="0"/>
                    <a:pt x="1244" y="1105"/>
                    <a:pt x="687" y="2856"/>
                  </a:cubicBezTo>
                  <a:cubicBezTo>
                    <a:pt x="1" y="5012"/>
                    <a:pt x="1202" y="7292"/>
                    <a:pt x="3359" y="7978"/>
                  </a:cubicBezTo>
                  <a:cubicBezTo>
                    <a:pt x="13897" y="11336"/>
                    <a:pt x="23284" y="17512"/>
                    <a:pt x="30441" y="25845"/>
                  </a:cubicBezTo>
                  <a:cubicBezTo>
                    <a:pt x="31250" y="26776"/>
                    <a:pt x="32402" y="27266"/>
                    <a:pt x="33553" y="27266"/>
                  </a:cubicBezTo>
                  <a:cubicBezTo>
                    <a:pt x="34485" y="27266"/>
                    <a:pt x="35441" y="26948"/>
                    <a:pt x="36200" y="26286"/>
                  </a:cubicBezTo>
                  <a:cubicBezTo>
                    <a:pt x="37916" y="24791"/>
                    <a:pt x="38112" y="22218"/>
                    <a:pt x="36642" y="20502"/>
                  </a:cubicBezTo>
                  <a:cubicBezTo>
                    <a:pt x="28480" y="11017"/>
                    <a:pt x="17819" y="4008"/>
                    <a:pt x="5810" y="184"/>
                  </a:cubicBezTo>
                  <a:cubicBezTo>
                    <a:pt x="5403" y="60"/>
                    <a:pt x="4993" y="0"/>
                    <a:pt x="45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8"/>
            <p:cNvSpPr/>
            <p:nvPr/>
          </p:nvSpPr>
          <p:spPr>
            <a:xfrm>
              <a:off x="3713175" y="3365425"/>
              <a:ext cx="206525" cy="204675"/>
            </a:xfrm>
            <a:custGeom>
              <a:rect b="b" l="l" r="r" t="t"/>
              <a:pathLst>
                <a:path extrusionOk="0" h="8187" w="8261">
                  <a:moveTo>
                    <a:pt x="4069" y="1"/>
                  </a:moveTo>
                  <a:cubicBezTo>
                    <a:pt x="1814" y="1"/>
                    <a:pt x="1" y="1839"/>
                    <a:pt x="1" y="4094"/>
                  </a:cubicBezTo>
                  <a:cubicBezTo>
                    <a:pt x="1" y="6349"/>
                    <a:pt x="1814" y="8187"/>
                    <a:pt x="4069" y="8187"/>
                  </a:cubicBezTo>
                  <a:lnTo>
                    <a:pt x="4192" y="8187"/>
                  </a:lnTo>
                  <a:cubicBezTo>
                    <a:pt x="6446" y="8187"/>
                    <a:pt x="8260" y="6349"/>
                    <a:pt x="8260" y="4094"/>
                  </a:cubicBezTo>
                  <a:cubicBezTo>
                    <a:pt x="8260" y="1839"/>
                    <a:pt x="6446" y="1"/>
                    <a:pt x="41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8"/>
            <p:cNvSpPr/>
            <p:nvPr/>
          </p:nvSpPr>
          <p:spPr>
            <a:xfrm>
              <a:off x="1527600" y="238125"/>
              <a:ext cx="4562350" cy="2247475"/>
            </a:xfrm>
            <a:custGeom>
              <a:rect b="b" l="l" r="r" t="t"/>
              <a:pathLst>
                <a:path extrusionOk="0" h="89899" w="182494">
                  <a:moveTo>
                    <a:pt x="162690" y="8161"/>
                  </a:moveTo>
                  <a:cubicBezTo>
                    <a:pt x="169087" y="8161"/>
                    <a:pt x="174332" y="13382"/>
                    <a:pt x="174332" y="19803"/>
                  </a:cubicBezTo>
                  <a:lnTo>
                    <a:pt x="174332" y="56983"/>
                  </a:lnTo>
                  <a:cubicBezTo>
                    <a:pt x="174332" y="63404"/>
                    <a:pt x="169087" y="68625"/>
                    <a:pt x="162690" y="68625"/>
                  </a:cubicBezTo>
                  <a:lnTo>
                    <a:pt x="104702" y="68625"/>
                  </a:lnTo>
                  <a:cubicBezTo>
                    <a:pt x="103624" y="68625"/>
                    <a:pt x="102595" y="69066"/>
                    <a:pt x="101810" y="69825"/>
                  </a:cubicBezTo>
                  <a:lnTo>
                    <a:pt x="91615" y="80021"/>
                  </a:lnTo>
                  <a:lnTo>
                    <a:pt x="81394" y="69825"/>
                  </a:lnTo>
                  <a:cubicBezTo>
                    <a:pt x="80635" y="69066"/>
                    <a:pt x="79581" y="68625"/>
                    <a:pt x="78502" y="68625"/>
                  </a:cubicBezTo>
                  <a:lnTo>
                    <a:pt x="19804" y="68625"/>
                  </a:lnTo>
                  <a:cubicBezTo>
                    <a:pt x="13383" y="68625"/>
                    <a:pt x="8162" y="63404"/>
                    <a:pt x="8162" y="56983"/>
                  </a:cubicBezTo>
                  <a:lnTo>
                    <a:pt x="8162" y="19803"/>
                  </a:lnTo>
                  <a:cubicBezTo>
                    <a:pt x="8162" y="13382"/>
                    <a:pt x="13383" y="8161"/>
                    <a:pt x="19804" y="8161"/>
                  </a:cubicBezTo>
                  <a:close/>
                  <a:moveTo>
                    <a:pt x="19804" y="0"/>
                  </a:moveTo>
                  <a:cubicBezTo>
                    <a:pt x="8898" y="0"/>
                    <a:pt x="1" y="8897"/>
                    <a:pt x="1" y="19803"/>
                  </a:cubicBezTo>
                  <a:lnTo>
                    <a:pt x="1" y="56983"/>
                  </a:lnTo>
                  <a:cubicBezTo>
                    <a:pt x="1" y="67914"/>
                    <a:pt x="8898" y="76786"/>
                    <a:pt x="19804" y="76786"/>
                  </a:cubicBezTo>
                  <a:lnTo>
                    <a:pt x="76811" y="76786"/>
                  </a:lnTo>
                  <a:lnTo>
                    <a:pt x="88723" y="88697"/>
                  </a:lnTo>
                  <a:cubicBezTo>
                    <a:pt x="89507" y="89506"/>
                    <a:pt x="90561" y="89898"/>
                    <a:pt x="91615" y="89898"/>
                  </a:cubicBezTo>
                  <a:cubicBezTo>
                    <a:pt x="92644" y="89898"/>
                    <a:pt x="93698" y="89506"/>
                    <a:pt x="94507" y="88697"/>
                  </a:cubicBezTo>
                  <a:lnTo>
                    <a:pt x="106393" y="76786"/>
                  </a:lnTo>
                  <a:lnTo>
                    <a:pt x="162690" y="76786"/>
                  </a:lnTo>
                  <a:cubicBezTo>
                    <a:pt x="173596" y="76786"/>
                    <a:pt x="182493" y="67914"/>
                    <a:pt x="182493" y="56983"/>
                  </a:cubicBezTo>
                  <a:lnTo>
                    <a:pt x="182493" y="19803"/>
                  </a:lnTo>
                  <a:cubicBezTo>
                    <a:pt x="182493" y="8897"/>
                    <a:pt x="173596" y="0"/>
                    <a:pt x="1626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8"/>
            <p:cNvSpPr/>
            <p:nvPr/>
          </p:nvSpPr>
          <p:spPr>
            <a:xfrm>
              <a:off x="4565475" y="714800"/>
              <a:ext cx="1113950" cy="1021425"/>
            </a:xfrm>
            <a:custGeom>
              <a:rect b="b" l="l" r="r" t="t"/>
              <a:pathLst>
                <a:path extrusionOk="0" h="40857" w="44558">
                  <a:moveTo>
                    <a:pt x="29926" y="8187"/>
                  </a:moveTo>
                  <a:cubicBezTo>
                    <a:pt x="33479" y="8187"/>
                    <a:pt x="36371" y="11495"/>
                    <a:pt x="36371" y="15564"/>
                  </a:cubicBezTo>
                  <a:cubicBezTo>
                    <a:pt x="36371" y="19632"/>
                    <a:pt x="28627" y="27009"/>
                    <a:pt x="22279" y="31764"/>
                  </a:cubicBezTo>
                  <a:cubicBezTo>
                    <a:pt x="15907" y="27009"/>
                    <a:pt x="8162" y="19632"/>
                    <a:pt x="8162" y="15564"/>
                  </a:cubicBezTo>
                  <a:cubicBezTo>
                    <a:pt x="8162" y="11495"/>
                    <a:pt x="11054" y="8187"/>
                    <a:pt x="14608" y="8187"/>
                  </a:cubicBezTo>
                  <a:cubicBezTo>
                    <a:pt x="16348" y="8187"/>
                    <a:pt x="17965" y="8947"/>
                    <a:pt x="19191" y="10368"/>
                  </a:cubicBezTo>
                  <a:cubicBezTo>
                    <a:pt x="19950" y="11250"/>
                    <a:pt x="21078" y="11765"/>
                    <a:pt x="22279" y="11765"/>
                  </a:cubicBezTo>
                  <a:cubicBezTo>
                    <a:pt x="23455" y="11765"/>
                    <a:pt x="24583" y="11250"/>
                    <a:pt x="25367" y="10368"/>
                  </a:cubicBezTo>
                  <a:cubicBezTo>
                    <a:pt x="26568" y="8947"/>
                    <a:pt x="28210" y="8187"/>
                    <a:pt x="29926" y="8187"/>
                  </a:cubicBezTo>
                  <a:close/>
                  <a:moveTo>
                    <a:pt x="14608" y="1"/>
                  </a:moveTo>
                  <a:cubicBezTo>
                    <a:pt x="6544" y="1"/>
                    <a:pt x="0" y="6986"/>
                    <a:pt x="0" y="15564"/>
                  </a:cubicBezTo>
                  <a:cubicBezTo>
                    <a:pt x="0" y="26078"/>
                    <a:pt x="16642" y="37891"/>
                    <a:pt x="19975" y="40146"/>
                  </a:cubicBezTo>
                  <a:cubicBezTo>
                    <a:pt x="20661" y="40612"/>
                    <a:pt x="21470" y="40857"/>
                    <a:pt x="22279" y="40857"/>
                  </a:cubicBezTo>
                  <a:cubicBezTo>
                    <a:pt x="23063" y="40857"/>
                    <a:pt x="23872" y="40612"/>
                    <a:pt x="24558" y="40146"/>
                  </a:cubicBezTo>
                  <a:cubicBezTo>
                    <a:pt x="27891" y="37891"/>
                    <a:pt x="44557" y="26078"/>
                    <a:pt x="44557" y="15564"/>
                  </a:cubicBezTo>
                  <a:cubicBezTo>
                    <a:pt x="44557" y="6986"/>
                    <a:pt x="37989" y="1"/>
                    <a:pt x="29926" y="1"/>
                  </a:cubicBezTo>
                  <a:cubicBezTo>
                    <a:pt x="27205" y="1"/>
                    <a:pt x="24558" y="834"/>
                    <a:pt x="22279" y="2305"/>
                  </a:cubicBezTo>
                  <a:cubicBezTo>
                    <a:pt x="19999" y="834"/>
                    <a:pt x="17328" y="1"/>
                    <a:pt x="146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8"/>
            <p:cNvSpPr/>
            <p:nvPr/>
          </p:nvSpPr>
          <p:spPr>
            <a:xfrm>
              <a:off x="3257925" y="714800"/>
              <a:ext cx="1113950" cy="1021425"/>
            </a:xfrm>
            <a:custGeom>
              <a:rect b="b" l="l" r="r" t="t"/>
              <a:pathLst>
                <a:path extrusionOk="0" h="40857" w="44558">
                  <a:moveTo>
                    <a:pt x="29950" y="8187"/>
                  </a:moveTo>
                  <a:cubicBezTo>
                    <a:pt x="33504" y="8187"/>
                    <a:pt x="36396" y="11495"/>
                    <a:pt x="36396" y="15564"/>
                  </a:cubicBezTo>
                  <a:cubicBezTo>
                    <a:pt x="36396" y="19632"/>
                    <a:pt x="28651" y="27009"/>
                    <a:pt x="22279" y="31764"/>
                  </a:cubicBezTo>
                  <a:cubicBezTo>
                    <a:pt x="15931" y="27009"/>
                    <a:pt x="8187" y="19632"/>
                    <a:pt x="8187" y="15564"/>
                  </a:cubicBezTo>
                  <a:cubicBezTo>
                    <a:pt x="8187" y="11495"/>
                    <a:pt x="11079" y="8187"/>
                    <a:pt x="14632" y="8187"/>
                  </a:cubicBezTo>
                  <a:cubicBezTo>
                    <a:pt x="16348" y="8187"/>
                    <a:pt x="17990" y="8947"/>
                    <a:pt x="19191" y="10368"/>
                  </a:cubicBezTo>
                  <a:cubicBezTo>
                    <a:pt x="19975" y="11250"/>
                    <a:pt x="21103" y="11765"/>
                    <a:pt x="22279" y="11765"/>
                  </a:cubicBezTo>
                  <a:cubicBezTo>
                    <a:pt x="23480" y="11765"/>
                    <a:pt x="24583" y="11250"/>
                    <a:pt x="25367" y="10368"/>
                  </a:cubicBezTo>
                  <a:cubicBezTo>
                    <a:pt x="26593" y="8947"/>
                    <a:pt x="28210" y="8187"/>
                    <a:pt x="29950" y="8187"/>
                  </a:cubicBezTo>
                  <a:close/>
                  <a:moveTo>
                    <a:pt x="14632" y="1"/>
                  </a:moveTo>
                  <a:cubicBezTo>
                    <a:pt x="6569" y="1"/>
                    <a:pt x="1" y="6986"/>
                    <a:pt x="1" y="15564"/>
                  </a:cubicBezTo>
                  <a:cubicBezTo>
                    <a:pt x="1" y="26078"/>
                    <a:pt x="16667" y="37891"/>
                    <a:pt x="20000" y="40146"/>
                  </a:cubicBezTo>
                  <a:cubicBezTo>
                    <a:pt x="20686" y="40612"/>
                    <a:pt x="21495" y="40857"/>
                    <a:pt x="22279" y="40857"/>
                  </a:cubicBezTo>
                  <a:cubicBezTo>
                    <a:pt x="23088" y="40857"/>
                    <a:pt x="23897" y="40612"/>
                    <a:pt x="24583" y="40146"/>
                  </a:cubicBezTo>
                  <a:cubicBezTo>
                    <a:pt x="27916" y="37891"/>
                    <a:pt x="44558" y="26078"/>
                    <a:pt x="44558" y="15564"/>
                  </a:cubicBezTo>
                  <a:cubicBezTo>
                    <a:pt x="44558" y="6986"/>
                    <a:pt x="38014" y="1"/>
                    <a:pt x="29950" y="1"/>
                  </a:cubicBezTo>
                  <a:cubicBezTo>
                    <a:pt x="27230" y="1"/>
                    <a:pt x="24558" y="834"/>
                    <a:pt x="22279" y="2305"/>
                  </a:cubicBezTo>
                  <a:cubicBezTo>
                    <a:pt x="20000" y="834"/>
                    <a:pt x="17353" y="1"/>
                    <a:pt x="146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8"/>
            <p:cNvSpPr/>
            <p:nvPr/>
          </p:nvSpPr>
          <p:spPr>
            <a:xfrm>
              <a:off x="1951000" y="714800"/>
              <a:ext cx="1113950" cy="1021425"/>
            </a:xfrm>
            <a:custGeom>
              <a:rect b="b" l="l" r="r" t="t"/>
              <a:pathLst>
                <a:path extrusionOk="0" h="40857" w="44558">
                  <a:moveTo>
                    <a:pt x="29926" y="8187"/>
                  </a:moveTo>
                  <a:cubicBezTo>
                    <a:pt x="33504" y="8187"/>
                    <a:pt x="36396" y="11495"/>
                    <a:pt x="36396" y="15564"/>
                  </a:cubicBezTo>
                  <a:cubicBezTo>
                    <a:pt x="36396" y="19632"/>
                    <a:pt x="28651" y="27009"/>
                    <a:pt x="22279" y="31764"/>
                  </a:cubicBezTo>
                  <a:cubicBezTo>
                    <a:pt x="15907" y="27009"/>
                    <a:pt x="8162" y="19632"/>
                    <a:pt x="8162" y="15564"/>
                  </a:cubicBezTo>
                  <a:cubicBezTo>
                    <a:pt x="8162" y="11495"/>
                    <a:pt x="11054" y="8187"/>
                    <a:pt x="14632" y="8187"/>
                  </a:cubicBezTo>
                  <a:cubicBezTo>
                    <a:pt x="16348" y="8187"/>
                    <a:pt x="17965" y="8947"/>
                    <a:pt x="19191" y="10368"/>
                  </a:cubicBezTo>
                  <a:cubicBezTo>
                    <a:pt x="19975" y="11250"/>
                    <a:pt x="21102" y="11765"/>
                    <a:pt x="22279" y="11765"/>
                  </a:cubicBezTo>
                  <a:cubicBezTo>
                    <a:pt x="23455" y="11765"/>
                    <a:pt x="24583" y="11250"/>
                    <a:pt x="25367" y="10368"/>
                  </a:cubicBezTo>
                  <a:cubicBezTo>
                    <a:pt x="26592" y="8947"/>
                    <a:pt x="28210" y="8187"/>
                    <a:pt x="29926" y="8187"/>
                  </a:cubicBezTo>
                  <a:close/>
                  <a:moveTo>
                    <a:pt x="14632" y="1"/>
                  </a:moveTo>
                  <a:cubicBezTo>
                    <a:pt x="6569" y="1"/>
                    <a:pt x="0" y="6986"/>
                    <a:pt x="0" y="15564"/>
                  </a:cubicBezTo>
                  <a:cubicBezTo>
                    <a:pt x="0" y="26078"/>
                    <a:pt x="16642" y="37891"/>
                    <a:pt x="20000" y="40146"/>
                  </a:cubicBezTo>
                  <a:cubicBezTo>
                    <a:pt x="20686" y="40612"/>
                    <a:pt x="21470" y="40857"/>
                    <a:pt x="22279" y="40857"/>
                  </a:cubicBezTo>
                  <a:cubicBezTo>
                    <a:pt x="23088" y="40857"/>
                    <a:pt x="23872" y="40612"/>
                    <a:pt x="24558" y="40146"/>
                  </a:cubicBezTo>
                  <a:cubicBezTo>
                    <a:pt x="27916" y="37891"/>
                    <a:pt x="44557" y="26078"/>
                    <a:pt x="44557" y="15564"/>
                  </a:cubicBezTo>
                  <a:cubicBezTo>
                    <a:pt x="44557" y="6986"/>
                    <a:pt x="37989" y="1"/>
                    <a:pt x="29926" y="1"/>
                  </a:cubicBezTo>
                  <a:cubicBezTo>
                    <a:pt x="27205" y="1"/>
                    <a:pt x="24558" y="834"/>
                    <a:pt x="22279" y="2305"/>
                  </a:cubicBezTo>
                  <a:cubicBezTo>
                    <a:pt x="20000" y="834"/>
                    <a:pt x="17353" y="1"/>
                    <a:pt x="146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1" name="Google Shape;331;p28"/>
          <p:cNvGrpSpPr/>
          <p:nvPr/>
        </p:nvGrpSpPr>
        <p:grpSpPr>
          <a:xfrm>
            <a:off x="4433715" y="1421438"/>
            <a:ext cx="259827" cy="370002"/>
            <a:chOff x="1975500" y="238025"/>
            <a:chExt cx="3664700" cy="5218650"/>
          </a:xfrm>
        </p:grpSpPr>
        <p:sp>
          <p:nvSpPr>
            <p:cNvPr id="332" name="Google Shape;332;p28"/>
            <p:cNvSpPr/>
            <p:nvPr/>
          </p:nvSpPr>
          <p:spPr>
            <a:xfrm>
              <a:off x="1975500" y="238025"/>
              <a:ext cx="3650600" cy="5218650"/>
            </a:xfrm>
            <a:custGeom>
              <a:rect b="b" l="l" r="r" t="t"/>
              <a:pathLst>
                <a:path extrusionOk="0" h="208746" w="146024">
                  <a:moveTo>
                    <a:pt x="72981" y="8496"/>
                  </a:moveTo>
                  <a:cubicBezTo>
                    <a:pt x="83921" y="8496"/>
                    <a:pt x="94855" y="12946"/>
                    <a:pt x="102717" y="21792"/>
                  </a:cubicBezTo>
                  <a:cubicBezTo>
                    <a:pt x="109923" y="29929"/>
                    <a:pt x="113770" y="40762"/>
                    <a:pt x="113599" y="51595"/>
                  </a:cubicBezTo>
                  <a:cubicBezTo>
                    <a:pt x="108893" y="47968"/>
                    <a:pt x="104359" y="43311"/>
                    <a:pt x="102570" y="37502"/>
                  </a:cubicBezTo>
                  <a:cubicBezTo>
                    <a:pt x="101369" y="33630"/>
                    <a:pt x="103354" y="30174"/>
                    <a:pt x="102545" y="26719"/>
                  </a:cubicBezTo>
                  <a:cubicBezTo>
                    <a:pt x="102075" y="24716"/>
                    <a:pt x="100281" y="23550"/>
                    <a:pt x="98459" y="23550"/>
                  </a:cubicBezTo>
                  <a:cubicBezTo>
                    <a:pt x="97337" y="23550"/>
                    <a:pt x="96205" y="23992"/>
                    <a:pt x="95364" y="24954"/>
                  </a:cubicBezTo>
                  <a:cubicBezTo>
                    <a:pt x="89384" y="31841"/>
                    <a:pt x="78943" y="37282"/>
                    <a:pt x="64361" y="41154"/>
                  </a:cubicBezTo>
                  <a:cubicBezTo>
                    <a:pt x="53994" y="43899"/>
                    <a:pt x="43308" y="45443"/>
                    <a:pt x="32622" y="46326"/>
                  </a:cubicBezTo>
                  <a:lnTo>
                    <a:pt x="32622" y="46326"/>
                  </a:lnTo>
                  <a:cubicBezTo>
                    <a:pt x="33578" y="36841"/>
                    <a:pt x="37597" y="27895"/>
                    <a:pt x="43994" y="21033"/>
                  </a:cubicBezTo>
                  <a:cubicBezTo>
                    <a:pt x="51814" y="12658"/>
                    <a:pt x="62401" y="8496"/>
                    <a:pt x="72981" y="8496"/>
                  </a:cubicBezTo>
                  <a:close/>
                  <a:moveTo>
                    <a:pt x="93992" y="37159"/>
                  </a:moveTo>
                  <a:cubicBezTo>
                    <a:pt x="95953" y="47453"/>
                    <a:pt x="104040" y="55320"/>
                    <a:pt x="112471" y="60884"/>
                  </a:cubicBezTo>
                  <a:cubicBezTo>
                    <a:pt x="108084" y="79854"/>
                    <a:pt x="91884" y="93358"/>
                    <a:pt x="73012" y="93358"/>
                  </a:cubicBezTo>
                  <a:cubicBezTo>
                    <a:pt x="51837" y="93358"/>
                    <a:pt x="34411" y="76300"/>
                    <a:pt x="32573" y="54610"/>
                  </a:cubicBezTo>
                  <a:cubicBezTo>
                    <a:pt x="53307" y="52918"/>
                    <a:pt x="76615" y="49536"/>
                    <a:pt x="93992" y="37159"/>
                  </a:cubicBezTo>
                  <a:close/>
                  <a:moveTo>
                    <a:pt x="82644" y="101593"/>
                  </a:moveTo>
                  <a:lnTo>
                    <a:pt x="73012" y="106421"/>
                  </a:lnTo>
                  <a:lnTo>
                    <a:pt x="63380" y="101593"/>
                  </a:lnTo>
                  <a:close/>
                  <a:moveTo>
                    <a:pt x="50023" y="104142"/>
                  </a:moveTo>
                  <a:lnTo>
                    <a:pt x="63797" y="111004"/>
                  </a:lnTo>
                  <a:lnTo>
                    <a:pt x="50023" y="117891"/>
                  </a:lnTo>
                  <a:lnTo>
                    <a:pt x="50023" y="104142"/>
                  </a:lnTo>
                  <a:close/>
                  <a:moveTo>
                    <a:pt x="96002" y="104142"/>
                  </a:moveTo>
                  <a:lnTo>
                    <a:pt x="96002" y="117891"/>
                  </a:lnTo>
                  <a:lnTo>
                    <a:pt x="82228" y="111004"/>
                  </a:lnTo>
                  <a:lnTo>
                    <a:pt x="96002" y="104142"/>
                  </a:lnTo>
                  <a:close/>
                  <a:moveTo>
                    <a:pt x="72999" y="1"/>
                  </a:moveTo>
                  <a:cubicBezTo>
                    <a:pt x="71406" y="1"/>
                    <a:pt x="69792" y="82"/>
                    <a:pt x="68160" y="249"/>
                  </a:cubicBezTo>
                  <a:cubicBezTo>
                    <a:pt x="56739" y="1426"/>
                    <a:pt x="46028" y="6793"/>
                    <a:pt x="37989" y="15396"/>
                  </a:cubicBezTo>
                  <a:cubicBezTo>
                    <a:pt x="29093" y="24929"/>
                    <a:pt x="24166" y="37797"/>
                    <a:pt x="24166" y="50811"/>
                  </a:cubicBezTo>
                  <a:cubicBezTo>
                    <a:pt x="24166" y="68604"/>
                    <a:pt x="33014" y="84290"/>
                    <a:pt x="46371" y="93358"/>
                  </a:cubicBezTo>
                  <a:lnTo>
                    <a:pt x="37695" y="93358"/>
                  </a:lnTo>
                  <a:cubicBezTo>
                    <a:pt x="16912" y="93358"/>
                    <a:pt x="1" y="110293"/>
                    <a:pt x="1" y="131077"/>
                  </a:cubicBezTo>
                  <a:lnTo>
                    <a:pt x="1" y="196932"/>
                  </a:lnTo>
                  <a:cubicBezTo>
                    <a:pt x="1" y="203451"/>
                    <a:pt x="5295" y="208745"/>
                    <a:pt x="11789" y="208745"/>
                  </a:cubicBezTo>
                  <a:lnTo>
                    <a:pt x="134211" y="208745"/>
                  </a:lnTo>
                  <a:cubicBezTo>
                    <a:pt x="140730" y="208745"/>
                    <a:pt x="146024" y="203451"/>
                    <a:pt x="146024" y="196932"/>
                  </a:cubicBezTo>
                  <a:lnTo>
                    <a:pt x="146024" y="191319"/>
                  </a:lnTo>
                  <a:cubicBezTo>
                    <a:pt x="146024" y="188673"/>
                    <a:pt x="143965" y="187349"/>
                    <a:pt x="141907" y="187349"/>
                  </a:cubicBezTo>
                  <a:cubicBezTo>
                    <a:pt x="139848" y="187349"/>
                    <a:pt x="137789" y="188673"/>
                    <a:pt x="137789" y="191319"/>
                  </a:cubicBezTo>
                  <a:lnTo>
                    <a:pt x="137789" y="196932"/>
                  </a:lnTo>
                  <a:cubicBezTo>
                    <a:pt x="137789" y="198893"/>
                    <a:pt x="136171" y="200510"/>
                    <a:pt x="134211" y="200510"/>
                  </a:cubicBezTo>
                  <a:lnTo>
                    <a:pt x="118819" y="200510"/>
                  </a:lnTo>
                  <a:lnTo>
                    <a:pt x="118819" y="178036"/>
                  </a:lnTo>
                  <a:cubicBezTo>
                    <a:pt x="118819" y="175389"/>
                    <a:pt x="116761" y="174065"/>
                    <a:pt x="114702" y="174065"/>
                  </a:cubicBezTo>
                  <a:cubicBezTo>
                    <a:pt x="112643" y="174065"/>
                    <a:pt x="110584" y="175389"/>
                    <a:pt x="110584" y="178036"/>
                  </a:cubicBezTo>
                  <a:lnTo>
                    <a:pt x="110584" y="200510"/>
                  </a:lnTo>
                  <a:lnTo>
                    <a:pt x="77130" y="200510"/>
                  </a:lnTo>
                  <a:lnTo>
                    <a:pt x="77130" y="165169"/>
                  </a:lnTo>
                  <a:cubicBezTo>
                    <a:pt x="77130" y="162531"/>
                    <a:pt x="75066" y="161207"/>
                    <a:pt x="73005" y="161207"/>
                  </a:cubicBezTo>
                  <a:cubicBezTo>
                    <a:pt x="70949" y="161207"/>
                    <a:pt x="68895" y="162525"/>
                    <a:pt x="68895" y="165169"/>
                  </a:cubicBezTo>
                  <a:lnTo>
                    <a:pt x="68895" y="200510"/>
                  </a:lnTo>
                  <a:lnTo>
                    <a:pt x="35440" y="200510"/>
                  </a:lnTo>
                  <a:lnTo>
                    <a:pt x="35440" y="154679"/>
                  </a:lnTo>
                  <a:cubicBezTo>
                    <a:pt x="35440" y="152041"/>
                    <a:pt x="33377" y="150718"/>
                    <a:pt x="31316" y="150718"/>
                  </a:cubicBezTo>
                  <a:cubicBezTo>
                    <a:pt x="29259" y="150718"/>
                    <a:pt x="27205" y="152035"/>
                    <a:pt x="27205" y="154679"/>
                  </a:cubicBezTo>
                  <a:lnTo>
                    <a:pt x="27205" y="200510"/>
                  </a:lnTo>
                  <a:lnTo>
                    <a:pt x="11789" y="200510"/>
                  </a:lnTo>
                  <a:cubicBezTo>
                    <a:pt x="9829" y="200510"/>
                    <a:pt x="8236" y="198917"/>
                    <a:pt x="8236" y="196932"/>
                  </a:cubicBezTo>
                  <a:lnTo>
                    <a:pt x="8236" y="131077"/>
                  </a:lnTo>
                  <a:cubicBezTo>
                    <a:pt x="8236" y="114828"/>
                    <a:pt x="21446" y="101593"/>
                    <a:pt x="37695" y="101593"/>
                  </a:cubicBezTo>
                  <a:lnTo>
                    <a:pt x="41788" y="101593"/>
                  </a:lnTo>
                  <a:lnTo>
                    <a:pt x="41788" y="124533"/>
                  </a:lnTo>
                  <a:cubicBezTo>
                    <a:pt x="41788" y="126885"/>
                    <a:pt x="43805" y="128646"/>
                    <a:pt x="45978" y="128646"/>
                  </a:cubicBezTo>
                  <a:cubicBezTo>
                    <a:pt x="46568" y="128646"/>
                    <a:pt x="47169" y="128516"/>
                    <a:pt x="47744" y="128234"/>
                  </a:cubicBezTo>
                  <a:lnTo>
                    <a:pt x="68895" y="117671"/>
                  </a:lnTo>
                  <a:lnTo>
                    <a:pt x="68895" y="132278"/>
                  </a:lnTo>
                  <a:cubicBezTo>
                    <a:pt x="68895" y="134925"/>
                    <a:pt x="70954" y="136248"/>
                    <a:pt x="73012" y="136248"/>
                  </a:cubicBezTo>
                  <a:cubicBezTo>
                    <a:pt x="75071" y="136248"/>
                    <a:pt x="77130" y="134925"/>
                    <a:pt x="77130" y="132278"/>
                  </a:cubicBezTo>
                  <a:lnTo>
                    <a:pt x="77130" y="117671"/>
                  </a:lnTo>
                  <a:lnTo>
                    <a:pt x="98281" y="128234"/>
                  </a:lnTo>
                  <a:cubicBezTo>
                    <a:pt x="98851" y="128516"/>
                    <a:pt x="99449" y="128646"/>
                    <a:pt x="100037" y="128646"/>
                  </a:cubicBezTo>
                  <a:cubicBezTo>
                    <a:pt x="102204" y="128646"/>
                    <a:pt x="104237" y="126885"/>
                    <a:pt x="104237" y="124533"/>
                  </a:cubicBezTo>
                  <a:lnTo>
                    <a:pt x="104237" y="101593"/>
                  </a:lnTo>
                  <a:lnTo>
                    <a:pt x="108305" y="101593"/>
                  </a:lnTo>
                  <a:cubicBezTo>
                    <a:pt x="124554" y="101593"/>
                    <a:pt x="137789" y="114828"/>
                    <a:pt x="137789" y="131077"/>
                  </a:cubicBezTo>
                  <a:lnTo>
                    <a:pt x="137789" y="158184"/>
                  </a:lnTo>
                  <a:cubicBezTo>
                    <a:pt x="137789" y="160831"/>
                    <a:pt x="139848" y="162154"/>
                    <a:pt x="141907" y="162154"/>
                  </a:cubicBezTo>
                  <a:cubicBezTo>
                    <a:pt x="143965" y="162154"/>
                    <a:pt x="146024" y="160831"/>
                    <a:pt x="146024" y="158184"/>
                  </a:cubicBezTo>
                  <a:lnTo>
                    <a:pt x="146024" y="131077"/>
                  </a:lnTo>
                  <a:cubicBezTo>
                    <a:pt x="146024" y="110293"/>
                    <a:pt x="129088" y="93358"/>
                    <a:pt x="108305" y="93358"/>
                  </a:cubicBezTo>
                  <a:lnTo>
                    <a:pt x="99727" y="93358"/>
                  </a:lnTo>
                  <a:cubicBezTo>
                    <a:pt x="110731" y="85907"/>
                    <a:pt x="118697" y="73898"/>
                    <a:pt x="121099" y="59585"/>
                  </a:cubicBezTo>
                  <a:cubicBezTo>
                    <a:pt x="126129" y="29704"/>
                    <a:pt x="103429" y="1"/>
                    <a:pt x="729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8"/>
            <p:cNvSpPr/>
            <p:nvPr/>
          </p:nvSpPr>
          <p:spPr>
            <a:xfrm>
              <a:off x="4116950" y="3680975"/>
              <a:ext cx="829050" cy="666675"/>
            </a:xfrm>
            <a:custGeom>
              <a:rect b="b" l="l" r="r" t="t"/>
              <a:pathLst>
                <a:path extrusionOk="0" h="26667" w="33162">
                  <a:moveTo>
                    <a:pt x="24926" y="8236"/>
                  </a:moveTo>
                  <a:lnTo>
                    <a:pt x="24926" y="18431"/>
                  </a:lnTo>
                  <a:lnTo>
                    <a:pt x="8236" y="18431"/>
                  </a:lnTo>
                  <a:lnTo>
                    <a:pt x="8236" y="8236"/>
                  </a:lnTo>
                  <a:close/>
                  <a:moveTo>
                    <a:pt x="4118" y="1"/>
                  </a:moveTo>
                  <a:cubicBezTo>
                    <a:pt x="1839" y="1"/>
                    <a:pt x="1" y="1839"/>
                    <a:pt x="1" y="4118"/>
                  </a:cubicBezTo>
                  <a:lnTo>
                    <a:pt x="1" y="22549"/>
                  </a:lnTo>
                  <a:cubicBezTo>
                    <a:pt x="1" y="24828"/>
                    <a:pt x="1839" y="26666"/>
                    <a:pt x="4118" y="26666"/>
                  </a:cubicBezTo>
                  <a:lnTo>
                    <a:pt x="29044" y="26666"/>
                  </a:lnTo>
                  <a:cubicBezTo>
                    <a:pt x="31299" y="26666"/>
                    <a:pt x="33161" y="24828"/>
                    <a:pt x="33161" y="22549"/>
                  </a:cubicBezTo>
                  <a:lnTo>
                    <a:pt x="33161" y="4118"/>
                  </a:lnTo>
                  <a:cubicBezTo>
                    <a:pt x="33161" y="1839"/>
                    <a:pt x="31299" y="1"/>
                    <a:pt x="290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8"/>
            <p:cNvSpPr/>
            <p:nvPr/>
          </p:nvSpPr>
          <p:spPr>
            <a:xfrm>
              <a:off x="3688500" y="3859550"/>
              <a:ext cx="225675" cy="204050"/>
            </a:xfrm>
            <a:custGeom>
              <a:rect b="b" l="l" r="r" t="t"/>
              <a:pathLst>
                <a:path extrusionOk="0" h="8162" w="9027">
                  <a:moveTo>
                    <a:pt x="4572" y="1"/>
                  </a:moveTo>
                  <a:cubicBezTo>
                    <a:pt x="2662" y="1"/>
                    <a:pt x="748" y="1287"/>
                    <a:pt x="424" y="3470"/>
                  </a:cubicBezTo>
                  <a:cubicBezTo>
                    <a:pt x="0" y="6152"/>
                    <a:pt x="2245" y="8161"/>
                    <a:pt x="4578" y="8161"/>
                  </a:cubicBezTo>
                  <a:cubicBezTo>
                    <a:pt x="5485" y="8161"/>
                    <a:pt x="6406" y="7857"/>
                    <a:pt x="7188" y="7171"/>
                  </a:cubicBezTo>
                  <a:cubicBezTo>
                    <a:pt x="8732" y="5823"/>
                    <a:pt x="9026" y="3495"/>
                    <a:pt x="7899" y="1803"/>
                  </a:cubicBezTo>
                  <a:cubicBezTo>
                    <a:pt x="7099" y="564"/>
                    <a:pt x="5836" y="1"/>
                    <a:pt x="4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8"/>
            <p:cNvSpPr/>
            <p:nvPr/>
          </p:nvSpPr>
          <p:spPr>
            <a:xfrm>
              <a:off x="5406125" y="4503150"/>
              <a:ext cx="234075" cy="205300"/>
            </a:xfrm>
            <a:custGeom>
              <a:rect b="b" l="l" r="r" t="t"/>
              <a:pathLst>
                <a:path extrusionOk="0" h="8212" w="9363">
                  <a:moveTo>
                    <a:pt x="4666" y="1"/>
                  </a:moveTo>
                  <a:cubicBezTo>
                    <a:pt x="3872" y="1"/>
                    <a:pt x="3072" y="225"/>
                    <a:pt x="2378" y="691"/>
                  </a:cubicBezTo>
                  <a:cubicBezTo>
                    <a:pt x="515" y="1916"/>
                    <a:pt x="0" y="4514"/>
                    <a:pt x="1250" y="6377"/>
                  </a:cubicBezTo>
                  <a:cubicBezTo>
                    <a:pt x="2023" y="7567"/>
                    <a:pt x="3352" y="8211"/>
                    <a:pt x="4695" y="8211"/>
                  </a:cubicBezTo>
                  <a:cubicBezTo>
                    <a:pt x="5481" y="8211"/>
                    <a:pt x="6273" y="7990"/>
                    <a:pt x="6961" y="7529"/>
                  </a:cubicBezTo>
                  <a:cubicBezTo>
                    <a:pt x="8799" y="6303"/>
                    <a:pt x="9363" y="3656"/>
                    <a:pt x="8088" y="1818"/>
                  </a:cubicBezTo>
                  <a:cubicBezTo>
                    <a:pt x="7320" y="635"/>
                    <a:pt x="6002" y="1"/>
                    <a:pt x="4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" name="Google Shape;336;p28"/>
          <p:cNvGrpSpPr/>
          <p:nvPr/>
        </p:nvGrpSpPr>
        <p:grpSpPr>
          <a:xfrm>
            <a:off x="2334528" y="1400923"/>
            <a:ext cx="373992" cy="370690"/>
            <a:chOff x="1166725" y="238125"/>
            <a:chExt cx="5274925" cy="5228350"/>
          </a:xfrm>
        </p:grpSpPr>
        <p:sp>
          <p:nvSpPr>
            <p:cNvPr id="337" name="Google Shape;337;p28"/>
            <p:cNvSpPr/>
            <p:nvPr/>
          </p:nvSpPr>
          <p:spPr>
            <a:xfrm>
              <a:off x="1166725" y="789550"/>
              <a:ext cx="5274925" cy="4676925"/>
            </a:xfrm>
            <a:custGeom>
              <a:rect b="b" l="l" r="r" t="t"/>
              <a:pathLst>
                <a:path extrusionOk="0" h="187077" w="210997">
                  <a:moveTo>
                    <a:pt x="139014" y="8162"/>
                  </a:moveTo>
                  <a:lnTo>
                    <a:pt x="148891" y="42009"/>
                  </a:lnTo>
                  <a:cubicBezTo>
                    <a:pt x="149528" y="44141"/>
                    <a:pt x="149871" y="46347"/>
                    <a:pt x="149994" y="48528"/>
                  </a:cubicBezTo>
                  <a:cubicBezTo>
                    <a:pt x="148085" y="49639"/>
                    <a:pt x="144178" y="51392"/>
                    <a:pt x="138473" y="51392"/>
                  </a:cubicBezTo>
                  <a:cubicBezTo>
                    <a:pt x="133851" y="51392"/>
                    <a:pt x="128049" y="50241"/>
                    <a:pt x="121172" y="46666"/>
                  </a:cubicBezTo>
                  <a:cubicBezTo>
                    <a:pt x="113254" y="42547"/>
                    <a:pt x="106380" y="41154"/>
                    <a:pt x="100705" y="41154"/>
                  </a:cubicBezTo>
                  <a:cubicBezTo>
                    <a:pt x="96384" y="41154"/>
                    <a:pt x="92759" y="41962"/>
                    <a:pt x="89898" y="42989"/>
                  </a:cubicBezTo>
                  <a:cubicBezTo>
                    <a:pt x="89972" y="42671"/>
                    <a:pt x="90070" y="42328"/>
                    <a:pt x="90168" y="42009"/>
                  </a:cubicBezTo>
                  <a:lnTo>
                    <a:pt x="100069" y="8162"/>
                  </a:lnTo>
                  <a:close/>
                  <a:moveTo>
                    <a:pt x="100648" y="49336"/>
                  </a:moveTo>
                  <a:cubicBezTo>
                    <a:pt x="105145" y="49336"/>
                    <a:pt x="110758" y="50465"/>
                    <a:pt x="117397" y="53920"/>
                  </a:cubicBezTo>
                  <a:cubicBezTo>
                    <a:pt x="125559" y="58160"/>
                    <a:pt x="132617" y="59582"/>
                    <a:pt x="138426" y="59582"/>
                  </a:cubicBezTo>
                  <a:cubicBezTo>
                    <a:pt x="142568" y="59582"/>
                    <a:pt x="146072" y="58846"/>
                    <a:pt x="148842" y="57915"/>
                  </a:cubicBezTo>
                  <a:lnTo>
                    <a:pt x="148842" y="57915"/>
                  </a:lnTo>
                  <a:cubicBezTo>
                    <a:pt x="147935" y="61028"/>
                    <a:pt x="146465" y="63993"/>
                    <a:pt x="144504" y="66640"/>
                  </a:cubicBezTo>
                  <a:cubicBezTo>
                    <a:pt x="139234" y="73772"/>
                    <a:pt x="130779" y="78012"/>
                    <a:pt x="121907" y="78012"/>
                  </a:cubicBezTo>
                  <a:lnTo>
                    <a:pt x="117152" y="78012"/>
                  </a:lnTo>
                  <a:cubicBezTo>
                    <a:pt x="108280" y="78012"/>
                    <a:pt x="99824" y="73772"/>
                    <a:pt x="94555" y="66640"/>
                  </a:cubicBezTo>
                  <a:cubicBezTo>
                    <a:pt x="91442" y="62425"/>
                    <a:pt x="89604" y="57425"/>
                    <a:pt x="89163" y="52303"/>
                  </a:cubicBezTo>
                  <a:cubicBezTo>
                    <a:pt x="91114" y="51116"/>
                    <a:pt x="95002" y="49336"/>
                    <a:pt x="100648" y="49336"/>
                  </a:cubicBezTo>
                  <a:close/>
                  <a:moveTo>
                    <a:pt x="104089" y="83723"/>
                  </a:moveTo>
                  <a:cubicBezTo>
                    <a:pt x="107692" y="85144"/>
                    <a:pt x="111515" y="85953"/>
                    <a:pt x="115436" y="86149"/>
                  </a:cubicBezTo>
                  <a:lnTo>
                    <a:pt x="115436" y="118599"/>
                  </a:lnTo>
                  <a:lnTo>
                    <a:pt x="110388" y="118599"/>
                  </a:lnTo>
                  <a:cubicBezTo>
                    <a:pt x="108133" y="118599"/>
                    <a:pt x="106319" y="120437"/>
                    <a:pt x="106319" y="122692"/>
                  </a:cubicBezTo>
                  <a:cubicBezTo>
                    <a:pt x="106319" y="124947"/>
                    <a:pt x="108133" y="126760"/>
                    <a:pt x="110388" y="126760"/>
                  </a:cubicBezTo>
                  <a:lnTo>
                    <a:pt x="128671" y="126760"/>
                  </a:lnTo>
                  <a:cubicBezTo>
                    <a:pt x="130926" y="126760"/>
                    <a:pt x="132764" y="124947"/>
                    <a:pt x="132764" y="122692"/>
                  </a:cubicBezTo>
                  <a:cubicBezTo>
                    <a:pt x="132764" y="120437"/>
                    <a:pt x="130926" y="118599"/>
                    <a:pt x="128671" y="118599"/>
                  </a:cubicBezTo>
                  <a:lnTo>
                    <a:pt x="123622" y="118599"/>
                  </a:lnTo>
                  <a:lnTo>
                    <a:pt x="123622" y="86149"/>
                  </a:lnTo>
                  <a:cubicBezTo>
                    <a:pt x="127372" y="85978"/>
                    <a:pt x="131073" y="85193"/>
                    <a:pt x="134529" y="83894"/>
                  </a:cubicBezTo>
                  <a:lnTo>
                    <a:pt x="134529" y="83894"/>
                  </a:lnTo>
                  <a:cubicBezTo>
                    <a:pt x="134308" y="84115"/>
                    <a:pt x="134063" y="84311"/>
                    <a:pt x="133843" y="84532"/>
                  </a:cubicBezTo>
                  <a:cubicBezTo>
                    <a:pt x="128426" y="89948"/>
                    <a:pt x="128426" y="98771"/>
                    <a:pt x="133843" y="104188"/>
                  </a:cubicBezTo>
                  <a:cubicBezTo>
                    <a:pt x="137715" y="108036"/>
                    <a:pt x="139823" y="113182"/>
                    <a:pt x="139823" y="118623"/>
                  </a:cubicBezTo>
                  <a:cubicBezTo>
                    <a:pt x="139823" y="124089"/>
                    <a:pt x="137715" y="129211"/>
                    <a:pt x="133843" y="133059"/>
                  </a:cubicBezTo>
                  <a:cubicBezTo>
                    <a:pt x="129995" y="136931"/>
                    <a:pt x="124872" y="139039"/>
                    <a:pt x="119407" y="139039"/>
                  </a:cubicBezTo>
                  <a:cubicBezTo>
                    <a:pt x="113966" y="139039"/>
                    <a:pt x="108819" y="136931"/>
                    <a:pt x="104971" y="133059"/>
                  </a:cubicBezTo>
                  <a:cubicBezTo>
                    <a:pt x="101099" y="129211"/>
                    <a:pt x="98991" y="124089"/>
                    <a:pt x="98991" y="118623"/>
                  </a:cubicBezTo>
                  <a:cubicBezTo>
                    <a:pt x="98991" y="113182"/>
                    <a:pt x="101099" y="108036"/>
                    <a:pt x="104971" y="104188"/>
                  </a:cubicBezTo>
                  <a:cubicBezTo>
                    <a:pt x="110388" y="98771"/>
                    <a:pt x="110388" y="89948"/>
                    <a:pt x="104971" y="84532"/>
                  </a:cubicBezTo>
                  <a:cubicBezTo>
                    <a:pt x="104677" y="84262"/>
                    <a:pt x="104383" y="83992"/>
                    <a:pt x="104089" y="83723"/>
                  </a:cubicBezTo>
                  <a:close/>
                  <a:moveTo>
                    <a:pt x="97006" y="1"/>
                  </a:moveTo>
                  <a:cubicBezTo>
                    <a:pt x="95192" y="1"/>
                    <a:pt x="93599" y="1202"/>
                    <a:pt x="93084" y="2942"/>
                  </a:cubicBezTo>
                  <a:lnTo>
                    <a:pt x="82325" y="39730"/>
                  </a:lnTo>
                  <a:cubicBezTo>
                    <a:pt x="81345" y="43063"/>
                    <a:pt x="80879" y="46519"/>
                    <a:pt x="80879" y="49950"/>
                  </a:cubicBezTo>
                  <a:cubicBezTo>
                    <a:pt x="80855" y="50244"/>
                    <a:pt x="80855" y="50513"/>
                    <a:pt x="80904" y="50783"/>
                  </a:cubicBezTo>
                  <a:cubicBezTo>
                    <a:pt x="81100" y="58185"/>
                    <a:pt x="83526" y="65464"/>
                    <a:pt x="87987" y="71493"/>
                  </a:cubicBezTo>
                  <a:cubicBezTo>
                    <a:pt x="90781" y="75267"/>
                    <a:pt x="94261" y="78429"/>
                    <a:pt x="98182" y="80831"/>
                  </a:cubicBezTo>
                  <a:cubicBezTo>
                    <a:pt x="97173" y="80605"/>
                    <a:pt x="96144" y="80492"/>
                    <a:pt x="95115" y="80492"/>
                  </a:cubicBezTo>
                  <a:cubicBezTo>
                    <a:pt x="91572" y="80492"/>
                    <a:pt x="88031" y="81834"/>
                    <a:pt x="85315" y="84532"/>
                  </a:cubicBezTo>
                  <a:cubicBezTo>
                    <a:pt x="76222" y="93649"/>
                    <a:pt x="71198" y="105756"/>
                    <a:pt x="71198" y="118623"/>
                  </a:cubicBezTo>
                  <a:cubicBezTo>
                    <a:pt x="71198" y="125510"/>
                    <a:pt x="72644" y="132152"/>
                    <a:pt x="75365" y="138255"/>
                  </a:cubicBezTo>
                  <a:cubicBezTo>
                    <a:pt x="67424" y="133182"/>
                    <a:pt x="60316" y="127373"/>
                    <a:pt x="54091" y="120878"/>
                  </a:cubicBezTo>
                  <a:cubicBezTo>
                    <a:pt x="51493" y="118158"/>
                    <a:pt x="47964" y="116638"/>
                    <a:pt x="44214" y="116589"/>
                  </a:cubicBezTo>
                  <a:cubicBezTo>
                    <a:pt x="44183" y="116589"/>
                    <a:pt x="44151" y="116589"/>
                    <a:pt x="44120" y="116589"/>
                  </a:cubicBezTo>
                  <a:cubicBezTo>
                    <a:pt x="40380" y="116589"/>
                    <a:pt x="36864" y="118033"/>
                    <a:pt x="34239" y="120658"/>
                  </a:cubicBezTo>
                  <a:cubicBezTo>
                    <a:pt x="29313" y="125584"/>
                    <a:pt x="28871" y="133304"/>
                    <a:pt x="32891" y="138745"/>
                  </a:cubicBezTo>
                  <a:cubicBezTo>
                    <a:pt x="30170" y="136539"/>
                    <a:pt x="27548" y="134186"/>
                    <a:pt x="25073" y="131711"/>
                  </a:cubicBezTo>
                  <a:cubicBezTo>
                    <a:pt x="22364" y="129003"/>
                    <a:pt x="18805" y="127649"/>
                    <a:pt x="15245" y="127649"/>
                  </a:cubicBezTo>
                  <a:cubicBezTo>
                    <a:pt x="11685" y="127649"/>
                    <a:pt x="8125" y="129003"/>
                    <a:pt x="5417" y="131711"/>
                  </a:cubicBezTo>
                  <a:cubicBezTo>
                    <a:pt x="0" y="137127"/>
                    <a:pt x="0" y="145926"/>
                    <a:pt x="5417" y="151343"/>
                  </a:cubicBezTo>
                  <a:cubicBezTo>
                    <a:pt x="5907" y="151833"/>
                    <a:pt x="6372" y="152298"/>
                    <a:pt x="6863" y="152764"/>
                  </a:cubicBezTo>
                  <a:cubicBezTo>
                    <a:pt x="18210" y="163769"/>
                    <a:pt x="31494" y="172347"/>
                    <a:pt x="46346" y="178253"/>
                  </a:cubicBezTo>
                  <a:cubicBezTo>
                    <a:pt x="61027" y="184111"/>
                    <a:pt x="76566" y="187076"/>
                    <a:pt x="92496" y="187076"/>
                  </a:cubicBezTo>
                  <a:lnTo>
                    <a:pt x="188448" y="187076"/>
                  </a:lnTo>
                  <a:cubicBezTo>
                    <a:pt x="190703" y="187076"/>
                    <a:pt x="192517" y="185263"/>
                    <a:pt x="192517" y="183008"/>
                  </a:cubicBezTo>
                  <a:cubicBezTo>
                    <a:pt x="192517" y="180753"/>
                    <a:pt x="190703" y="178915"/>
                    <a:pt x="188448" y="178915"/>
                  </a:cubicBezTo>
                  <a:lnTo>
                    <a:pt x="92496" y="178915"/>
                  </a:lnTo>
                  <a:cubicBezTo>
                    <a:pt x="62252" y="178915"/>
                    <a:pt x="33847" y="167543"/>
                    <a:pt x="12549" y="146906"/>
                  </a:cubicBezTo>
                  <a:cubicBezTo>
                    <a:pt x="12107" y="146465"/>
                    <a:pt x="11642" y="146024"/>
                    <a:pt x="11201" y="145558"/>
                  </a:cubicBezTo>
                  <a:cubicBezTo>
                    <a:pt x="8970" y="143353"/>
                    <a:pt x="8970" y="139701"/>
                    <a:pt x="11201" y="137495"/>
                  </a:cubicBezTo>
                  <a:cubicBezTo>
                    <a:pt x="12316" y="136380"/>
                    <a:pt x="13780" y="135822"/>
                    <a:pt x="15245" y="135822"/>
                  </a:cubicBezTo>
                  <a:cubicBezTo>
                    <a:pt x="16709" y="135822"/>
                    <a:pt x="18173" y="136380"/>
                    <a:pt x="19289" y="137495"/>
                  </a:cubicBezTo>
                  <a:cubicBezTo>
                    <a:pt x="32401" y="150583"/>
                    <a:pt x="48675" y="160092"/>
                    <a:pt x="66419" y="165018"/>
                  </a:cubicBezTo>
                  <a:lnTo>
                    <a:pt x="66541" y="165067"/>
                  </a:lnTo>
                  <a:cubicBezTo>
                    <a:pt x="70953" y="166783"/>
                    <a:pt x="75512" y="168156"/>
                    <a:pt x="80119" y="169136"/>
                  </a:cubicBezTo>
                  <a:cubicBezTo>
                    <a:pt x="80413" y="169209"/>
                    <a:pt x="80708" y="169234"/>
                    <a:pt x="80977" y="169234"/>
                  </a:cubicBezTo>
                  <a:cubicBezTo>
                    <a:pt x="82864" y="169234"/>
                    <a:pt x="84555" y="167935"/>
                    <a:pt x="84972" y="165999"/>
                  </a:cubicBezTo>
                  <a:cubicBezTo>
                    <a:pt x="85462" y="163793"/>
                    <a:pt x="84041" y="161636"/>
                    <a:pt x="81835" y="161171"/>
                  </a:cubicBezTo>
                  <a:cubicBezTo>
                    <a:pt x="77668" y="160264"/>
                    <a:pt x="73526" y="159014"/>
                    <a:pt x="69532" y="157470"/>
                  </a:cubicBezTo>
                  <a:cubicBezTo>
                    <a:pt x="58723" y="151024"/>
                    <a:pt x="48797" y="143304"/>
                    <a:pt x="40023" y="134530"/>
                  </a:cubicBezTo>
                  <a:cubicBezTo>
                    <a:pt x="37793" y="132299"/>
                    <a:pt x="37793" y="128672"/>
                    <a:pt x="39998" y="126442"/>
                  </a:cubicBezTo>
                  <a:cubicBezTo>
                    <a:pt x="41101" y="125363"/>
                    <a:pt x="42523" y="124775"/>
                    <a:pt x="44042" y="124775"/>
                  </a:cubicBezTo>
                  <a:lnTo>
                    <a:pt x="44116" y="124775"/>
                  </a:lnTo>
                  <a:cubicBezTo>
                    <a:pt x="45660" y="124775"/>
                    <a:pt x="47106" y="125412"/>
                    <a:pt x="48184" y="126540"/>
                  </a:cubicBezTo>
                  <a:cubicBezTo>
                    <a:pt x="57253" y="136000"/>
                    <a:pt x="68110" y="144112"/>
                    <a:pt x="80438" y="150656"/>
                  </a:cubicBezTo>
                  <a:cubicBezTo>
                    <a:pt x="84237" y="152691"/>
                    <a:pt x="88232" y="154578"/>
                    <a:pt x="92300" y="156269"/>
                  </a:cubicBezTo>
                  <a:cubicBezTo>
                    <a:pt x="92813" y="156485"/>
                    <a:pt x="93345" y="156587"/>
                    <a:pt x="93870" y="156587"/>
                  </a:cubicBezTo>
                  <a:cubicBezTo>
                    <a:pt x="95428" y="156587"/>
                    <a:pt x="96916" y="155683"/>
                    <a:pt x="97594" y="154161"/>
                  </a:cubicBezTo>
                  <a:cubicBezTo>
                    <a:pt x="98501" y="152151"/>
                    <a:pt x="97619" y="149749"/>
                    <a:pt x="95609" y="148818"/>
                  </a:cubicBezTo>
                  <a:lnTo>
                    <a:pt x="90609" y="146441"/>
                  </a:lnTo>
                  <a:cubicBezTo>
                    <a:pt x="83354" y="138941"/>
                    <a:pt x="79384" y="129089"/>
                    <a:pt x="79384" y="118623"/>
                  </a:cubicBezTo>
                  <a:cubicBezTo>
                    <a:pt x="79384" y="107938"/>
                    <a:pt x="83551" y="97889"/>
                    <a:pt x="91099" y="90316"/>
                  </a:cubicBezTo>
                  <a:cubicBezTo>
                    <a:pt x="92214" y="89201"/>
                    <a:pt x="93679" y="88643"/>
                    <a:pt x="95143" y="88643"/>
                  </a:cubicBezTo>
                  <a:cubicBezTo>
                    <a:pt x="96608" y="88643"/>
                    <a:pt x="98072" y="89201"/>
                    <a:pt x="99187" y="90316"/>
                  </a:cubicBezTo>
                  <a:cubicBezTo>
                    <a:pt x="101417" y="92546"/>
                    <a:pt x="101417" y="96173"/>
                    <a:pt x="99187" y="98404"/>
                  </a:cubicBezTo>
                  <a:cubicBezTo>
                    <a:pt x="93795" y="103820"/>
                    <a:pt x="90805" y="111001"/>
                    <a:pt x="90805" y="118623"/>
                  </a:cubicBezTo>
                  <a:cubicBezTo>
                    <a:pt x="90805" y="126270"/>
                    <a:pt x="93795" y="133451"/>
                    <a:pt x="99187" y="138843"/>
                  </a:cubicBezTo>
                  <a:cubicBezTo>
                    <a:pt x="104579" y="144235"/>
                    <a:pt x="111760" y="147225"/>
                    <a:pt x="119407" y="147225"/>
                  </a:cubicBezTo>
                  <a:cubicBezTo>
                    <a:pt x="127054" y="147225"/>
                    <a:pt x="134235" y="144235"/>
                    <a:pt x="139627" y="138843"/>
                  </a:cubicBezTo>
                  <a:cubicBezTo>
                    <a:pt x="145019" y="133451"/>
                    <a:pt x="148009" y="126270"/>
                    <a:pt x="148009" y="118623"/>
                  </a:cubicBezTo>
                  <a:cubicBezTo>
                    <a:pt x="148009" y="111001"/>
                    <a:pt x="145019" y="103820"/>
                    <a:pt x="139627" y="98404"/>
                  </a:cubicBezTo>
                  <a:cubicBezTo>
                    <a:pt x="137396" y="96173"/>
                    <a:pt x="137396" y="92546"/>
                    <a:pt x="139627" y="90316"/>
                  </a:cubicBezTo>
                  <a:cubicBezTo>
                    <a:pt x="140742" y="89201"/>
                    <a:pt x="142206" y="88643"/>
                    <a:pt x="143671" y="88643"/>
                  </a:cubicBezTo>
                  <a:cubicBezTo>
                    <a:pt x="145135" y="88643"/>
                    <a:pt x="146599" y="89201"/>
                    <a:pt x="147715" y="90316"/>
                  </a:cubicBezTo>
                  <a:cubicBezTo>
                    <a:pt x="155263" y="97889"/>
                    <a:pt x="159430" y="107938"/>
                    <a:pt x="159430" y="118623"/>
                  </a:cubicBezTo>
                  <a:cubicBezTo>
                    <a:pt x="159430" y="130093"/>
                    <a:pt x="166758" y="140118"/>
                    <a:pt x="177689" y="143622"/>
                  </a:cubicBezTo>
                  <a:lnTo>
                    <a:pt x="205163" y="152445"/>
                  </a:lnTo>
                  <a:cubicBezTo>
                    <a:pt x="205579" y="152578"/>
                    <a:pt x="206001" y="152641"/>
                    <a:pt x="206416" y="152641"/>
                  </a:cubicBezTo>
                  <a:cubicBezTo>
                    <a:pt x="208149" y="152641"/>
                    <a:pt x="209756" y="151539"/>
                    <a:pt x="210310" y="149799"/>
                  </a:cubicBezTo>
                  <a:cubicBezTo>
                    <a:pt x="210996" y="147642"/>
                    <a:pt x="209820" y="145338"/>
                    <a:pt x="207663" y="144652"/>
                  </a:cubicBezTo>
                  <a:lnTo>
                    <a:pt x="180164" y="135853"/>
                  </a:lnTo>
                  <a:cubicBezTo>
                    <a:pt x="172664" y="133427"/>
                    <a:pt x="167616" y="126515"/>
                    <a:pt x="167616" y="118623"/>
                  </a:cubicBezTo>
                  <a:cubicBezTo>
                    <a:pt x="167616" y="105756"/>
                    <a:pt x="162591" y="93649"/>
                    <a:pt x="153499" y="84532"/>
                  </a:cubicBezTo>
                  <a:cubicBezTo>
                    <a:pt x="150791" y="81824"/>
                    <a:pt x="147220" y="80483"/>
                    <a:pt x="143665" y="80483"/>
                  </a:cubicBezTo>
                  <a:cubicBezTo>
                    <a:pt x="142779" y="80483"/>
                    <a:pt x="141894" y="80567"/>
                    <a:pt x="141024" y="80733"/>
                  </a:cubicBezTo>
                  <a:cubicBezTo>
                    <a:pt x="144872" y="78355"/>
                    <a:pt x="148327" y="75218"/>
                    <a:pt x="151072" y="71493"/>
                  </a:cubicBezTo>
                  <a:cubicBezTo>
                    <a:pt x="157788" y="62425"/>
                    <a:pt x="159895" y="50538"/>
                    <a:pt x="156734" y="39730"/>
                  </a:cubicBezTo>
                  <a:lnTo>
                    <a:pt x="145974" y="2942"/>
                  </a:lnTo>
                  <a:cubicBezTo>
                    <a:pt x="145484" y="1202"/>
                    <a:pt x="143891" y="1"/>
                    <a:pt x="1420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8"/>
            <p:cNvSpPr/>
            <p:nvPr/>
          </p:nvSpPr>
          <p:spPr>
            <a:xfrm>
              <a:off x="6224725" y="5262400"/>
              <a:ext cx="204650" cy="204075"/>
            </a:xfrm>
            <a:custGeom>
              <a:rect b="b" l="l" r="r" t="t"/>
              <a:pathLst>
                <a:path extrusionOk="0" h="8163" w="8186">
                  <a:moveTo>
                    <a:pt x="4093" y="1"/>
                  </a:moveTo>
                  <a:cubicBezTo>
                    <a:pt x="3015" y="1"/>
                    <a:pt x="1961" y="442"/>
                    <a:pt x="1201" y="1202"/>
                  </a:cubicBezTo>
                  <a:cubicBezTo>
                    <a:pt x="441" y="1962"/>
                    <a:pt x="0" y="3016"/>
                    <a:pt x="0" y="4094"/>
                  </a:cubicBezTo>
                  <a:cubicBezTo>
                    <a:pt x="0" y="5148"/>
                    <a:pt x="441" y="6226"/>
                    <a:pt x="1201" y="6986"/>
                  </a:cubicBezTo>
                  <a:cubicBezTo>
                    <a:pt x="1961" y="7721"/>
                    <a:pt x="3015" y="8162"/>
                    <a:pt x="4093" y="8162"/>
                  </a:cubicBezTo>
                  <a:cubicBezTo>
                    <a:pt x="5171" y="8162"/>
                    <a:pt x="6225" y="7721"/>
                    <a:pt x="6985" y="6986"/>
                  </a:cubicBezTo>
                  <a:cubicBezTo>
                    <a:pt x="7745" y="6226"/>
                    <a:pt x="8186" y="5148"/>
                    <a:pt x="8186" y="4094"/>
                  </a:cubicBezTo>
                  <a:cubicBezTo>
                    <a:pt x="8186" y="3016"/>
                    <a:pt x="7745" y="1962"/>
                    <a:pt x="6985" y="1202"/>
                  </a:cubicBezTo>
                  <a:cubicBezTo>
                    <a:pt x="6225" y="442"/>
                    <a:pt x="5171" y="1"/>
                    <a:pt x="40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8"/>
            <p:cNvSpPr/>
            <p:nvPr/>
          </p:nvSpPr>
          <p:spPr>
            <a:xfrm>
              <a:off x="5752925" y="238125"/>
              <a:ext cx="676450" cy="676450"/>
            </a:xfrm>
            <a:custGeom>
              <a:rect b="b" l="l" r="r" t="t"/>
              <a:pathLst>
                <a:path extrusionOk="0" h="27058" w="27058">
                  <a:moveTo>
                    <a:pt x="13529" y="0"/>
                  </a:moveTo>
                  <a:cubicBezTo>
                    <a:pt x="11274" y="0"/>
                    <a:pt x="9436" y="1838"/>
                    <a:pt x="9436" y="4093"/>
                  </a:cubicBezTo>
                  <a:lnTo>
                    <a:pt x="9436" y="9436"/>
                  </a:lnTo>
                  <a:lnTo>
                    <a:pt x="4069" y="9436"/>
                  </a:lnTo>
                  <a:cubicBezTo>
                    <a:pt x="1814" y="9436"/>
                    <a:pt x="0" y="11274"/>
                    <a:pt x="0" y="13529"/>
                  </a:cubicBezTo>
                  <a:cubicBezTo>
                    <a:pt x="0" y="15784"/>
                    <a:pt x="1814" y="17622"/>
                    <a:pt x="4069" y="17622"/>
                  </a:cubicBezTo>
                  <a:lnTo>
                    <a:pt x="9436" y="17622"/>
                  </a:lnTo>
                  <a:lnTo>
                    <a:pt x="9436" y="22989"/>
                  </a:lnTo>
                  <a:cubicBezTo>
                    <a:pt x="9436" y="25244"/>
                    <a:pt x="11274" y="27058"/>
                    <a:pt x="13529" y="27058"/>
                  </a:cubicBezTo>
                  <a:cubicBezTo>
                    <a:pt x="15784" y="27058"/>
                    <a:pt x="17598" y="25244"/>
                    <a:pt x="17598" y="22989"/>
                  </a:cubicBezTo>
                  <a:lnTo>
                    <a:pt x="17598" y="17622"/>
                  </a:lnTo>
                  <a:lnTo>
                    <a:pt x="22965" y="17622"/>
                  </a:lnTo>
                  <a:cubicBezTo>
                    <a:pt x="25220" y="17622"/>
                    <a:pt x="27058" y="15784"/>
                    <a:pt x="27058" y="13529"/>
                  </a:cubicBezTo>
                  <a:cubicBezTo>
                    <a:pt x="27058" y="11274"/>
                    <a:pt x="25220" y="9436"/>
                    <a:pt x="22965" y="9436"/>
                  </a:cubicBezTo>
                  <a:lnTo>
                    <a:pt x="17598" y="9436"/>
                  </a:lnTo>
                  <a:lnTo>
                    <a:pt x="17598" y="4093"/>
                  </a:lnTo>
                  <a:cubicBezTo>
                    <a:pt x="17598" y="1838"/>
                    <a:pt x="15784" y="0"/>
                    <a:pt x="135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8"/>
            <p:cNvSpPr/>
            <p:nvPr/>
          </p:nvSpPr>
          <p:spPr>
            <a:xfrm>
              <a:off x="1866450" y="2009475"/>
              <a:ext cx="676450" cy="676475"/>
            </a:xfrm>
            <a:custGeom>
              <a:rect b="b" l="l" r="r" t="t"/>
              <a:pathLst>
                <a:path extrusionOk="0" h="27059" w="27058">
                  <a:moveTo>
                    <a:pt x="13529" y="1"/>
                  </a:moveTo>
                  <a:cubicBezTo>
                    <a:pt x="11274" y="1"/>
                    <a:pt x="9436" y="1839"/>
                    <a:pt x="9436" y="4094"/>
                  </a:cubicBezTo>
                  <a:lnTo>
                    <a:pt x="9436" y="9437"/>
                  </a:lnTo>
                  <a:lnTo>
                    <a:pt x="4069" y="9437"/>
                  </a:lnTo>
                  <a:cubicBezTo>
                    <a:pt x="1814" y="9437"/>
                    <a:pt x="0" y="11275"/>
                    <a:pt x="0" y="13530"/>
                  </a:cubicBezTo>
                  <a:cubicBezTo>
                    <a:pt x="0" y="15785"/>
                    <a:pt x="1814" y="17623"/>
                    <a:pt x="4069" y="17623"/>
                  </a:cubicBezTo>
                  <a:lnTo>
                    <a:pt x="9436" y="17623"/>
                  </a:lnTo>
                  <a:lnTo>
                    <a:pt x="9436" y="22966"/>
                  </a:lnTo>
                  <a:cubicBezTo>
                    <a:pt x="9436" y="25220"/>
                    <a:pt x="11274" y="27059"/>
                    <a:pt x="13529" y="27059"/>
                  </a:cubicBezTo>
                  <a:cubicBezTo>
                    <a:pt x="15784" y="27059"/>
                    <a:pt x="17597" y="25220"/>
                    <a:pt x="17597" y="22966"/>
                  </a:cubicBezTo>
                  <a:lnTo>
                    <a:pt x="17597" y="17623"/>
                  </a:lnTo>
                  <a:lnTo>
                    <a:pt x="22965" y="17623"/>
                  </a:lnTo>
                  <a:cubicBezTo>
                    <a:pt x="25220" y="17623"/>
                    <a:pt x="27058" y="15785"/>
                    <a:pt x="27058" y="13530"/>
                  </a:cubicBezTo>
                  <a:cubicBezTo>
                    <a:pt x="27058" y="11275"/>
                    <a:pt x="25220" y="9437"/>
                    <a:pt x="22965" y="9437"/>
                  </a:cubicBezTo>
                  <a:lnTo>
                    <a:pt x="17597" y="9437"/>
                  </a:lnTo>
                  <a:lnTo>
                    <a:pt x="17597" y="4094"/>
                  </a:lnTo>
                  <a:cubicBezTo>
                    <a:pt x="17597" y="1839"/>
                    <a:pt x="15784" y="1"/>
                    <a:pt x="135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4" name="Shape 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5" name="Google Shape;345;p29"/>
          <p:cNvPicPr preferRelativeResize="0"/>
          <p:nvPr/>
        </p:nvPicPr>
        <p:blipFill rotWithShape="1">
          <a:blip r:embed="rId3">
            <a:alphaModFix/>
          </a:blip>
          <a:srcRect b="7696" l="0" r="0" t="25547"/>
          <a:stretch/>
        </p:blipFill>
        <p:spPr>
          <a:xfrm>
            <a:off x="4360500" y="540000"/>
            <a:ext cx="4063500" cy="406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46" name="Google Shape;346;p29"/>
          <p:cNvSpPr/>
          <p:nvPr/>
        </p:nvSpPr>
        <p:spPr>
          <a:xfrm>
            <a:off x="4360500" y="540000"/>
            <a:ext cx="4063500" cy="4063500"/>
          </a:xfrm>
          <a:prstGeom prst="rect">
            <a:avLst/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" name="Google Shape;347;p29"/>
          <p:cNvSpPr/>
          <p:nvPr/>
        </p:nvSpPr>
        <p:spPr>
          <a:xfrm>
            <a:off x="2585325" y="3088925"/>
            <a:ext cx="2239200" cy="2199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" name="Google Shape;348;p29"/>
          <p:cNvSpPr txBox="1"/>
          <p:nvPr>
            <p:ph idx="1" type="subTitle"/>
          </p:nvPr>
        </p:nvSpPr>
        <p:spPr>
          <a:xfrm>
            <a:off x="1139375" y="1780575"/>
            <a:ext cx="2564400" cy="63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  <a:p>
            <a:pPr indent="0" lvl="0" marL="0" rtl="0" algn="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349" name="Google Shape;349;p29"/>
          <p:cNvSpPr txBox="1"/>
          <p:nvPr>
            <p:ph idx="2" type="subTitle"/>
          </p:nvPr>
        </p:nvSpPr>
        <p:spPr>
          <a:xfrm>
            <a:off x="1882875" y="3013975"/>
            <a:ext cx="1821000" cy="21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chemeClr val="lt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—</a:t>
            </a:r>
            <a:r>
              <a:rPr lang="es">
                <a:solidFill>
                  <a:schemeClr val="lt1"/>
                </a:solidFill>
              </a:rPr>
              <a:t>SOMEONE FAMOUS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350" name="Google Shape;350;p29"/>
          <p:cNvSpPr/>
          <p:nvPr/>
        </p:nvSpPr>
        <p:spPr>
          <a:xfrm>
            <a:off x="7973675" y="3176900"/>
            <a:ext cx="662400" cy="16125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" name="Google Shape;351;p29"/>
          <p:cNvSpPr/>
          <p:nvPr/>
        </p:nvSpPr>
        <p:spPr>
          <a:xfrm>
            <a:off x="4246450" y="449100"/>
            <a:ext cx="364500" cy="2976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" name="Google Shape;352;p29"/>
          <p:cNvSpPr/>
          <p:nvPr/>
        </p:nvSpPr>
        <p:spPr>
          <a:xfrm>
            <a:off x="8000250" y="933475"/>
            <a:ext cx="1572300" cy="2199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" name="Google Shape;353;p29"/>
          <p:cNvSpPr/>
          <p:nvPr/>
        </p:nvSpPr>
        <p:spPr>
          <a:xfrm>
            <a:off x="-684050" y="2224675"/>
            <a:ext cx="847500" cy="5757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7" name="Shape 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" name="Google Shape;358;p30"/>
          <p:cNvSpPr/>
          <p:nvPr/>
        </p:nvSpPr>
        <p:spPr>
          <a:xfrm>
            <a:off x="5229869" y="3402691"/>
            <a:ext cx="980700" cy="2199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" name="Google Shape;359;p30"/>
          <p:cNvSpPr/>
          <p:nvPr/>
        </p:nvSpPr>
        <p:spPr>
          <a:xfrm>
            <a:off x="5229869" y="2476016"/>
            <a:ext cx="980700" cy="2199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360" name="Google Shape;360;p30"/>
          <p:cNvSpPr/>
          <p:nvPr/>
        </p:nvSpPr>
        <p:spPr>
          <a:xfrm>
            <a:off x="5229869" y="1549341"/>
            <a:ext cx="980700" cy="219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" name="Google Shape;361;p30"/>
          <p:cNvSpPr txBox="1"/>
          <p:nvPr/>
        </p:nvSpPr>
        <p:spPr>
          <a:xfrm>
            <a:off x="5634944" y="1842191"/>
            <a:ext cx="1783200" cy="86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Yes, this is the ringed one. It’s a gas giant, composed mostly of hydrogen and helium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362" name="Google Shape;362;p30"/>
          <p:cNvSpPr txBox="1"/>
          <p:nvPr>
            <p:ph type="ctrTitle"/>
          </p:nvPr>
        </p:nvSpPr>
        <p:spPr>
          <a:xfrm>
            <a:off x="5270400" y="-450600"/>
            <a:ext cx="2412000" cy="14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SHARE</a:t>
            </a:r>
            <a:endParaRPr/>
          </a:p>
        </p:txBody>
      </p:sp>
      <p:sp>
        <p:nvSpPr>
          <p:cNvPr id="363" name="Google Shape;363;p30"/>
          <p:cNvSpPr/>
          <p:nvPr/>
        </p:nvSpPr>
        <p:spPr>
          <a:xfrm>
            <a:off x="1025375" y="1025774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" name="Google Shape;364;p30"/>
          <p:cNvSpPr/>
          <p:nvPr/>
        </p:nvSpPr>
        <p:spPr>
          <a:xfrm>
            <a:off x="1377615" y="1025774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" name="Google Shape;365;p30"/>
          <p:cNvSpPr/>
          <p:nvPr/>
        </p:nvSpPr>
        <p:spPr>
          <a:xfrm>
            <a:off x="1729856" y="1025774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" name="Google Shape;366;p30"/>
          <p:cNvSpPr/>
          <p:nvPr/>
        </p:nvSpPr>
        <p:spPr>
          <a:xfrm>
            <a:off x="2075793" y="1025774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" name="Google Shape;367;p30"/>
          <p:cNvSpPr/>
          <p:nvPr/>
        </p:nvSpPr>
        <p:spPr>
          <a:xfrm>
            <a:off x="2428033" y="1025774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" name="Google Shape;368;p30"/>
          <p:cNvSpPr/>
          <p:nvPr/>
        </p:nvSpPr>
        <p:spPr>
          <a:xfrm>
            <a:off x="2773993" y="1025774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" name="Google Shape;369;p30"/>
          <p:cNvSpPr/>
          <p:nvPr/>
        </p:nvSpPr>
        <p:spPr>
          <a:xfrm>
            <a:off x="3126234" y="1025774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" name="Google Shape;370;p30"/>
          <p:cNvSpPr/>
          <p:nvPr/>
        </p:nvSpPr>
        <p:spPr>
          <a:xfrm>
            <a:off x="3472171" y="1025774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" name="Google Shape;371;p30"/>
          <p:cNvSpPr/>
          <p:nvPr/>
        </p:nvSpPr>
        <p:spPr>
          <a:xfrm>
            <a:off x="3824411" y="1025774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" name="Google Shape;372;p30"/>
          <p:cNvSpPr/>
          <p:nvPr/>
        </p:nvSpPr>
        <p:spPr>
          <a:xfrm>
            <a:off x="1025375" y="1351343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" name="Google Shape;373;p30"/>
          <p:cNvSpPr/>
          <p:nvPr/>
        </p:nvSpPr>
        <p:spPr>
          <a:xfrm>
            <a:off x="1377615" y="1351343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" name="Google Shape;374;p30"/>
          <p:cNvSpPr/>
          <p:nvPr/>
        </p:nvSpPr>
        <p:spPr>
          <a:xfrm>
            <a:off x="1729856" y="1351343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" name="Google Shape;375;p30"/>
          <p:cNvSpPr/>
          <p:nvPr/>
        </p:nvSpPr>
        <p:spPr>
          <a:xfrm>
            <a:off x="2075793" y="1351343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" name="Google Shape;376;p30"/>
          <p:cNvSpPr/>
          <p:nvPr/>
        </p:nvSpPr>
        <p:spPr>
          <a:xfrm>
            <a:off x="2428033" y="1351343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" name="Google Shape;377;p30"/>
          <p:cNvSpPr/>
          <p:nvPr/>
        </p:nvSpPr>
        <p:spPr>
          <a:xfrm>
            <a:off x="2773993" y="1351343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" name="Google Shape;378;p30"/>
          <p:cNvSpPr/>
          <p:nvPr/>
        </p:nvSpPr>
        <p:spPr>
          <a:xfrm>
            <a:off x="3126234" y="1351343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" name="Google Shape;379;p30"/>
          <p:cNvSpPr/>
          <p:nvPr/>
        </p:nvSpPr>
        <p:spPr>
          <a:xfrm>
            <a:off x="3472171" y="1351343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" name="Google Shape;380;p30"/>
          <p:cNvSpPr/>
          <p:nvPr/>
        </p:nvSpPr>
        <p:spPr>
          <a:xfrm>
            <a:off x="3824411" y="1351343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" name="Google Shape;381;p30"/>
          <p:cNvSpPr/>
          <p:nvPr/>
        </p:nvSpPr>
        <p:spPr>
          <a:xfrm>
            <a:off x="1025375" y="1676911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" name="Google Shape;382;p30"/>
          <p:cNvSpPr/>
          <p:nvPr/>
        </p:nvSpPr>
        <p:spPr>
          <a:xfrm>
            <a:off x="1377615" y="1676911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" name="Google Shape;383;p30"/>
          <p:cNvSpPr/>
          <p:nvPr/>
        </p:nvSpPr>
        <p:spPr>
          <a:xfrm>
            <a:off x="1729856" y="1676911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" name="Google Shape;384;p30"/>
          <p:cNvSpPr/>
          <p:nvPr/>
        </p:nvSpPr>
        <p:spPr>
          <a:xfrm>
            <a:off x="2075793" y="1676911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" name="Google Shape;385;p30"/>
          <p:cNvSpPr/>
          <p:nvPr/>
        </p:nvSpPr>
        <p:spPr>
          <a:xfrm>
            <a:off x="2428033" y="1676911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" name="Google Shape;386;p30"/>
          <p:cNvSpPr/>
          <p:nvPr/>
        </p:nvSpPr>
        <p:spPr>
          <a:xfrm>
            <a:off x="2773993" y="1676911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" name="Google Shape;387;p30"/>
          <p:cNvSpPr/>
          <p:nvPr/>
        </p:nvSpPr>
        <p:spPr>
          <a:xfrm>
            <a:off x="3126234" y="1676911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" name="Google Shape;388;p30"/>
          <p:cNvSpPr/>
          <p:nvPr/>
        </p:nvSpPr>
        <p:spPr>
          <a:xfrm>
            <a:off x="3472171" y="1676911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" name="Google Shape;389;p30"/>
          <p:cNvSpPr/>
          <p:nvPr/>
        </p:nvSpPr>
        <p:spPr>
          <a:xfrm>
            <a:off x="3824411" y="1676911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" name="Google Shape;390;p30"/>
          <p:cNvSpPr/>
          <p:nvPr/>
        </p:nvSpPr>
        <p:spPr>
          <a:xfrm>
            <a:off x="1025375" y="2002480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" name="Google Shape;391;p30"/>
          <p:cNvSpPr/>
          <p:nvPr/>
        </p:nvSpPr>
        <p:spPr>
          <a:xfrm>
            <a:off x="1377615" y="2002480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" name="Google Shape;392;p30"/>
          <p:cNvSpPr/>
          <p:nvPr/>
        </p:nvSpPr>
        <p:spPr>
          <a:xfrm>
            <a:off x="1729856" y="2002480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" name="Google Shape;393;p30"/>
          <p:cNvSpPr/>
          <p:nvPr/>
        </p:nvSpPr>
        <p:spPr>
          <a:xfrm>
            <a:off x="2075793" y="2002480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" name="Google Shape;394;p30"/>
          <p:cNvSpPr/>
          <p:nvPr/>
        </p:nvSpPr>
        <p:spPr>
          <a:xfrm>
            <a:off x="2428033" y="2002480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" name="Google Shape;395;p30"/>
          <p:cNvSpPr/>
          <p:nvPr/>
        </p:nvSpPr>
        <p:spPr>
          <a:xfrm>
            <a:off x="2773993" y="2002480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" name="Google Shape;396;p30"/>
          <p:cNvSpPr/>
          <p:nvPr/>
        </p:nvSpPr>
        <p:spPr>
          <a:xfrm>
            <a:off x="3126234" y="2002480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" name="Google Shape;397;p30"/>
          <p:cNvSpPr/>
          <p:nvPr/>
        </p:nvSpPr>
        <p:spPr>
          <a:xfrm>
            <a:off x="3472171" y="2002480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" name="Google Shape;398;p30"/>
          <p:cNvSpPr/>
          <p:nvPr/>
        </p:nvSpPr>
        <p:spPr>
          <a:xfrm>
            <a:off x="3824411" y="2002480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" name="Google Shape;399;p30"/>
          <p:cNvSpPr/>
          <p:nvPr/>
        </p:nvSpPr>
        <p:spPr>
          <a:xfrm>
            <a:off x="1025375" y="2326392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" name="Google Shape;400;p30"/>
          <p:cNvSpPr/>
          <p:nvPr/>
        </p:nvSpPr>
        <p:spPr>
          <a:xfrm>
            <a:off x="1377615" y="2326392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" name="Google Shape;401;p30"/>
          <p:cNvSpPr/>
          <p:nvPr/>
        </p:nvSpPr>
        <p:spPr>
          <a:xfrm>
            <a:off x="1729856" y="2326392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" name="Google Shape;402;p30"/>
          <p:cNvSpPr/>
          <p:nvPr/>
        </p:nvSpPr>
        <p:spPr>
          <a:xfrm>
            <a:off x="2075793" y="2326392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" name="Google Shape;403;p30"/>
          <p:cNvSpPr/>
          <p:nvPr/>
        </p:nvSpPr>
        <p:spPr>
          <a:xfrm>
            <a:off x="2428033" y="2326392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4" name="Google Shape;404;p30"/>
          <p:cNvSpPr/>
          <p:nvPr/>
        </p:nvSpPr>
        <p:spPr>
          <a:xfrm>
            <a:off x="2773993" y="2326392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5" name="Google Shape;405;p30"/>
          <p:cNvSpPr/>
          <p:nvPr/>
        </p:nvSpPr>
        <p:spPr>
          <a:xfrm>
            <a:off x="3126234" y="2326392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" name="Google Shape;406;p30"/>
          <p:cNvSpPr/>
          <p:nvPr/>
        </p:nvSpPr>
        <p:spPr>
          <a:xfrm>
            <a:off x="3472171" y="2326392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" name="Google Shape;407;p30"/>
          <p:cNvSpPr/>
          <p:nvPr/>
        </p:nvSpPr>
        <p:spPr>
          <a:xfrm>
            <a:off x="3824411" y="2326392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" name="Google Shape;408;p30"/>
          <p:cNvSpPr/>
          <p:nvPr/>
        </p:nvSpPr>
        <p:spPr>
          <a:xfrm>
            <a:off x="1025375" y="2651960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9" name="Google Shape;409;p30"/>
          <p:cNvSpPr/>
          <p:nvPr/>
        </p:nvSpPr>
        <p:spPr>
          <a:xfrm>
            <a:off x="1377615" y="2651960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" name="Google Shape;410;p30"/>
          <p:cNvSpPr/>
          <p:nvPr/>
        </p:nvSpPr>
        <p:spPr>
          <a:xfrm>
            <a:off x="1729856" y="2651960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1" name="Google Shape;411;p30"/>
          <p:cNvSpPr/>
          <p:nvPr/>
        </p:nvSpPr>
        <p:spPr>
          <a:xfrm>
            <a:off x="2075793" y="2651960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" name="Google Shape;412;p30"/>
          <p:cNvSpPr/>
          <p:nvPr/>
        </p:nvSpPr>
        <p:spPr>
          <a:xfrm>
            <a:off x="2428033" y="2651960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" name="Google Shape;413;p30"/>
          <p:cNvSpPr/>
          <p:nvPr/>
        </p:nvSpPr>
        <p:spPr>
          <a:xfrm>
            <a:off x="2773993" y="2651960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4" name="Google Shape;414;p30"/>
          <p:cNvSpPr/>
          <p:nvPr/>
        </p:nvSpPr>
        <p:spPr>
          <a:xfrm>
            <a:off x="3126234" y="2651960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" name="Google Shape;415;p30"/>
          <p:cNvSpPr/>
          <p:nvPr/>
        </p:nvSpPr>
        <p:spPr>
          <a:xfrm>
            <a:off x="3472171" y="2651960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" name="Google Shape;416;p30"/>
          <p:cNvSpPr/>
          <p:nvPr/>
        </p:nvSpPr>
        <p:spPr>
          <a:xfrm>
            <a:off x="3824411" y="2651960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" name="Google Shape;417;p30"/>
          <p:cNvSpPr/>
          <p:nvPr/>
        </p:nvSpPr>
        <p:spPr>
          <a:xfrm>
            <a:off x="1025375" y="2977529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" name="Google Shape;418;p30"/>
          <p:cNvSpPr/>
          <p:nvPr/>
        </p:nvSpPr>
        <p:spPr>
          <a:xfrm>
            <a:off x="1377615" y="2977529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" name="Google Shape;419;p30"/>
          <p:cNvSpPr/>
          <p:nvPr/>
        </p:nvSpPr>
        <p:spPr>
          <a:xfrm>
            <a:off x="1729856" y="2977529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" name="Google Shape;420;p30"/>
          <p:cNvSpPr/>
          <p:nvPr/>
        </p:nvSpPr>
        <p:spPr>
          <a:xfrm>
            <a:off x="2075793" y="2977529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" name="Google Shape;421;p30"/>
          <p:cNvSpPr/>
          <p:nvPr/>
        </p:nvSpPr>
        <p:spPr>
          <a:xfrm>
            <a:off x="2428033" y="2977529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" name="Google Shape;422;p30"/>
          <p:cNvSpPr/>
          <p:nvPr/>
        </p:nvSpPr>
        <p:spPr>
          <a:xfrm>
            <a:off x="2773993" y="2977529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" name="Google Shape;423;p30"/>
          <p:cNvSpPr/>
          <p:nvPr/>
        </p:nvSpPr>
        <p:spPr>
          <a:xfrm>
            <a:off x="3126234" y="2977529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" name="Google Shape;424;p30"/>
          <p:cNvSpPr/>
          <p:nvPr/>
        </p:nvSpPr>
        <p:spPr>
          <a:xfrm>
            <a:off x="3472171" y="2977529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" name="Google Shape;425;p30"/>
          <p:cNvSpPr/>
          <p:nvPr/>
        </p:nvSpPr>
        <p:spPr>
          <a:xfrm>
            <a:off x="3824411" y="2977529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6" name="Google Shape;426;p30"/>
          <p:cNvSpPr/>
          <p:nvPr/>
        </p:nvSpPr>
        <p:spPr>
          <a:xfrm>
            <a:off x="1025375" y="3303098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7" name="Google Shape;427;p30"/>
          <p:cNvSpPr/>
          <p:nvPr/>
        </p:nvSpPr>
        <p:spPr>
          <a:xfrm>
            <a:off x="1377615" y="3303098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" name="Google Shape;428;p30"/>
          <p:cNvSpPr/>
          <p:nvPr/>
        </p:nvSpPr>
        <p:spPr>
          <a:xfrm>
            <a:off x="1729856" y="3303098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9" name="Google Shape;429;p30"/>
          <p:cNvSpPr/>
          <p:nvPr/>
        </p:nvSpPr>
        <p:spPr>
          <a:xfrm>
            <a:off x="2075793" y="3303098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" name="Google Shape;430;p30"/>
          <p:cNvSpPr/>
          <p:nvPr/>
        </p:nvSpPr>
        <p:spPr>
          <a:xfrm>
            <a:off x="2428033" y="3303098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" name="Google Shape;431;p30"/>
          <p:cNvSpPr/>
          <p:nvPr/>
        </p:nvSpPr>
        <p:spPr>
          <a:xfrm>
            <a:off x="2773993" y="3303098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" name="Google Shape;432;p30"/>
          <p:cNvSpPr/>
          <p:nvPr/>
        </p:nvSpPr>
        <p:spPr>
          <a:xfrm>
            <a:off x="3126234" y="3303098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" name="Google Shape;433;p30"/>
          <p:cNvSpPr/>
          <p:nvPr/>
        </p:nvSpPr>
        <p:spPr>
          <a:xfrm>
            <a:off x="3472171" y="3303098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" name="Google Shape;434;p30"/>
          <p:cNvSpPr/>
          <p:nvPr/>
        </p:nvSpPr>
        <p:spPr>
          <a:xfrm>
            <a:off x="3824411" y="3303098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" name="Google Shape;435;p30"/>
          <p:cNvSpPr/>
          <p:nvPr/>
        </p:nvSpPr>
        <p:spPr>
          <a:xfrm>
            <a:off x="4176652" y="1025774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" name="Google Shape;436;p30"/>
          <p:cNvSpPr/>
          <p:nvPr/>
        </p:nvSpPr>
        <p:spPr>
          <a:xfrm>
            <a:off x="4176652" y="1351343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" name="Google Shape;437;p30"/>
          <p:cNvSpPr/>
          <p:nvPr/>
        </p:nvSpPr>
        <p:spPr>
          <a:xfrm>
            <a:off x="4176652" y="1676911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" name="Google Shape;438;p30"/>
          <p:cNvSpPr/>
          <p:nvPr/>
        </p:nvSpPr>
        <p:spPr>
          <a:xfrm>
            <a:off x="4176652" y="2002480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" name="Google Shape;439;p30"/>
          <p:cNvSpPr/>
          <p:nvPr/>
        </p:nvSpPr>
        <p:spPr>
          <a:xfrm>
            <a:off x="4176652" y="2326392"/>
            <a:ext cx="163500" cy="16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" name="Google Shape;440;p30"/>
          <p:cNvSpPr/>
          <p:nvPr/>
        </p:nvSpPr>
        <p:spPr>
          <a:xfrm>
            <a:off x="4176652" y="2651960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" name="Google Shape;441;p30"/>
          <p:cNvSpPr/>
          <p:nvPr/>
        </p:nvSpPr>
        <p:spPr>
          <a:xfrm>
            <a:off x="4176652" y="2977529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" name="Google Shape;442;p30"/>
          <p:cNvSpPr/>
          <p:nvPr/>
        </p:nvSpPr>
        <p:spPr>
          <a:xfrm>
            <a:off x="4176652" y="3303098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" name="Google Shape;443;p30"/>
          <p:cNvSpPr/>
          <p:nvPr/>
        </p:nvSpPr>
        <p:spPr>
          <a:xfrm>
            <a:off x="1025375" y="3628666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" name="Google Shape;444;p30"/>
          <p:cNvSpPr/>
          <p:nvPr/>
        </p:nvSpPr>
        <p:spPr>
          <a:xfrm>
            <a:off x="1377615" y="3628666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" name="Google Shape;445;p30"/>
          <p:cNvSpPr/>
          <p:nvPr/>
        </p:nvSpPr>
        <p:spPr>
          <a:xfrm>
            <a:off x="1729856" y="3628666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" name="Google Shape;446;p30"/>
          <p:cNvSpPr/>
          <p:nvPr/>
        </p:nvSpPr>
        <p:spPr>
          <a:xfrm>
            <a:off x="2075793" y="3628666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" name="Google Shape;447;p30"/>
          <p:cNvSpPr/>
          <p:nvPr/>
        </p:nvSpPr>
        <p:spPr>
          <a:xfrm>
            <a:off x="2428033" y="3628666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" name="Google Shape;448;p30"/>
          <p:cNvSpPr/>
          <p:nvPr/>
        </p:nvSpPr>
        <p:spPr>
          <a:xfrm>
            <a:off x="2773993" y="3628666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" name="Google Shape;449;p30"/>
          <p:cNvSpPr/>
          <p:nvPr/>
        </p:nvSpPr>
        <p:spPr>
          <a:xfrm>
            <a:off x="3126234" y="3628666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" name="Google Shape;450;p30"/>
          <p:cNvSpPr/>
          <p:nvPr/>
        </p:nvSpPr>
        <p:spPr>
          <a:xfrm>
            <a:off x="3472171" y="3628666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" name="Google Shape;451;p30"/>
          <p:cNvSpPr/>
          <p:nvPr/>
        </p:nvSpPr>
        <p:spPr>
          <a:xfrm>
            <a:off x="3824411" y="3628666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2" name="Google Shape;452;p30"/>
          <p:cNvSpPr/>
          <p:nvPr/>
        </p:nvSpPr>
        <p:spPr>
          <a:xfrm>
            <a:off x="4176652" y="3628666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" name="Google Shape;453;p30"/>
          <p:cNvSpPr/>
          <p:nvPr/>
        </p:nvSpPr>
        <p:spPr>
          <a:xfrm>
            <a:off x="1025375" y="3954235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4" name="Google Shape;454;p30"/>
          <p:cNvSpPr/>
          <p:nvPr/>
        </p:nvSpPr>
        <p:spPr>
          <a:xfrm>
            <a:off x="1377615" y="3954235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5" name="Google Shape;455;p30"/>
          <p:cNvSpPr/>
          <p:nvPr/>
        </p:nvSpPr>
        <p:spPr>
          <a:xfrm>
            <a:off x="1729856" y="3954235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" name="Google Shape;456;p30"/>
          <p:cNvSpPr/>
          <p:nvPr/>
        </p:nvSpPr>
        <p:spPr>
          <a:xfrm>
            <a:off x="2075793" y="3954235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7" name="Google Shape;457;p30"/>
          <p:cNvSpPr/>
          <p:nvPr/>
        </p:nvSpPr>
        <p:spPr>
          <a:xfrm>
            <a:off x="2428033" y="3954235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" name="Google Shape;458;p30"/>
          <p:cNvSpPr/>
          <p:nvPr/>
        </p:nvSpPr>
        <p:spPr>
          <a:xfrm>
            <a:off x="2773993" y="3954235"/>
            <a:ext cx="163500" cy="16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" name="Google Shape;459;p30"/>
          <p:cNvSpPr/>
          <p:nvPr/>
        </p:nvSpPr>
        <p:spPr>
          <a:xfrm>
            <a:off x="3126234" y="3954235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0" name="Google Shape;460;p30"/>
          <p:cNvSpPr/>
          <p:nvPr/>
        </p:nvSpPr>
        <p:spPr>
          <a:xfrm>
            <a:off x="3472171" y="3954235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1" name="Google Shape;461;p30"/>
          <p:cNvSpPr/>
          <p:nvPr/>
        </p:nvSpPr>
        <p:spPr>
          <a:xfrm>
            <a:off x="3824411" y="3954235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" name="Google Shape;462;p30"/>
          <p:cNvSpPr/>
          <p:nvPr/>
        </p:nvSpPr>
        <p:spPr>
          <a:xfrm>
            <a:off x="4176652" y="3954235"/>
            <a:ext cx="163500" cy="16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" name="Google Shape;463;p30"/>
          <p:cNvSpPr txBox="1"/>
          <p:nvPr/>
        </p:nvSpPr>
        <p:spPr>
          <a:xfrm>
            <a:off x="5634944" y="1465491"/>
            <a:ext cx="980700" cy="38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89999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SATURN</a:t>
            </a:r>
            <a:endParaRPr>
              <a:solidFill>
                <a:schemeClr val="lt1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464" name="Google Shape;464;p30"/>
          <p:cNvSpPr txBox="1"/>
          <p:nvPr/>
        </p:nvSpPr>
        <p:spPr>
          <a:xfrm>
            <a:off x="5634944" y="2768866"/>
            <a:ext cx="1783200" cy="86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Venus has a beautiful name, but it’s terribly hot, even hotter than Mercury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465" name="Google Shape;465;p30"/>
          <p:cNvSpPr txBox="1"/>
          <p:nvPr/>
        </p:nvSpPr>
        <p:spPr>
          <a:xfrm>
            <a:off x="5634944" y="2392166"/>
            <a:ext cx="980700" cy="38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89999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VENUS</a:t>
            </a:r>
            <a:endParaRPr>
              <a:solidFill>
                <a:schemeClr val="lt1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466" name="Google Shape;466;p30"/>
          <p:cNvSpPr txBox="1"/>
          <p:nvPr/>
        </p:nvSpPr>
        <p:spPr>
          <a:xfrm>
            <a:off x="5634944" y="3695541"/>
            <a:ext cx="1783200" cy="86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Mercury is the closest planet to the Sun and is only a bit larger than our Moon</a:t>
            </a:r>
            <a:endParaRPr sz="10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467" name="Google Shape;467;p30"/>
          <p:cNvSpPr txBox="1"/>
          <p:nvPr/>
        </p:nvSpPr>
        <p:spPr>
          <a:xfrm>
            <a:off x="5634944" y="3318841"/>
            <a:ext cx="980700" cy="38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89999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MERCURY</a:t>
            </a:r>
            <a:endParaRPr>
              <a:solidFill>
                <a:schemeClr val="lt1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468" name="Google Shape;468;p30"/>
          <p:cNvSpPr/>
          <p:nvPr/>
        </p:nvSpPr>
        <p:spPr>
          <a:xfrm>
            <a:off x="8919725" y="4117725"/>
            <a:ext cx="453000" cy="5757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9" name="Google Shape;469;p30"/>
          <p:cNvSpPr/>
          <p:nvPr/>
        </p:nvSpPr>
        <p:spPr>
          <a:xfrm>
            <a:off x="-1258050" y="933475"/>
            <a:ext cx="1572300" cy="2199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73" name="Shape 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" name="Google Shape;474;p31"/>
          <p:cNvSpPr txBox="1"/>
          <p:nvPr>
            <p:ph type="ctrTitle"/>
          </p:nvPr>
        </p:nvSpPr>
        <p:spPr>
          <a:xfrm>
            <a:off x="622200" y="-450600"/>
            <a:ext cx="2412000" cy="143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BUYER PERSONA</a:t>
            </a:r>
            <a:endParaRPr/>
          </a:p>
        </p:txBody>
      </p:sp>
      <p:sp>
        <p:nvSpPr>
          <p:cNvPr id="475" name="Google Shape;475;p31"/>
          <p:cNvSpPr/>
          <p:nvPr/>
        </p:nvSpPr>
        <p:spPr>
          <a:xfrm>
            <a:off x="508548" y="1308073"/>
            <a:ext cx="2356500" cy="2272500"/>
          </a:xfrm>
          <a:prstGeom prst="rect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76" name="Google Shape;476;p31"/>
          <p:cNvPicPr preferRelativeResize="0"/>
          <p:nvPr/>
        </p:nvPicPr>
        <p:blipFill rotWithShape="1">
          <a:blip r:embed="rId3">
            <a:alphaModFix/>
          </a:blip>
          <a:srcRect b="0" l="30771" r="0" t="0"/>
          <a:stretch/>
        </p:blipFill>
        <p:spPr>
          <a:xfrm>
            <a:off x="720000" y="1163461"/>
            <a:ext cx="2356648" cy="2272504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77" name="Google Shape;477;p31"/>
          <p:cNvCxnSpPr/>
          <p:nvPr/>
        </p:nvCxnSpPr>
        <p:spPr>
          <a:xfrm>
            <a:off x="3419950" y="653400"/>
            <a:ext cx="0" cy="37476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78" name="Google Shape;478;p31"/>
          <p:cNvSpPr txBox="1"/>
          <p:nvPr>
            <p:ph type="ctrTitle"/>
          </p:nvPr>
        </p:nvSpPr>
        <p:spPr>
          <a:xfrm>
            <a:off x="3637250" y="397636"/>
            <a:ext cx="1356900" cy="50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3"/>
                </a:solidFill>
              </a:rPr>
              <a:t>PROFILE</a:t>
            </a:r>
            <a:endParaRPr sz="1400">
              <a:solidFill>
                <a:schemeClr val="accent3"/>
              </a:solidFill>
            </a:endParaRPr>
          </a:p>
        </p:txBody>
      </p:sp>
      <p:sp>
        <p:nvSpPr>
          <p:cNvPr id="479" name="Google Shape;479;p31"/>
          <p:cNvSpPr txBox="1"/>
          <p:nvPr>
            <p:ph idx="4294967295" type="subTitle"/>
          </p:nvPr>
        </p:nvSpPr>
        <p:spPr>
          <a:xfrm>
            <a:off x="3637250" y="905257"/>
            <a:ext cx="1558500" cy="2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accent2"/>
                </a:solidFill>
              </a:rPr>
              <a:t>Age: 22 years</a:t>
            </a:r>
            <a:endParaRPr sz="1000">
              <a:solidFill>
                <a:schemeClr val="accent2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480" name="Google Shape;480;p31"/>
          <p:cNvSpPr txBox="1"/>
          <p:nvPr>
            <p:ph idx="4294967295" type="subTitle"/>
          </p:nvPr>
        </p:nvSpPr>
        <p:spPr>
          <a:xfrm>
            <a:off x="3637250" y="1176757"/>
            <a:ext cx="1558500" cy="2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accent2"/>
                </a:solidFill>
              </a:rPr>
              <a:t>Gender: Female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481" name="Google Shape;481;p31"/>
          <p:cNvSpPr txBox="1"/>
          <p:nvPr>
            <p:ph idx="4294967295" type="subTitle"/>
          </p:nvPr>
        </p:nvSpPr>
        <p:spPr>
          <a:xfrm>
            <a:off x="3637250" y="1448250"/>
            <a:ext cx="2199900" cy="2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accent2"/>
                </a:solidFill>
              </a:rPr>
              <a:t>Location: San Francisco, California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482" name="Google Shape;482;p31"/>
          <p:cNvSpPr txBox="1"/>
          <p:nvPr>
            <p:ph idx="4294967295" type="subTitle"/>
          </p:nvPr>
        </p:nvSpPr>
        <p:spPr>
          <a:xfrm>
            <a:off x="3637250" y="1719750"/>
            <a:ext cx="21816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accent2"/>
                </a:solidFill>
              </a:rPr>
              <a:t>Job: Interior designer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483" name="Google Shape;483;p31"/>
          <p:cNvSpPr txBox="1"/>
          <p:nvPr>
            <p:ph type="ctrTitle"/>
          </p:nvPr>
        </p:nvSpPr>
        <p:spPr>
          <a:xfrm>
            <a:off x="3637250" y="2299275"/>
            <a:ext cx="1960800" cy="45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3"/>
                </a:solidFill>
              </a:rPr>
              <a:t>WHAT THEY’RE LOOKING FOR</a:t>
            </a:r>
            <a:endParaRPr sz="1400">
              <a:solidFill>
                <a:schemeClr val="accent3"/>
              </a:solidFill>
            </a:endParaRPr>
          </a:p>
        </p:txBody>
      </p:sp>
      <p:sp>
        <p:nvSpPr>
          <p:cNvPr id="484" name="Google Shape;484;p31"/>
          <p:cNvSpPr txBox="1"/>
          <p:nvPr>
            <p:ph idx="4294967295" type="subTitle"/>
          </p:nvPr>
        </p:nvSpPr>
        <p:spPr>
          <a:xfrm>
            <a:off x="3603175" y="3311350"/>
            <a:ext cx="1020000" cy="2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accent2"/>
                </a:solidFill>
              </a:rPr>
              <a:t>Instagrammable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485" name="Google Shape;485;p31"/>
          <p:cNvSpPr txBox="1"/>
          <p:nvPr>
            <p:ph idx="4294967295" type="subTitle"/>
          </p:nvPr>
        </p:nvSpPr>
        <p:spPr>
          <a:xfrm>
            <a:off x="4643550" y="3311350"/>
            <a:ext cx="1020000" cy="2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accent2"/>
                </a:solidFill>
              </a:rPr>
              <a:t>Free WIFI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486" name="Google Shape;486;p31"/>
          <p:cNvSpPr txBox="1"/>
          <p:nvPr>
            <p:ph idx="4294967295" type="subTitle"/>
          </p:nvPr>
        </p:nvSpPr>
        <p:spPr>
          <a:xfrm>
            <a:off x="3603175" y="4197425"/>
            <a:ext cx="1020000" cy="2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accent2"/>
                </a:solidFill>
              </a:rPr>
              <a:t>Vegan option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487" name="Google Shape;487;p31"/>
          <p:cNvSpPr txBox="1"/>
          <p:nvPr>
            <p:ph idx="4294967295" type="subTitle"/>
          </p:nvPr>
        </p:nvSpPr>
        <p:spPr>
          <a:xfrm>
            <a:off x="4593750" y="4197425"/>
            <a:ext cx="1119600" cy="2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accent2"/>
                </a:solidFill>
              </a:rPr>
              <a:t>Quiet atmosphere</a:t>
            </a:r>
            <a:endParaRPr>
              <a:solidFill>
                <a:schemeClr val="accent2"/>
              </a:solidFill>
            </a:endParaRPr>
          </a:p>
        </p:txBody>
      </p:sp>
      <p:cxnSp>
        <p:nvCxnSpPr>
          <p:cNvPr id="488" name="Google Shape;488;p31"/>
          <p:cNvCxnSpPr/>
          <p:nvPr/>
        </p:nvCxnSpPr>
        <p:spPr>
          <a:xfrm>
            <a:off x="3419950" y="697950"/>
            <a:ext cx="0" cy="37476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9" name="Google Shape;489;p31"/>
          <p:cNvCxnSpPr/>
          <p:nvPr/>
        </p:nvCxnSpPr>
        <p:spPr>
          <a:xfrm>
            <a:off x="6059550" y="697950"/>
            <a:ext cx="0" cy="374760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90" name="Google Shape;490;p31"/>
          <p:cNvSpPr txBox="1"/>
          <p:nvPr>
            <p:ph type="ctrTitle"/>
          </p:nvPr>
        </p:nvSpPr>
        <p:spPr>
          <a:xfrm>
            <a:off x="6256500" y="397625"/>
            <a:ext cx="1558500" cy="50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3"/>
                </a:solidFill>
              </a:rPr>
              <a:t>MOST USED SOCIAL MEDIA</a:t>
            </a:r>
            <a:endParaRPr sz="1400">
              <a:solidFill>
                <a:schemeClr val="accent3"/>
              </a:solidFill>
            </a:endParaRPr>
          </a:p>
        </p:txBody>
      </p:sp>
      <p:cxnSp>
        <p:nvCxnSpPr>
          <p:cNvPr id="491" name="Google Shape;491;p31"/>
          <p:cNvCxnSpPr/>
          <p:nvPr/>
        </p:nvCxnSpPr>
        <p:spPr>
          <a:xfrm>
            <a:off x="6363500" y="2299725"/>
            <a:ext cx="20544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92" name="Google Shape;492;p31"/>
          <p:cNvSpPr txBox="1"/>
          <p:nvPr>
            <p:ph type="ctrTitle"/>
          </p:nvPr>
        </p:nvSpPr>
        <p:spPr>
          <a:xfrm>
            <a:off x="6256493" y="2300029"/>
            <a:ext cx="1819500" cy="45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3"/>
                </a:solidFill>
              </a:rPr>
              <a:t>PURCHASING BEHAVIOR</a:t>
            </a:r>
            <a:endParaRPr sz="1400">
              <a:solidFill>
                <a:schemeClr val="accent3"/>
              </a:solidFill>
            </a:endParaRPr>
          </a:p>
        </p:txBody>
      </p:sp>
      <p:sp>
        <p:nvSpPr>
          <p:cNvPr id="493" name="Google Shape;493;p31"/>
          <p:cNvSpPr txBox="1"/>
          <p:nvPr>
            <p:ph idx="4294967295" type="subTitle"/>
          </p:nvPr>
        </p:nvSpPr>
        <p:spPr>
          <a:xfrm>
            <a:off x="623450" y="3956150"/>
            <a:ext cx="2199900" cy="4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chemeClr val="accent2"/>
                </a:solidFill>
              </a:rPr>
              <a:t>“I need a quiet place where I can take new photos for my feed as well as meet my friends and have a nice meal”</a:t>
            </a:r>
            <a:endParaRPr sz="1100">
              <a:solidFill>
                <a:schemeClr val="accent2"/>
              </a:solidFill>
            </a:endParaRPr>
          </a:p>
        </p:txBody>
      </p:sp>
      <p:sp>
        <p:nvSpPr>
          <p:cNvPr id="494" name="Google Shape;494;p31"/>
          <p:cNvSpPr/>
          <p:nvPr/>
        </p:nvSpPr>
        <p:spPr>
          <a:xfrm>
            <a:off x="8424000" y="-35700"/>
            <a:ext cx="930600" cy="5757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5" name="Google Shape;495;p31"/>
          <p:cNvSpPr/>
          <p:nvPr/>
        </p:nvSpPr>
        <p:spPr>
          <a:xfrm>
            <a:off x="-306475" y="4117725"/>
            <a:ext cx="453000" cy="5757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" name="Google Shape;496;p31"/>
          <p:cNvSpPr/>
          <p:nvPr/>
        </p:nvSpPr>
        <p:spPr>
          <a:xfrm>
            <a:off x="720000" y="1183754"/>
            <a:ext cx="2356800" cy="2238900"/>
          </a:xfrm>
          <a:prstGeom prst="rect">
            <a:avLst/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" name="Google Shape;497;p31"/>
          <p:cNvGrpSpPr/>
          <p:nvPr/>
        </p:nvGrpSpPr>
        <p:grpSpPr>
          <a:xfrm>
            <a:off x="3949292" y="2981087"/>
            <a:ext cx="327766" cy="266687"/>
            <a:chOff x="1190625" y="717625"/>
            <a:chExt cx="5219200" cy="4260175"/>
          </a:xfrm>
        </p:grpSpPr>
        <p:sp>
          <p:nvSpPr>
            <p:cNvPr id="498" name="Google Shape;498;p31"/>
            <p:cNvSpPr/>
            <p:nvPr/>
          </p:nvSpPr>
          <p:spPr>
            <a:xfrm>
              <a:off x="1190625" y="717625"/>
              <a:ext cx="5219200" cy="4260175"/>
            </a:xfrm>
            <a:custGeom>
              <a:rect b="b" l="l" r="r" t="t"/>
              <a:pathLst>
                <a:path extrusionOk="0" h="170407" w="208768">
                  <a:moveTo>
                    <a:pt x="51376" y="25281"/>
                  </a:moveTo>
                  <a:cubicBezTo>
                    <a:pt x="51670" y="25281"/>
                    <a:pt x="51898" y="25477"/>
                    <a:pt x="51898" y="25770"/>
                  </a:cubicBezTo>
                  <a:lnTo>
                    <a:pt x="51898" y="34219"/>
                  </a:lnTo>
                  <a:lnTo>
                    <a:pt x="22932" y="34219"/>
                  </a:lnTo>
                  <a:lnTo>
                    <a:pt x="22932" y="25770"/>
                  </a:lnTo>
                  <a:cubicBezTo>
                    <a:pt x="22932" y="25477"/>
                    <a:pt x="23160" y="25281"/>
                    <a:pt x="23421" y="25281"/>
                  </a:cubicBezTo>
                  <a:close/>
                  <a:moveTo>
                    <a:pt x="153183" y="8155"/>
                  </a:moveTo>
                  <a:cubicBezTo>
                    <a:pt x="158011" y="8155"/>
                    <a:pt x="162088" y="11450"/>
                    <a:pt x="163132" y="16147"/>
                  </a:cubicBezTo>
                  <a:lnTo>
                    <a:pt x="167144" y="34219"/>
                  </a:lnTo>
                  <a:lnTo>
                    <a:pt x="160164" y="34219"/>
                  </a:lnTo>
                  <a:cubicBezTo>
                    <a:pt x="148583" y="26716"/>
                    <a:pt x="134818" y="22378"/>
                    <a:pt x="120041" y="22378"/>
                  </a:cubicBezTo>
                  <a:cubicBezTo>
                    <a:pt x="105264" y="22378"/>
                    <a:pt x="91466" y="26716"/>
                    <a:pt x="79886" y="34219"/>
                  </a:cubicBezTo>
                  <a:lnTo>
                    <a:pt x="72938" y="34219"/>
                  </a:lnTo>
                  <a:lnTo>
                    <a:pt x="76918" y="16147"/>
                  </a:lnTo>
                  <a:cubicBezTo>
                    <a:pt x="77961" y="11450"/>
                    <a:pt x="82072" y="8155"/>
                    <a:pt x="86867" y="8155"/>
                  </a:cubicBezTo>
                  <a:close/>
                  <a:moveTo>
                    <a:pt x="69480" y="42374"/>
                  </a:moveTo>
                  <a:cubicBezTo>
                    <a:pt x="55062" y="55878"/>
                    <a:pt x="46027" y="75091"/>
                    <a:pt x="46027" y="96392"/>
                  </a:cubicBezTo>
                  <a:cubicBezTo>
                    <a:pt x="46027" y="117660"/>
                    <a:pt x="55062" y="136873"/>
                    <a:pt x="69480" y="150411"/>
                  </a:cubicBezTo>
                  <a:lnTo>
                    <a:pt x="32750" y="150411"/>
                  </a:lnTo>
                  <a:lnTo>
                    <a:pt x="32750" y="106113"/>
                  </a:lnTo>
                  <a:cubicBezTo>
                    <a:pt x="32750" y="103862"/>
                    <a:pt x="30924" y="102035"/>
                    <a:pt x="28673" y="102035"/>
                  </a:cubicBezTo>
                  <a:cubicBezTo>
                    <a:pt x="26422" y="102035"/>
                    <a:pt x="24595" y="103862"/>
                    <a:pt x="24595" y="106113"/>
                  </a:cubicBezTo>
                  <a:lnTo>
                    <a:pt x="24595" y="150411"/>
                  </a:lnTo>
                  <a:lnTo>
                    <a:pt x="14157" y="150411"/>
                  </a:lnTo>
                  <a:cubicBezTo>
                    <a:pt x="10862" y="150411"/>
                    <a:pt x="8155" y="147703"/>
                    <a:pt x="8155" y="144376"/>
                  </a:cubicBezTo>
                  <a:lnTo>
                    <a:pt x="8155" y="48408"/>
                  </a:lnTo>
                  <a:cubicBezTo>
                    <a:pt x="8155" y="45081"/>
                    <a:pt x="10862" y="42374"/>
                    <a:pt x="14157" y="42374"/>
                  </a:cubicBezTo>
                  <a:close/>
                  <a:moveTo>
                    <a:pt x="194610" y="42374"/>
                  </a:moveTo>
                  <a:cubicBezTo>
                    <a:pt x="197905" y="42374"/>
                    <a:pt x="200612" y="45081"/>
                    <a:pt x="200612" y="48376"/>
                  </a:cubicBezTo>
                  <a:lnTo>
                    <a:pt x="200612" y="144376"/>
                  </a:lnTo>
                  <a:cubicBezTo>
                    <a:pt x="200612" y="147703"/>
                    <a:pt x="197905" y="150411"/>
                    <a:pt x="194610" y="150411"/>
                  </a:cubicBezTo>
                  <a:lnTo>
                    <a:pt x="170602" y="150411"/>
                  </a:lnTo>
                  <a:cubicBezTo>
                    <a:pt x="185020" y="136873"/>
                    <a:pt x="194056" y="117660"/>
                    <a:pt x="194056" y="96392"/>
                  </a:cubicBezTo>
                  <a:cubicBezTo>
                    <a:pt x="194056" y="75091"/>
                    <a:pt x="185020" y="55878"/>
                    <a:pt x="170602" y="42374"/>
                  </a:cubicBezTo>
                  <a:close/>
                  <a:moveTo>
                    <a:pt x="120041" y="30533"/>
                  </a:moveTo>
                  <a:cubicBezTo>
                    <a:pt x="127642" y="30533"/>
                    <a:pt x="134981" y="31837"/>
                    <a:pt x="141799" y="34219"/>
                  </a:cubicBezTo>
                  <a:cubicBezTo>
                    <a:pt x="147474" y="36209"/>
                    <a:pt x="152824" y="38981"/>
                    <a:pt x="157684" y="42374"/>
                  </a:cubicBezTo>
                  <a:cubicBezTo>
                    <a:pt x="174712" y="54280"/>
                    <a:pt x="185901" y="74048"/>
                    <a:pt x="185901" y="96392"/>
                  </a:cubicBezTo>
                  <a:cubicBezTo>
                    <a:pt x="185901" y="118704"/>
                    <a:pt x="174712" y="138472"/>
                    <a:pt x="157684" y="150411"/>
                  </a:cubicBezTo>
                  <a:cubicBezTo>
                    <a:pt x="152824" y="153803"/>
                    <a:pt x="147474" y="156543"/>
                    <a:pt x="141799" y="158566"/>
                  </a:cubicBezTo>
                  <a:cubicBezTo>
                    <a:pt x="134981" y="160947"/>
                    <a:pt x="127642" y="162252"/>
                    <a:pt x="120041" y="162252"/>
                  </a:cubicBezTo>
                  <a:cubicBezTo>
                    <a:pt x="112408" y="162252"/>
                    <a:pt x="105101" y="160947"/>
                    <a:pt x="98284" y="158566"/>
                  </a:cubicBezTo>
                  <a:cubicBezTo>
                    <a:pt x="92575" y="156543"/>
                    <a:pt x="87258" y="153803"/>
                    <a:pt x="82398" y="150411"/>
                  </a:cubicBezTo>
                  <a:cubicBezTo>
                    <a:pt x="65338" y="138472"/>
                    <a:pt x="54182" y="118704"/>
                    <a:pt x="54182" y="96392"/>
                  </a:cubicBezTo>
                  <a:cubicBezTo>
                    <a:pt x="54182" y="74048"/>
                    <a:pt x="65338" y="54280"/>
                    <a:pt x="82398" y="42374"/>
                  </a:cubicBezTo>
                  <a:cubicBezTo>
                    <a:pt x="87258" y="38981"/>
                    <a:pt x="92575" y="36209"/>
                    <a:pt x="98284" y="34219"/>
                  </a:cubicBezTo>
                  <a:cubicBezTo>
                    <a:pt x="105101" y="31837"/>
                    <a:pt x="112408" y="30533"/>
                    <a:pt x="120041" y="30533"/>
                  </a:cubicBezTo>
                  <a:close/>
                  <a:moveTo>
                    <a:pt x="86867" y="0"/>
                  </a:moveTo>
                  <a:cubicBezTo>
                    <a:pt x="78190" y="0"/>
                    <a:pt x="70818" y="5905"/>
                    <a:pt x="68958" y="14386"/>
                  </a:cubicBezTo>
                  <a:lnTo>
                    <a:pt x="64555" y="34219"/>
                  </a:lnTo>
                  <a:lnTo>
                    <a:pt x="60053" y="34219"/>
                  </a:lnTo>
                  <a:lnTo>
                    <a:pt x="60053" y="25770"/>
                  </a:lnTo>
                  <a:cubicBezTo>
                    <a:pt x="60053" y="20975"/>
                    <a:pt x="56171" y="17126"/>
                    <a:pt x="51376" y="17126"/>
                  </a:cubicBezTo>
                  <a:lnTo>
                    <a:pt x="23421" y="17126"/>
                  </a:lnTo>
                  <a:cubicBezTo>
                    <a:pt x="18659" y="17126"/>
                    <a:pt x="14777" y="20975"/>
                    <a:pt x="14777" y="25770"/>
                  </a:cubicBezTo>
                  <a:lnTo>
                    <a:pt x="14777" y="34219"/>
                  </a:lnTo>
                  <a:lnTo>
                    <a:pt x="14157" y="34219"/>
                  </a:lnTo>
                  <a:cubicBezTo>
                    <a:pt x="6361" y="34219"/>
                    <a:pt x="0" y="40580"/>
                    <a:pt x="0" y="48408"/>
                  </a:cubicBezTo>
                  <a:lnTo>
                    <a:pt x="0" y="144376"/>
                  </a:lnTo>
                  <a:cubicBezTo>
                    <a:pt x="0" y="152205"/>
                    <a:pt x="6361" y="158566"/>
                    <a:pt x="14157" y="158566"/>
                  </a:cubicBezTo>
                  <a:lnTo>
                    <a:pt x="79886" y="158566"/>
                  </a:lnTo>
                  <a:cubicBezTo>
                    <a:pt x="91466" y="166036"/>
                    <a:pt x="105264" y="170407"/>
                    <a:pt x="120041" y="170407"/>
                  </a:cubicBezTo>
                  <a:cubicBezTo>
                    <a:pt x="134818" y="170407"/>
                    <a:pt x="148583" y="166036"/>
                    <a:pt x="160164" y="158566"/>
                  </a:cubicBezTo>
                  <a:lnTo>
                    <a:pt x="194610" y="158566"/>
                  </a:lnTo>
                  <a:cubicBezTo>
                    <a:pt x="202406" y="158566"/>
                    <a:pt x="208767" y="152205"/>
                    <a:pt x="208767" y="144376"/>
                  </a:cubicBezTo>
                  <a:lnTo>
                    <a:pt x="208767" y="48408"/>
                  </a:lnTo>
                  <a:cubicBezTo>
                    <a:pt x="208767" y="40580"/>
                    <a:pt x="202406" y="34219"/>
                    <a:pt x="194610" y="34219"/>
                  </a:cubicBezTo>
                  <a:lnTo>
                    <a:pt x="175495" y="34219"/>
                  </a:lnTo>
                  <a:lnTo>
                    <a:pt x="171091" y="14386"/>
                  </a:lnTo>
                  <a:cubicBezTo>
                    <a:pt x="169232" y="5905"/>
                    <a:pt x="161860" y="0"/>
                    <a:pt x="153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31"/>
            <p:cNvSpPr/>
            <p:nvPr/>
          </p:nvSpPr>
          <p:spPr>
            <a:xfrm>
              <a:off x="2853400" y="1789175"/>
              <a:ext cx="2676500" cy="2676500"/>
            </a:xfrm>
            <a:custGeom>
              <a:rect b="b" l="l" r="r" t="t"/>
              <a:pathLst>
                <a:path extrusionOk="0" h="107060" w="107060">
                  <a:moveTo>
                    <a:pt x="53530" y="1"/>
                  </a:moveTo>
                  <a:cubicBezTo>
                    <a:pt x="24009" y="1"/>
                    <a:pt x="1" y="24009"/>
                    <a:pt x="1" y="53530"/>
                  </a:cubicBezTo>
                  <a:cubicBezTo>
                    <a:pt x="1" y="83051"/>
                    <a:pt x="24009" y="107059"/>
                    <a:pt x="53530" y="107059"/>
                  </a:cubicBezTo>
                  <a:cubicBezTo>
                    <a:pt x="57836" y="107059"/>
                    <a:pt x="62109" y="106537"/>
                    <a:pt x="66252" y="105526"/>
                  </a:cubicBezTo>
                  <a:cubicBezTo>
                    <a:pt x="68437" y="105004"/>
                    <a:pt x="69775" y="102786"/>
                    <a:pt x="69253" y="100601"/>
                  </a:cubicBezTo>
                  <a:cubicBezTo>
                    <a:pt x="68779" y="98735"/>
                    <a:pt x="67117" y="97487"/>
                    <a:pt x="65280" y="97487"/>
                  </a:cubicBezTo>
                  <a:cubicBezTo>
                    <a:pt x="64966" y="97487"/>
                    <a:pt x="64647" y="97523"/>
                    <a:pt x="64327" y="97600"/>
                  </a:cubicBezTo>
                  <a:cubicBezTo>
                    <a:pt x="60804" y="98480"/>
                    <a:pt x="57184" y="98904"/>
                    <a:pt x="53530" y="98904"/>
                  </a:cubicBezTo>
                  <a:cubicBezTo>
                    <a:pt x="28511" y="98904"/>
                    <a:pt x="8156" y="78550"/>
                    <a:pt x="8156" y="53530"/>
                  </a:cubicBezTo>
                  <a:cubicBezTo>
                    <a:pt x="8156" y="28511"/>
                    <a:pt x="28511" y="8156"/>
                    <a:pt x="53530" y="8156"/>
                  </a:cubicBezTo>
                  <a:cubicBezTo>
                    <a:pt x="78550" y="8156"/>
                    <a:pt x="98904" y="28511"/>
                    <a:pt x="98904" y="53530"/>
                  </a:cubicBezTo>
                  <a:cubicBezTo>
                    <a:pt x="98904" y="62631"/>
                    <a:pt x="96197" y="71438"/>
                    <a:pt x="91108" y="78941"/>
                  </a:cubicBezTo>
                  <a:cubicBezTo>
                    <a:pt x="89836" y="80800"/>
                    <a:pt x="90325" y="83345"/>
                    <a:pt x="92185" y="84617"/>
                  </a:cubicBezTo>
                  <a:cubicBezTo>
                    <a:pt x="92885" y="85096"/>
                    <a:pt x="93683" y="85326"/>
                    <a:pt x="94474" y="85326"/>
                  </a:cubicBezTo>
                  <a:cubicBezTo>
                    <a:pt x="95781" y="85326"/>
                    <a:pt x="97068" y="84699"/>
                    <a:pt x="97860" y="83540"/>
                  </a:cubicBezTo>
                  <a:cubicBezTo>
                    <a:pt x="103863" y="74668"/>
                    <a:pt x="107059" y="64295"/>
                    <a:pt x="107059" y="53530"/>
                  </a:cubicBezTo>
                  <a:cubicBezTo>
                    <a:pt x="107059" y="24009"/>
                    <a:pt x="83051" y="1"/>
                    <a:pt x="53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31"/>
            <p:cNvSpPr/>
            <p:nvPr/>
          </p:nvSpPr>
          <p:spPr>
            <a:xfrm>
              <a:off x="1527425" y="2129250"/>
              <a:ext cx="759250" cy="759250"/>
            </a:xfrm>
            <a:custGeom>
              <a:rect b="b" l="l" r="r" t="t"/>
              <a:pathLst>
                <a:path extrusionOk="0" h="30370" w="30370">
                  <a:moveTo>
                    <a:pt x="15201" y="8155"/>
                  </a:moveTo>
                  <a:cubicBezTo>
                    <a:pt x="19083" y="8155"/>
                    <a:pt x="22214" y="11320"/>
                    <a:pt x="22214" y="15201"/>
                  </a:cubicBezTo>
                  <a:cubicBezTo>
                    <a:pt x="22214" y="19050"/>
                    <a:pt x="19083" y="22215"/>
                    <a:pt x="15201" y="22215"/>
                  </a:cubicBezTo>
                  <a:cubicBezTo>
                    <a:pt x="11319" y="22215"/>
                    <a:pt x="8155" y="19050"/>
                    <a:pt x="8155" y="15201"/>
                  </a:cubicBezTo>
                  <a:cubicBezTo>
                    <a:pt x="8155" y="11320"/>
                    <a:pt x="11319" y="8155"/>
                    <a:pt x="15201" y="8155"/>
                  </a:cubicBezTo>
                  <a:close/>
                  <a:moveTo>
                    <a:pt x="15201" y="0"/>
                  </a:moveTo>
                  <a:cubicBezTo>
                    <a:pt x="6818" y="0"/>
                    <a:pt x="0" y="6818"/>
                    <a:pt x="0" y="15201"/>
                  </a:cubicBezTo>
                  <a:cubicBezTo>
                    <a:pt x="0" y="23552"/>
                    <a:pt x="6818" y="30370"/>
                    <a:pt x="15201" y="30370"/>
                  </a:cubicBezTo>
                  <a:cubicBezTo>
                    <a:pt x="23552" y="30370"/>
                    <a:pt x="30369" y="23552"/>
                    <a:pt x="30369" y="15201"/>
                  </a:cubicBezTo>
                  <a:cubicBezTo>
                    <a:pt x="30369" y="6818"/>
                    <a:pt x="23552" y="0"/>
                    <a:pt x="15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1"/>
            <p:cNvSpPr/>
            <p:nvPr/>
          </p:nvSpPr>
          <p:spPr>
            <a:xfrm>
              <a:off x="4812225" y="4028325"/>
              <a:ext cx="203900" cy="204125"/>
            </a:xfrm>
            <a:custGeom>
              <a:rect b="b" l="l" r="r" t="t"/>
              <a:pathLst>
                <a:path extrusionOk="0" h="8165" w="8156">
                  <a:moveTo>
                    <a:pt x="4082" y="1"/>
                  </a:moveTo>
                  <a:cubicBezTo>
                    <a:pt x="3817" y="1"/>
                    <a:pt x="3556" y="25"/>
                    <a:pt x="3295" y="74"/>
                  </a:cubicBezTo>
                  <a:cubicBezTo>
                    <a:pt x="3034" y="140"/>
                    <a:pt x="2774" y="205"/>
                    <a:pt x="2513" y="303"/>
                  </a:cubicBezTo>
                  <a:cubicBezTo>
                    <a:pt x="2284" y="433"/>
                    <a:pt x="2056" y="531"/>
                    <a:pt x="1828" y="694"/>
                  </a:cubicBezTo>
                  <a:cubicBezTo>
                    <a:pt x="1599" y="857"/>
                    <a:pt x="1403" y="1020"/>
                    <a:pt x="1208" y="1216"/>
                  </a:cubicBezTo>
                  <a:cubicBezTo>
                    <a:pt x="1012" y="1379"/>
                    <a:pt x="849" y="1608"/>
                    <a:pt x="686" y="1836"/>
                  </a:cubicBezTo>
                  <a:cubicBezTo>
                    <a:pt x="555" y="2032"/>
                    <a:pt x="425" y="2293"/>
                    <a:pt x="327" y="2521"/>
                  </a:cubicBezTo>
                  <a:cubicBezTo>
                    <a:pt x="229" y="2782"/>
                    <a:pt x="131" y="3043"/>
                    <a:pt x="99" y="3271"/>
                  </a:cubicBezTo>
                  <a:cubicBezTo>
                    <a:pt x="33" y="3565"/>
                    <a:pt x="1" y="3826"/>
                    <a:pt x="1" y="4087"/>
                  </a:cubicBezTo>
                  <a:cubicBezTo>
                    <a:pt x="1" y="4348"/>
                    <a:pt x="33" y="4609"/>
                    <a:pt x="99" y="4869"/>
                  </a:cubicBezTo>
                  <a:cubicBezTo>
                    <a:pt x="131" y="5130"/>
                    <a:pt x="229" y="5391"/>
                    <a:pt x="327" y="5652"/>
                  </a:cubicBezTo>
                  <a:cubicBezTo>
                    <a:pt x="425" y="5881"/>
                    <a:pt x="555" y="6142"/>
                    <a:pt x="686" y="6337"/>
                  </a:cubicBezTo>
                  <a:cubicBezTo>
                    <a:pt x="849" y="6566"/>
                    <a:pt x="1012" y="6794"/>
                    <a:pt x="1208" y="6957"/>
                  </a:cubicBezTo>
                  <a:cubicBezTo>
                    <a:pt x="1403" y="7153"/>
                    <a:pt x="1599" y="7316"/>
                    <a:pt x="1828" y="7479"/>
                  </a:cubicBezTo>
                  <a:cubicBezTo>
                    <a:pt x="2056" y="7610"/>
                    <a:pt x="2284" y="7740"/>
                    <a:pt x="2513" y="7838"/>
                  </a:cubicBezTo>
                  <a:cubicBezTo>
                    <a:pt x="2774" y="7936"/>
                    <a:pt x="3034" y="8034"/>
                    <a:pt x="3295" y="8066"/>
                  </a:cubicBezTo>
                  <a:cubicBezTo>
                    <a:pt x="3556" y="8131"/>
                    <a:pt x="3817" y="8164"/>
                    <a:pt x="4078" y="8164"/>
                  </a:cubicBezTo>
                  <a:cubicBezTo>
                    <a:pt x="4339" y="8164"/>
                    <a:pt x="4600" y="8131"/>
                    <a:pt x="4894" y="8066"/>
                  </a:cubicBezTo>
                  <a:cubicBezTo>
                    <a:pt x="5155" y="8034"/>
                    <a:pt x="5383" y="7936"/>
                    <a:pt x="5644" y="7838"/>
                  </a:cubicBezTo>
                  <a:cubicBezTo>
                    <a:pt x="5872" y="7740"/>
                    <a:pt x="6133" y="7610"/>
                    <a:pt x="6329" y="7479"/>
                  </a:cubicBezTo>
                  <a:cubicBezTo>
                    <a:pt x="6557" y="7316"/>
                    <a:pt x="6786" y="7153"/>
                    <a:pt x="6949" y="6957"/>
                  </a:cubicBezTo>
                  <a:cubicBezTo>
                    <a:pt x="7732" y="6207"/>
                    <a:pt x="8156" y="5163"/>
                    <a:pt x="8156" y="4087"/>
                  </a:cubicBezTo>
                  <a:cubicBezTo>
                    <a:pt x="8156" y="3826"/>
                    <a:pt x="8123" y="3565"/>
                    <a:pt x="8091" y="3271"/>
                  </a:cubicBezTo>
                  <a:cubicBezTo>
                    <a:pt x="8025" y="3043"/>
                    <a:pt x="7960" y="2782"/>
                    <a:pt x="7862" y="2521"/>
                  </a:cubicBezTo>
                  <a:cubicBezTo>
                    <a:pt x="7732" y="2293"/>
                    <a:pt x="7634" y="2032"/>
                    <a:pt x="7471" y="1836"/>
                  </a:cubicBezTo>
                  <a:cubicBezTo>
                    <a:pt x="7340" y="1608"/>
                    <a:pt x="7145" y="1379"/>
                    <a:pt x="6949" y="1216"/>
                  </a:cubicBezTo>
                  <a:cubicBezTo>
                    <a:pt x="6786" y="1020"/>
                    <a:pt x="6557" y="857"/>
                    <a:pt x="6362" y="694"/>
                  </a:cubicBezTo>
                  <a:cubicBezTo>
                    <a:pt x="6133" y="531"/>
                    <a:pt x="5872" y="433"/>
                    <a:pt x="5644" y="303"/>
                  </a:cubicBezTo>
                  <a:cubicBezTo>
                    <a:pt x="5383" y="205"/>
                    <a:pt x="5155" y="140"/>
                    <a:pt x="4894" y="74"/>
                  </a:cubicBezTo>
                  <a:cubicBezTo>
                    <a:pt x="4617" y="25"/>
                    <a:pt x="4347" y="1"/>
                    <a:pt x="4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" name="Google Shape;502;p31"/>
          <p:cNvGrpSpPr/>
          <p:nvPr/>
        </p:nvGrpSpPr>
        <p:grpSpPr>
          <a:xfrm>
            <a:off x="4989341" y="2958393"/>
            <a:ext cx="328417" cy="268495"/>
            <a:chOff x="1190000" y="708075"/>
            <a:chExt cx="5229575" cy="4289050"/>
          </a:xfrm>
        </p:grpSpPr>
        <p:sp>
          <p:nvSpPr>
            <p:cNvPr id="503" name="Google Shape;503;p31"/>
            <p:cNvSpPr/>
            <p:nvPr/>
          </p:nvSpPr>
          <p:spPr>
            <a:xfrm>
              <a:off x="1190000" y="708075"/>
              <a:ext cx="5229575" cy="1628025"/>
            </a:xfrm>
            <a:custGeom>
              <a:rect b="b" l="l" r="r" t="t"/>
              <a:pathLst>
                <a:path extrusionOk="0" h="65121" w="209183">
                  <a:moveTo>
                    <a:pt x="104604" y="8162"/>
                  </a:moveTo>
                  <a:cubicBezTo>
                    <a:pt x="140534" y="8162"/>
                    <a:pt x="174650" y="21715"/>
                    <a:pt x="200776" y="46346"/>
                  </a:cubicBezTo>
                  <a:lnTo>
                    <a:pt x="191806" y="55317"/>
                  </a:lnTo>
                  <a:cubicBezTo>
                    <a:pt x="168082" y="33063"/>
                    <a:pt x="137127" y="20833"/>
                    <a:pt x="104604" y="20833"/>
                  </a:cubicBezTo>
                  <a:cubicBezTo>
                    <a:pt x="71909" y="20833"/>
                    <a:pt x="41102" y="33038"/>
                    <a:pt x="17377" y="55317"/>
                  </a:cubicBezTo>
                  <a:lnTo>
                    <a:pt x="8432" y="46346"/>
                  </a:lnTo>
                  <a:cubicBezTo>
                    <a:pt x="34533" y="21715"/>
                    <a:pt x="68674" y="8162"/>
                    <a:pt x="104604" y="8162"/>
                  </a:cubicBezTo>
                  <a:close/>
                  <a:moveTo>
                    <a:pt x="104604" y="0"/>
                  </a:moveTo>
                  <a:cubicBezTo>
                    <a:pt x="66370" y="0"/>
                    <a:pt x="30073" y="14485"/>
                    <a:pt x="2402" y="40807"/>
                  </a:cubicBezTo>
                  <a:cubicBezTo>
                    <a:pt x="883" y="42229"/>
                    <a:pt x="50" y="44165"/>
                    <a:pt x="25" y="46224"/>
                  </a:cubicBezTo>
                  <a:cubicBezTo>
                    <a:pt x="0" y="48307"/>
                    <a:pt x="785" y="50268"/>
                    <a:pt x="2280" y="51738"/>
                  </a:cubicBezTo>
                  <a:lnTo>
                    <a:pt x="14461" y="63919"/>
                  </a:lnTo>
                  <a:cubicBezTo>
                    <a:pt x="15220" y="64703"/>
                    <a:pt x="16250" y="65120"/>
                    <a:pt x="17353" y="65120"/>
                  </a:cubicBezTo>
                  <a:cubicBezTo>
                    <a:pt x="18431" y="65120"/>
                    <a:pt x="19460" y="64703"/>
                    <a:pt x="20220" y="63919"/>
                  </a:cubicBezTo>
                  <a:cubicBezTo>
                    <a:pt x="42768" y="41396"/>
                    <a:pt x="72718" y="28994"/>
                    <a:pt x="104604" y="28994"/>
                  </a:cubicBezTo>
                  <a:cubicBezTo>
                    <a:pt x="135215" y="28994"/>
                    <a:pt x="164307" y="40562"/>
                    <a:pt x="186537" y="61566"/>
                  </a:cubicBezTo>
                  <a:cubicBezTo>
                    <a:pt x="188034" y="62979"/>
                    <a:pt x="189935" y="63684"/>
                    <a:pt x="191831" y="63684"/>
                  </a:cubicBezTo>
                  <a:cubicBezTo>
                    <a:pt x="193784" y="63684"/>
                    <a:pt x="195730" y="62936"/>
                    <a:pt x="197223" y="61444"/>
                  </a:cubicBezTo>
                  <a:lnTo>
                    <a:pt x="206928" y="51738"/>
                  </a:lnTo>
                  <a:cubicBezTo>
                    <a:pt x="208399" y="50268"/>
                    <a:pt x="209183" y="48307"/>
                    <a:pt x="209158" y="46224"/>
                  </a:cubicBezTo>
                  <a:cubicBezTo>
                    <a:pt x="209134" y="44165"/>
                    <a:pt x="208301" y="42229"/>
                    <a:pt x="206806" y="40807"/>
                  </a:cubicBezTo>
                  <a:cubicBezTo>
                    <a:pt x="179111" y="14485"/>
                    <a:pt x="142813" y="0"/>
                    <a:pt x="1046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31"/>
            <p:cNvSpPr/>
            <p:nvPr/>
          </p:nvSpPr>
          <p:spPr>
            <a:xfrm>
              <a:off x="1927100" y="1749700"/>
              <a:ext cx="3755375" cy="1287950"/>
            </a:xfrm>
            <a:custGeom>
              <a:rect b="b" l="l" r="r" t="t"/>
              <a:pathLst>
                <a:path extrusionOk="0" h="51518" w="150215">
                  <a:moveTo>
                    <a:pt x="75120" y="0"/>
                  </a:moveTo>
                  <a:cubicBezTo>
                    <a:pt x="48062" y="0"/>
                    <a:pt x="22279" y="10122"/>
                    <a:pt x="2476" y="28528"/>
                  </a:cubicBezTo>
                  <a:cubicBezTo>
                    <a:pt x="956" y="29950"/>
                    <a:pt x="74" y="31935"/>
                    <a:pt x="50" y="34018"/>
                  </a:cubicBezTo>
                  <a:cubicBezTo>
                    <a:pt x="1" y="36102"/>
                    <a:pt x="785" y="38087"/>
                    <a:pt x="2280" y="39557"/>
                  </a:cubicBezTo>
                  <a:lnTo>
                    <a:pt x="11985" y="49263"/>
                  </a:lnTo>
                  <a:cubicBezTo>
                    <a:pt x="13484" y="50762"/>
                    <a:pt x="15436" y="51516"/>
                    <a:pt x="17389" y="51516"/>
                  </a:cubicBezTo>
                  <a:cubicBezTo>
                    <a:pt x="19236" y="51516"/>
                    <a:pt x="21083" y="50841"/>
                    <a:pt x="22549" y="49483"/>
                  </a:cubicBezTo>
                  <a:cubicBezTo>
                    <a:pt x="32254" y="40587"/>
                    <a:pt x="44092" y="34239"/>
                    <a:pt x="56812" y="31175"/>
                  </a:cubicBezTo>
                  <a:cubicBezTo>
                    <a:pt x="59018" y="30636"/>
                    <a:pt x="60366" y="28430"/>
                    <a:pt x="59826" y="26225"/>
                  </a:cubicBezTo>
                  <a:cubicBezTo>
                    <a:pt x="59388" y="24368"/>
                    <a:pt x="57726" y="23116"/>
                    <a:pt x="55881" y="23116"/>
                  </a:cubicBezTo>
                  <a:cubicBezTo>
                    <a:pt x="55558" y="23116"/>
                    <a:pt x="55229" y="23154"/>
                    <a:pt x="54900" y="23234"/>
                  </a:cubicBezTo>
                  <a:cubicBezTo>
                    <a:pt x="41004" y="26592"/>
                    <a:pt x="28039" y="33455"/>
                    <a:pt x="17402" y="43136"/>
                  </a:cubicBezTo>
                  <a:lnTo>
                    <a:pt x="8432" y="34165"/>
                  </a:lnTo>
                  <a:cubicBezTo>
                    <a:pt x="26666" y="17401"/>
                    <a:pt x="50317" y="8162"/>
                    <a:pt x="75120" y="8162"/>
                  </a:cubicBezTo>
                  <a:cubicBezTo>
                    <a:pt x="99898" y="8162"/>
                    <a:pt x="123574" y="17401"/>
                    <a:pt x="141784" y="34165"/>
                  </a:cubicBezTo>
                  <a:lnTo>
                    <a:pt x="132814" y="43136"/>
                  </a:lnTo>
                  <a:cubicBezTo>
                    <a:pt x="120682" y="32082"/>
                    <a:pt x="105756" y="24803"/>
                    <a:pt x="89629" y="22058"/>
                  </a:cubicBezTo>
                  <a:cubicBezTo>
                    <a:pt x="89390" y="22016"/>
                    <a:pt x="89151" y="21996"/>
                    <a:pt x="88917" y="21996"/>
                  </a:cubicBezTo>
                  <a:cubicBezTo>
                    <a:pt x="86966" y="21996"/>
                    <a:pt x="85252" y="23401"/>
                    <a:pt x="84923" y="25391"/>
                  </a:cubicBezTo>
                  <a:cubicBezTo>
                    <a:pt x="84531" y="27622"/>
                    <a:pt x="86026" y="29729"/>
                    <a:pt x="88257" y="30097"/>
                  </a:cubicBezTo>
                  <a:cubicBezTo>
                    <a:pt x="102986" y="32621"/>
                    <a:pt x="116613" y="39312"/>
                    <a:pt x="127667" y="49483"/>
                  </a:cubicBezTo>
                  <a:cubicBezTo>
                    <a:pt x="129137" y="50831"/>
                    <a:pt x="130975" y="51518"/>
                    <a:pt x="132838" y="51518"/>
                  </a:cubicBezTo>
                  <a:cubicBezTo>
                    <a:pt x="134799" y="51518"/>
                    <a:pt x="136735" y="50758"/>
                    <a:pt x="138255" y="49263"/>
                  </a:cubicBezTo>
                  <a:lnTo>
                    <a:pt x="147935" y="39557"/>
                  </a:lnTo>
                  <a:cubicBezTo>
                    <a:pt x="149431" y="38087"/>
                    <a:pt x="150215" y="36102"/>
                    <a:pt x="150190" y="34018"/>
                  </a:cubicBezTo>
                  <a:cubicBezTo>
                    <a:pt x="150141" y="31935"/>
                    <a:pt x="149259" y="29950"/>
                    <a:pt x="147739" y="28528"/>
                  </a:cubicBezTo>
                  <a:cubicBezTo>
                    <a:pt x="127936" y="10122"/>
                    <a:pt x="102153" y="0"/>
                    <a:pt x="75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1"/>
            <p:cNvSpPr/>
            <p:nvPr/>
          </p:nvSpPr>
          <p:spPr>
            <a:xfrm>
              <a:off x="2664200" y="2791325"/>
              <a:ext cx="2281800" cy="984100"/>
            </a:xfrm>
            <a:custGeom>
              <a:rect b="b" l="l" r="r" t="t"/>
              <a:pathLst>
                <a:path extrusionOk="0" h="39364" w="91272">
                  <a:moveTo>
                    <a:pt x="45636" y="8161"/>
                  </a:moveTo>
                  <a:cubicBezTo>
                    <a:pt x="59287" y="8161"/>
                    <a:pt x="72473" y="13088"/>
                    <a:pt x="82791" y="22009"/>
                  </a:cubicBezTo>
                  <a:lnTo>
                    <a:pt x="73797" y="31004"/>
                  </a:lnTo>
                  <a:cubicBezTo>
                    <a:pt x="65905" y="24435"/>
                    <a:pt x="55905" y="20833"/>
                    <a:pt x="45636" y="20833"/>
                  </a:cubicBezTo>
                  <a:cubicBezTo>
                    <a:pt x="35342" y="20833"/>
                    <a:pt x="25367" y="24435"/>
                    <a:pt x="17475" y="31004"/>
                  </a:cubicBezTo>
                  <a:lnTo>
                    <a:pt x="8481" y="22009"/>
                  </a:lnTo>
                  <a:cubicBezTo>
                    <a:pt x="18774" y="13088"/>
                    <a:pt x="31960" y="8161"/>
                    <a:pt x="45636" y="8161"/>
                  </a:cubicBezTo>
                  <a:close/>
                  <a:moveTo>
                    <a:pt x="45636" y="0"/>
                  </a:moveTo>
                  <a:cubicBezTo>
                    <a:pt x="29779" y="0"/>
                    <a:pt x="14485" y="5784"/>
                    <a:pt x="2623" y="16274"/>
                  </a:cubicBezTo>
                  <a:cubicBezTo>
                    <a:pt x="1054" y="17646"/>
                    <a:pt x="123" y="19632"/>
                    <a:pt x="50" y="21739"/>
                  </a:cubicBezTo>
                  <a:cubicBezTo>
                    <a:pt x="1" y="23847"/>
                    <a:pt x="809" y="25906"/>
                    <a:pt x="2304" y="27401"/>
                  </a:cubicBezTo>
                  <a:lnTo>
                    <a:pt x="12059" y="37131"/>
                  </a:lnTo>
                  <a:cubicBezTo>
                    <a:pt x="13541" y="38613"/>
                    <a:pt x="15472" y="39364"/>
                    <a:pt x="17418" y="39364"/>
                  </a:cubicBezTo>
                  <a:cubicBezTo>
                    <a:pt x="19171" y="39364"/>
                    <a:pt x="20938" y="38754"/>
                    <a:pt x="22402" y="37523"/>
                  </a:cubicBezTo>
                  <a:cubicBezTo>
                    <a:pt x="28872" y="32033"/>
                    <a:pt x="37107" y="28994"/>
                    <a:pt x="45636" y="28994"/>
                  </a:cubicBezTo>
                  <a:cubicBezTo>
                    <a:pt x="54140" y="28994"/>
                    <a:pt x="62400" y="32033"/>
                    <a:pt x="68870" y="37523"/>
                  </a:cubicBezTo>
                  <a:cubicBezTo>
                    <a:pt x="70316" y="38748"/>
                    <a:pt x="72081" y="39361"/>
                    <a:pt x="73846" y="39361"/>
                  </a:cubicBezTo>
                  <a:cubicBezTo>
                    <a:pt x="75782" y="39361"/>
                    <a:pt x="77718" y="38626"/>
                    <a:pt x="79213" y="37131"/>
                  </a:cubicBezTo>
                  <a:lnTo>
                    <a:pt x="88943" y="27401"/>
                  </a:lnTo>
                  <a:cubicBezTo>
                    <a:pt x="90438" y="25906"/>
                    <a:pt x="91271" y="23847"/>
                    <a:pt x="91198" y="21739"/>
                  </a:cubicBezTo>
                  <a:cubicBezTo>
                    <a:pt x="91124" y="19632"/>
                    <a:pt x="90193" y="17646"/>
                    <a:pt x="88624" y="16274"/>
                  </a:cubicBezTo>
                  <a:cubicBezTo>
                    <a:pt x="76762" y="5784"/>
                    <a:pt x="61493" y="0"/>
                    <a:pt x="456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31"/>
            <p:cNvSpPr/>
            <p:nvPr/>
          </p:nvSpPr>
          <p:spPr>
            <a:xfrm>
              <a:off x="3223625" y="3832925"/>
              <a:ext cx="1164175" cy="1164200"/>
            </a:xfrm>
            <a:custGeom>
              <a:rect b="b" l="l" r="r" t="t"/>
              <a:pathLst>
                <a:path extrusionOk="0" h="46568" w="46567">
                  <a:moveTo>
                    <a:pt x="23283" y="8162"/>
                  </a:moveTo>
                  <a:cubicBezTo>
                    <a:pt x="27303" y="8162"/>
                    <a:pt x="31102" y="9755"/>
                    <a:pt x="33969" y="12598"/>
                  </a:cubicBezTo>
                  <a:cubicBezTo>
                    <a:pt x="36812" y="15441"/>
                    <a:pt x="38381" y="19240"/>
                    <a:pt x="38381" y="23284"/>
                  </a:cubicBezTo>
                  <a:cubicBezTo>
                    <a:pt x="38381" y="31617"/>
                    <a:pt x="31616" y="38382"/>
                    <a:pt x="23283" y="38382"/>
                  </a:cubicBezTo>
                  <a:cubicBezTo>
                    <a:pt x="14950" y="38382"/>
                    <a:pt x="8162" y="31617"/>
                    <a:pt x="8162" y="23284"/>
                  </a:cubicBezTo>
                  <a:cubicBezTo>
                    <a:pt x="8162" y="19240"/>
                    <a:pt x="9730" y="15466"/>
                    <a:pt x="12573" y="12598"/>
                  </a:cubicBezTo>
                  <a:cubicBezTo>
                    <a:pt x="15441" y="9755"/>
                    <a:pt x="19239" y="8162"/>
                    <a:pt x="23283" y="8162"/>
                  </a:cubicBezTo>
                  <a:close/>
                  <a:moveTo>
                    <a:pt x="23283" y="1"/>
                  </a:moveTo>
                  <a:cubicBezTo>
                    <a:pt x="17058" y="1"/>
                    <a:pt x="11201" y="2427"/>
                    <a:pt x="6814" y="6814"/>
                  </a:cubicBezTo>
                  <a:cubicBezTo>
                    <a:pt x="2402" y="11226"/>
                    <a:pt x="0" y="17059"/>
                    <a:pt x="0" y="23284"/>
                  </a:cubicBezTo>
                  <a:cubicBezTo>
                    <a:pt x="0" y="36127"/>
                    <a:pt x="10441" y="46568"/>
                    <a:pt x="23283" y="46568"/>
                  </a:cubicBezTo>
                  <a:cubicBezTo>
                    <a:pt x="36102" y="46568"/>
                    <a:pt x="46567" y="36127"/>
                    <a:pt x="46567" y="23284"/>
                  </a:cubicBezTo>
                  <a:cubicBezTo>
                    <a:pt x="46567" y="17059"/>
                    <a:pt x="44140" y="11226"/>
                    <a:pt x="39729" y="6814"/>
                  </a:cubicBezTo>
                  <a:cubicBezTo>
                    <a:pt x="35342" y="2427"/>
                    <a:pt x="29484" y="1"/>
                    <a:pt x="23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31"/>
            <p:cNvSpPr/>
            <p:nvPr/>
          </p:nvSpPr>
          <p:spPr>
            <a:xfrm>
              <a:off x="3640275" y="2269900"/>
              <a:ext cx="204650" cy="204050"/>
            </a:xfrm>
            <a:custGeom>
              <a:rect b="b" l="l" r="r" t="t"/>
              <a:pathLst>
                <a:path extrusionOk="0" h="8162" w="8186">
                  <a:moveTo>
                    <a:pt x="4093" y="0"/>
                  </a:moveTo>
                  <a:cubicBezTo>
                    <a:pt x="1838" y="0"/>
                    <a:pt x="0" y="1814"/>
                    <a:pt x="0" y="4093"/>
                  </a:cubicBezTo>
                  <a:cubicBezTo>
                    <a:pt x="0" y="6348"/>
                    <a:pt x="1838" y="8162"/>
                    <a:pt x="4093" y="8162"/>
                  </a:cubicBezTo>
                  <a:cubicBezTo>
                    <a:pt x="6348" y="8162"/>
                    <a:pt x="8186" y="6348"/>
                    <a:pt x="8186" y="4093"/>
                  </a:cubicBezTo>
                  <a:cubicBezTo>
                    <a:pt x="8186" y="1814"/>
                    <a:pt x="6348" y="0"/>
                    <a:pt x="40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" name="Google Shape;508;p31"/>
          <p:cNvGrpSpPr/>
          <p:nvPr/>
        </p:nvGrpSpPr>
        <p:grpSpPr>
          <a:xfrm>
            <a:off x="3944002" y="3878708"/>
            <a:ext cx="338346" cy="267551"/>
            <a:chOff x="1112175" y="718250"/>
            <a:chExt cx="5387675" cy="4273975"/>
          </a:xfrm>
        </p:grpSpPr>
        <p:sp>
          <p:nvSpPr>
            <p:cNvPr id="509" name="Google Shape;509;p31"/>
            <p:cNvSpPr/>
            <p:nvPr/>
          </p:nvSpPr>
          <p:spPr>
            <a:xfrm>
              <a:off x="2153200" y="3962825"/>
              <a:ext cx="204050" cy="204075"/>
            </a:xfrm>
            <a:custGeom>
              <a:rect b="b" l="l" r="r" t="t"/>
              <a:pathLst>
                <a:path extrusionOk="0" h="8163" w="8162">
                  <a:moveTo>
                    <a:pt x="4072" y="1"/>
                  </a:moveTo>
                  <a:cubicBezTo>
                    <a:pt x="3805" y="1"/>
                    <a:pt x="3542" y="25"/>
                    <a:pt x="3284" y="74"/>
                  </a:cubicBezTo>
                  <a:cubicBezTo>
                    <a:pt x="3015" y="148"/>
                    <a:pt x="2770" y="221"/>
                    <a:pt x="2525" y="319"/>
                  </a:cubicBezTo>
                  <a:cubicBezTo>
                    <a:pt x="2280" y="417"/>
                    <a:pt x="2035" y="540"/>
                    <a:pt x="1814" y="687"/>
                  </a:cubicBezTo>
                  <a:cubicBezTo>
                    <a:pt x="1593" y="834"/>
                    <a:pt x="1373" y="1006"/>
                    <a:pt x="1201" y="1202"/>
                  </a:cubicBezTo>
                  <a:cubicBezTo>
                    <a:pt x="1005" y="1398"/>
                    <a:pt x="834" y="1594"/>
                    <a:pt x="687" y="1814"/>
                  </a:cubicBezTo>
                  <a:cubicBezTo>
                    <a:pt x="539" y="2035"/>
                    <a:pt x="417" y="2280"/>
                    <a:pt x="319" y="2525"/>
                  </a:cubicBezTo>
                  <a:cubicBezTo>
                    <a:pt x="196" y="2770"/>
                    <a:pt x="123" y="3040"/>
                    <a:pt x="74" y="3285"/>
                  </a:cubicBezTo>
                  <a:cubicBezTo>
                    <a:pt x="25" y="3555"/>
                    <a:pt x="0" y="3824"/>
                    <a:pt x="0" y="4094"/>
                  </a:cubicBezTo>
                  <a:cubicBezTo>
                    <a:pt x="0" y="4363"/>
                    <a:pt x="25" y="4633"/>
                    <a:pt x="74" y="4878"/>
                  </a:cubicBezTo>
                  <a:cubicBezTo>
                    <a:pt x="123" y="5148"/>
                    <a:pt x="196" y="5393"/>
                    <a:pt x="319" y="5638"/>
                  </a:cubicBezTo>
                  <a:cubicBezTo>
                    <a:pt x="417" y="5907"/>
                    <a:pt x="539" y="6128"/>
                    <a:pt x="687" y="6349"/>
                  </a:cubicBezTo>
                  <a:cubicBezTo>
                    <a:pt x="834" y="6569"/>
                    <a:pt x="1005" y="6790"/>
                    <a:pt x="1201" y="6986"/>
                  </a:cubicBezTo>
                  <a:cubicBezTo>
                    <a:pt x="1373" y="7157"/>
                    <a:pt x="1593" y="7329"/>
                    <a:pt x="1814" y="7476"/>
                  </a:cubicBezTo>
                  <a:cubicBezTo>
                    <a:pt x="2035" y="7623"/>
                    <a:pt x="2280" y="7746"/>
                    <a:pt x="2525" y="7868"/>
                  </a:cubicBezTo>
                  <a:cubicBezTo>
                    <a:pt x="2770" y="7966"/>
                    <a:pt x="3015" y="8040"/>
                    <a:pt x="3284" y="8089"/>
                  </a:cubicBezTo>
                  <a:cubicBezTo>
                    <a:pt x="3554" y="8138"/>
                    <a:pt x="3824" y="8162"/>
                    <a:pt x="4069" y="8162"/>
                  </a:cubicBezTo>
                  <a:cubicBezTo>
                    <a:pt x="4338" y="8162"/>
                    <a:pt x="4608" y="8138"/>
                    <a:pt x="4878" y="8089"/>
                  </a:cubicBezTo>
                  <a:cubicBezTo>
                    <a:pt x="5147" y="8040"/>
                    <a:pt x="5392" y="7966"/>
                    <a:pt x="5637" y="7868"/>
                  </a:cubicBezTo>
                  <a:cubicBezTo>
                    <a:pt x="5882" y="7746"/>
                    <a:pt x="6127" y="7623"/>
                    <a:pt x="6348" y="7476"/>
                  </a:cubicBezTo>
                  <a:cubicBezTo>
                    <a:pt x="6569" y="7329"/>
                    <a:pt x="6789" y="7157"/>
                    <a:pt x="6961" y="6986"/>
                  </a:cubicBezTo>
                  <a:cubicBezTo>
                    <a:pt x="7157" y="6790"/>
                    <a:pt x="7328" y="6569"/>
                    <a:pt x="7475" y="6349"/>
                  </a:cubicBezTo>
                  <a:cubicBezTo>
                    <a:pt x="7623" y="6128"/>
                    <a:pt x="7745" y="5907"/>
                    <a:pt x="7843" y="5638"/>
                  </a:cubicBezTo>
                  <a:cubicBezTo>
                    <a:pt x="7941" y="5393"/>
                    <a:pt x="8039" y="5148"/>
                    <a:pt x="8088" y="4878"/>
                  </a:cubicBezTo>
                  <a:cubicBezTo>
                    <a:pt x="8137" y="4633"/>
                    <a:pt x="8162" y="4363"/>
                    <a:pt x="8162" y="4094"/>
                  </a:cubicBezTo>
                  <a:cubicBezTo>
                    <a:pt x="8162" y="3015"/>
                    <a:pt x="7721" y="1962"/>
                    <a:pt x="6961" y="1202"/>
                  </a:cubicBezTo>
                  <a:cubicBezTo>
                    <a:pt x="6789" y="1006"/>
                    <a:pt x="6569" y="834"/>
                    <a:pt x="6348" y="687"/>
                  </a:cubicBezTo>
                  <a:cubicBezTo>
                    <a:pt x="6127" y="540"/>
                    <a:pt x="5882" y="417"/>
                    <a:pt x="5637" y="319"/>
                  </a:cubicBezTo>
                  <a:cubicBezTo>
                    <a:pt x="5392" y="221"/>
                    <a:pt x="5147" y="148"/>
                    <a:pt x="4878" y="74"/>
                  </a:cubicBezTo>
                  <a:cubicBezTo>
                    <a:pt x="4608" y="25"/>
                    <a:pt x="4338" y="1"/>
                    <a:pt x="40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31"/>
            <p:cNvSpPr/>
            <p:nvPr/>
          </p:nvSpPr>
          <p:spPr>
            <a:xfrm>
              <a:off x="1112175" y="718250"/>
              <a:ext cx="5387675" cy="4273975"/>
            </a:xfrm>
            <a:custGeom>
              <a:rect b="b" l="l" r="r" t="t"/>
              <a:pathLst>
                <a:path extrusionOk="0" h="170959" w="215507">
                  <a:moveTo>
                    <a:pt x="184853" y="34111"/>
                  </a:moveTo>
                  <a:cubicBezTo>
                    <a:pt x="185721" y="34111"/>
                    <a:pt x="186545" y="34145"/>
                    <a:pt x="187297" y="34200"/>
                  </a:cubicBezTo>
                  <a:cubicBezTo>
                    <a:pt x="187591" y="38146"/>
                    <a:pt x="187493" y="45180"/>
                    <a:pt x="183694" y="48880"/>
                  </a:cubicBezTo>
                  <a:cubicBezTo>
                    <a:pt x="182493" y="50057"/>
                    <a:pt x="180900" y="50915"/>
                    <a:pt x="179111" y="51503"/>
                  </a:cubicBezTo>
                  <a:cubicBezTo>
                    <a:pt x="178964" y="51552"/>
                    <a:pt x="178792" y="51601"/>
                    <a:pt x="178645" y="51650"/>
                  </a:cubicBezTo>
                  <a:cubicBezTo>
                    <a:pt x="176362" y="52329"/>
                    <a:pt x="173760" y="52602"/>
                    <a:pt x="171206" y="52602"/>
                  </a:cubicBezTo>
                  <a:cubicBezTo>
                    <a:pt x="170443" y="52602"/>
                    <a:pt x="169684" y="52577"/>
                    <a:pt x="168940" y="52532"/>
                  </a:cubicBezTo>
                  <a:cubicBezTo>
                    <a:pt x="168670" y="48562"/>
                    <a:pt x="168793" y="41601"/>
                    <a:pt x="172567" y="37851"/>
                  </a:cubicBezTo>
                  <a:cubicBezTo>
                    <a:pt x="175529" y="34890"/>
                    <a:pt x="180689" y="34111"/>
                    <a:pt x="184853" y="34111"/>
                  </a:cubicBezTo>
                  <a:close/>
                  <a:moveTo>
                    <a:pt x="45734" y="16798"/>
                  </a:moveTo>
                  <a:cubicBezTo>
                    <a:pt x="48014" y="19249"/>
                    <a:pt x="51347" y="23269"/>
                    <a:pt x="53847" y="28170"/>
                  </a:cubicBezTo>
                  <a:cubicBezTo>
                    <a:pt x="53945" y="28391"/>
                    <a:pt x="54043" y="28587"/>
                    <a:pt x="54141" y="28783"/>
                  </a:cubicBezTo>
                  <a:cubicBezTo>
                    <a:pt x="56028" y="32607"/>
                    <a:pt x="57376" y="36969"/>
                    <a:pt x="57376" y="41528"/>
                  </a:cubicBezTo>
                  <a:cubicBezTo>
                    <a:pt x="57376" y="46429"/>
                    <a:pt x="55758" y="50547"/>
                    <a:pt x="53773" y="54223"/>
                  </a:cubicBezTo>
                  <a:cubicBezTo>
                    <a:pt x="51138" y="53549"/>
                    <a:pt x="48430" y="53212"/>
                    <a:pt x="45722" y="53212"/>
                  </a:cubicBezTo>
                  <a:cubicBezTo>
                    <a:pt x="43014" y="53212"/>
                    <a:pt x="40306" y="53549"/>
                    <a:pt x="37671" y="54223"/>
                  </a:cubicBezTo>
                  <a:cubicBezTo>
                    <a:pt x="35661" y="50547"/>
                    <a:pt x="34044" y="46429"/>
                    <a:pt x="34044" y="41528"/>
                  </a:cubicBezTo>
                  <a:cubicBezTo>
                    <a:pt x="34044" y="30817"/>
                    <a:pt x="41568" y="21259"/>
                    <a:pt x="45734" y="16798"/>
                  </a:cubicBezTo>
                  <a:close/>
                  <a:moveTo>
                    <a:pt x="12231" y="21185"/>
                  </a:moveTo>
                  <a:lnTo>
                    <a:pt x="12231" y="21185"/>
                  </a:lnTo>
                  <a:cubicBezTo>
                    <a:pt x="16250" y="22239"/>
                    <a:pt x="22721" y="24347"/>
                    <a:pt x="28652" y="28097"/>
                  </a:cubicBezTo>
                  <a:cubicBezTo>
                    <a:pt x="27010" y="32190"/>
                    <a:pt x="25882" y="36724"/>
                    <a:pt x="25882" y="41528"/>
                  </a:cubicBezTo>
                  <a:cubicBezTo>
                    <a:pt x="25882" y="47385"/>
                    <a:pt x="27549" y="52312"/>
                    <a:pt x="29632" y="56478"/>
                  </a:cubicBezTo>
                  <a:cubicBezTo>
                    <a:pt x="24681" y="53807"/>
                    <a:pt x="20784" y="50596"/>
                    <a:pt x="18064" y="46969"/>
                  </a:cubicBezTo>
                  <a:cubicBezTo>
                    <a:pt x="11545" y="38317"/>
                    <a:pt x="11618" y="27068"/>
                    <a:pt x="12231" y="21185"/>
                  </a:cubicBezTo>
                  <a:close/>
                  <a:moveTo>
                    <a:pt x="79213" y="21185"/>
                  </a:moveTo>
                  <a:lnTo>
                    <a:pt x="79213" y="21185"/>
                  </a:lnTo>
                  <a:cubicBezTo>
                    <a:pt x="79826" y="27092"/>
                    <a:pt x="79875" y="38317"/>
                    <a:pt x="73380" y="46969"/>
                  </a:cubicBezTo>
                  <a:cubicBezTo>
                    <a:pt x="70635" y="50596"/>
                    <a:pt x="66763" y="53807"/>
                    <a:pt x="61812" y="56478"/>
                  </a:cubicBezTo>
                  <a:cubicBezTo>
                    <a:pt x="63871" y="52312"/>
                    <a:pt x="65562" y="47385"/>
                    <a:pt x="65562" y="41528"/>
                  </a:cubicBezTo>
                  <a:cubicBezTo>
                    <a:pt x="65562" y="36724"/>
                    <a:pt x="64434" y="32190"/>
                    <a:pt x="62768" y="28097"/>
                  </a:cubicBezTo>
                  <a:cubicBezTo>
                    <a:pt x="68699" y="24347"/>
                    <a:pt x="75169" y="22264"/>
                    <a:pt x="79213" y="21185"/>
                  </a:cubicBezTo>
                  <a:close/>
                  <a:moveTo>
                    <a:pt x="195262" y="31577"/>
                  </a:moveTo>
                  <a:lnTo>
                    <a:pt x="195262" y="31577"/>
                  </a:lnTo>
                  <a:cubicBezTo>
                    <a:pt x="195434" y="31749"/>
                    <a:pt x="195605" y="31920"/>
                    <a:pt x="195777" y="32092"/>
                  </a:cubicBezTo>
                  <a:lnTo>
                    <a:pt x="195875" y="32190"/>
                  </a:lnTo>
                  <a:cubicBezTo>
                    <a:pt x="203056" y="39494"/>
                    <a:pt x="205678" y="49812"/>
                    <a:pt x="203203" y="59395"/>
                  </a:cubicBezTo>
                  <a:cubicBezTo>
                    <a:pt x="201610" y="57385"/>
                    <a:pt x="199845" y="55914"/>
                    <a:pt x="198179" y="54811"/>
                  </a:cubicBezTo>
                  <a:cubicBezTo>
                    <a:pt x="196169" y="53464"/>
                    <a:pt x="193963" y="52483"/>
                    <a:pt x="191758" y="51846"/>
                  </a:cubicBezTo>
                  <a:cubicBezTo>
                    <a:pt x="196267" y="44934"/>
                    <a:pt x="195728" y="35523"/>
                    <a:pt x="195262" y="31577"/>
                  </a:cubicBezTo>
                  <a:close/>
                  <a:moveTo>
                    <a:pt x="45722" y="61386"/>
                  </a:moveTo>
                  <a:cubicBezTo>
                    <a:pt x="47836" y="61386"/>
                    <a:pt x="49950" y="61662"/>
                    <a:pt x="52008" y="62213"/>
                  </a:cubicBezTo>
                  <a:cubicBezTo>
                    <a:pt x="54312" y="62826"/>
                    <a:pt x="56420" y="63757"/>
                    <a:pt x="58258" y="64934"/>
                  </a:cubicBezTo>
                  <a:cubicBezTo>
                    <a:pt x="58381" y="65032"/>
                    <a:pt x="58528" y="65105"/>
                    <a:pt x="58650" y="65179"/>
                  </a:cubicBezTo>
                  <a:cubicBezTo>
                    <a:pt x="64998" y="69370"/>
                    <a:pt x="68356" y="76477"/>
                    <a:pt x="66812" y="83683"/>
                  </a:cubicBezTo>
                  <a:lnTo>
                    <a:pt x="63675" y="98217"/>
                  </a:lnTo>
                  <a:lnTo>
                    <a:pt x="27769" y="98217"/>
                  </a:lnTo>
                  <a:lnTo>
                    <a:pt x="24632" y="83683"/>
                  </a:lnTo>
                  <a:cubicBezTo>
                    <a:pt x="23064" y="76477"/>
                    <a:pt x="26421" y="69370"/>
                    <a:pt x="32794" y="65179"/>
                  </a:cubicBezTo>
                  <a:cubicBezTo>
                    <a:pt x="32916" y="65105"/>
                    <a:pt x="33039" y="65032"/>
                    <a:pt x="33186" y="64934"/>
                  </a:cubicBezTo>
                  <a:cubicBezTo>
                    <a:pt x="35024" y="63757"/>
                    <a:pt x="37132" y="62826"/>
                    <a:pt x="39435" y="62213"/>
                  </a:cubicBezTo>
                  <a:cubicBezTo>
                    <a:pt x="41494" y="61662"/>
                    <a:pt x="43608" y="61386"/>
                    <a:pt x="45722" y="61386"/>
                  </a:cubicBezTo>
                  <a:close/>
                  <a:moveTo>
                    <a:pt x="134338" y="8146"/>
                  </a:moveTo>
                  <a:cubicBezTo>
                    <a:pt x="140594" y="8146"/>
                    <a:pt x="146849" y="10365"/>
                    <a:pt x="151735" y="14813"/>
                  </a:cubicBezTo>
                  <a:cubicBezTo>
                    <a:pt x="154994" y="17754"/>
                    <a:pt x="157445" y="21480"/>
                    <a:pt x="158842" y="25597"/>
                  </a:cubicBezTo>
                  <a:cubicBezTo>
                    <a:pt x="159234" y="26724"/>
                    <a:pt x="160117" y="27656"/>
                    <a:pt x="161269" y="28072"/>
                  </a:cubicBezTo>
                  <a:cubicBezTo>
                    <a:pt x="161739" y="28256"/>
                    <a:pt x="162234" y="28347"/>
                    <a:pt x="162729" y="28347"/>
                  </a:cubicBezTo>
                  <a:cubicBezTo>
                    <a:pt x="163421" y="28347"/>
                    <a:pt x="164110" y="28170"/>
                    <a:pt x="164724" y="27827"/>
                  </a:cubicBezTo>
                  <a:cubicBezTo>
                    <a:pt x="168676" y="25588"/>
                    <a:pt x="173046" y="24503"/>
                    <a:pt x="177393" y="24503"/>
                  </a:cubicBezTo>
                  <a:cubicBezTo>
                    <a:pt x="180326" y="24503"/>
                    <a:pt x="183248" y="24997"/>
                    <a:pt x="186022" y="25965"/>
                  </a:cubicBezTo>
                  <a:cubicBezTo>
                    <a:pt x="185652" y="25955"/>
                    <a:pt x="185270" y="25949"/>
                    <a:pt x="184877" y="25949"/>
                  </a:cubicBezTo>
                  <a:cubicBezTo>
                    <a:pt x="179390" y="25949"/>
                    <a:pt x="171838" y="27013"/>
                    <a:pt x="166783" y="32067"/>
                  </a:cubicBezTo>
                  <a:cubicBezTo>
                    <a:pt x="161465" y="37386"/>
                    <a:pt x="160582" y="45523"/>
                    <a:pt x="160680" y="51037"/>
                  </a:cubicBezTo>
                  <a:cubicBezTo>
                    <a:pt x="159819" y="50922"/>
                    <a:pt x="158904" y="50862"/>
                    <a:pt x="157951" y="50862"/>
                  </a:cubicBezTo>
                  <a:cubicBezTo>
                    <a:pt x="153612" y="50862"/>
                    <a:pt x="148479" y="52103"/>
                    <a:pt x="144039" y="55057"/>
                  </a:cubicBezTo>
                  <a:cubicBezTo>
                    <a:pt x="142446" y="56110"/>
                    <a:pt x="140755" y="57507"/>
                    <a:pt x="139211" y="59346"/>
                  </a:cubicBezTo>
                  <a:cubicBezTo>
                    <a:pt x="134186" y="56625"/>
                    <a:pt x="128574" y="55179"/>
                    <a:pt x="122790" y="55179"/>
                  </a:cubicBezTo>
                  <a:cubicBezTo>
                    <a:pt x="103796" y="55179"/>
                    <a:pt x="88355" y="70644"/>
                    <a:pt x="88355" y="89614"/>
                  </a:cubicBezTo>
                  <a:cubicBezTo>
                    <a:pt x="88355" y="92629"/>
                    <a:pt x="88723" y="95594"/>
                    <a:pt x="89482" y="98437"/>
                  </a:cubicBezTo>
                  <a:lnTo>
                    <a:pt x="71983" y="98437"/>
                  </a:lnTo>
                  <a:lnTo>
                    <a:pt x="74802" y="85423"/>
                  </a:lnTo>
                  <a:cubicBezTo>
                    <a:pt x="76223" y="78732"/>
                    <a:pt x="74875" y="71870"/>
                    <a:pt x="70978" y="66061"/>
                  </a:cubicBezTo>
                  <a:cubicBezTo>
                    <a:pt x="70071" y="64762"/>
                    <a:pt x="69067" y="63512"/>
                    <a:pt x="67964" y="62360"/>
                  </a:cubicBezTo>
                  <a:cubicBezTo>
                    <a:pt x="72914" y="59370"/>
                    <a:pt x="76909" y="55865"/>
                    <a:pt x="79899" y="51870"/>
                  </a:cubicBezTo>
                  <a:cubicBezTo>
                    <a:pt x="85953" y="43856"/>
                    <a:pt x="87546" y="34445"/>
                    <a:pt x="87669" y="27166"/>
                  </a:cubicBezTo>
                  <a:cubicBezTo>
                    <a:pt x="89643" y="26741"/>
                    <a:pt x="91598" y="26528"/>
                    <a:pt x="93544" y="26528"/>
                  </a:cubicBezTo>
                  <a:cubicBezTo>
                    <a:pt x="97107" y="26528"/>
                    <a:pt x="100637" y="27243"/>
                    <a:pt x="104188" y="28685"/>
                  </a:cubicBezTo>
                  <a:cubicBezTo>
                    <a:pt x="104679" y="28891"/>
                    <a:pt x="105203" y="28990"/>
                    <a:pt x="105726" y="28990"/>
                  </a:cubicBezTo>
                  <a:cubicBezTo>
                    <a:pt x="106324" y="28990"/>
                    <a:pt x="106922" y="28860"/>
                    <a:pt x="107472" y="28612"/>
                  </a:cubicBezTo>
                  <a:cubicBezTo>
                    <a:pt x="108501" y="28121"/>
                    <a:pt x="109285" y="27239"/>
                    <a:pt x="109629" y="26136"/>
                  </a:cubicBezTo>
                  <a:cubicBezTo>
                    <a:pt x="110977" y="21896"/>
                    <a:pt x="113403" y="18073"/>
                    <a:pt x="116687" y="15009"/>
                  </a:cubicBezTo>
                  <a:cubicBezTo>
                    <a:pt x="121617" y="10438"/>
                    <a:pt x="127978" y="8146"/>
                    <a:pt x="134338" y="8146"/>
                  </a:cubicBezTo>
                  <a:close/>
                  <a:moveTo>
                    <a:pt x="122790" y="63365"/>
                  </a:moveTo>
                  <a:cubicBezTo>
                    <a:pt x="127152" y="63365"/>
                    <a:pt x="131392" y="64419"/>
                    <a:pt x="135167" y="66453"/>
                  </a:cubicBezTo>
                  <a:cubicBezTo>
                    <a:pt x="134162" y="69296"/>
                    <a:pt x="133549" y="72654"/>
                    <a:pt x="133549" y="76673"/>
                  </a:cubicBezTo>
                  <a:cubicBezTo>
                    <a:pt x="133549" y="84345"/>
                    <a:pt x="134530" y="91869"/>
                    <a:pt x="136343" y="98437"/>
                  </a:cubicBezTo>
                  <a:lnTo>
                    <a:pt x="98036" y="98437"/>
                  </a:lnTo>
                  <a:cubicBezTo>
                    <a:pt x="97031" y="95619"/>
                    <a:pt x="96516" y="92678"/>
                    <a:pt x="96516" y="89614"/>
                  </a:cubicBezTo>
                  <a:cubicBezTo>
                    <a:pt x="96516" y="75129"/>
                    <a:pt x="108305" y="63365"/>
                    <a:pt x="122790" y="63365"/>
                  </a:cubicBezTo>
                  <a:close/>
                  <a:moveTo>
                    <a:pt x="184543" y="58959"/>
                  </a:moveTo>
                  <a:cubicBezTo>
                    <a:pt x="187187" y="58959"/>
                    <a:pt x="190652" y="59601"/>
                    <a:pt x="193669" y="61600"/>
                  </a:cubicBezTo>
                  <a:cubicBezTo>
                    <a:pt x="198105" y="64566"/>
                    <a:pt x="200336" y="69615"/>
                    <a:pt x="200336" y="76673"/>
                  </a:cubicBezTo>
                  <a:cubicBezTo>
                    <a:pt x="200336" y="84516"/>
                    <a:pt x="199233" y="92138"/>
                    <a:pt x="197174" y="98437"/>
                  </a:cubicBezTo>
                  <a:lnTo>
                    <a:pt x="144872" y="98437"/>
                  </a:lnTo>
                  <a:cubicBezTo>
                    <a:pt x="142813" y="92138"/>
                    <a:pt x="141711" y="84516"/>
                    <a:pt x="141711" y="76673"/>
                  </a:cubicBezTo>
                  <a:cubicBezTo>
                    <a:pt x="141711" y="69860"/>
                    <a:pt x="144014" y="64860"/>
                    <a:pt x="148549" y="61846"/>
                  </a:cubicBezTo>
                  <a:cubicBezTo>
                    <a:pt x="151681" y="59763"/>
                    <a:pt x="155352" y="59041"/>
                    <a:pt x="158025" y="59041"/>
                  </a:cubicBezTo>
                  <a:cubicBezTo>
                    <a:pt x="159346" y="59041"/>
                    <a:pt x="160424" y="59217"/>
                    <a:pt x="161073" y="59493"/>
                  </a:cubicBezTo>
                  <a:cubicBezTo>
                    <a:pt x="163818" y="60645"/>
                    <a:pt x="168058" y="61993"/>
                    <a:pt x="171023" y="61993"/>
                  </a:cubicBezTo>
                  <a:cubicBezTo>
                    <a:pt x="173989" y="61993"/>
                    <a:pt x="178229" y="60645"/>
                    <a:pt x="180974" y="59493"/>
                  </a:cubicBezTo>
                  <a:lnTo>
                    <a:pt x="180998" y="59493"/>
                  </a:lnTo>
                  <a:cubicBezTo>
                    <a:pt x="181243" y="59395"/>
                    <a:pt x="181488" y="59321"/>
                    <a:pt x="181733" y="59248"/>
                  </a:cubicBezTo>
                  <a:cubicBezTo>
                    <a:pt x="182460" y="59073"/>
                    <a:pt x="183429" y="58959"/>
                    <a:pt x="184543" y="58959"/>
                  </a:cubicBezTo>
                  <a:close/>
                  <a:moveTo>
                    <a:pt x="203448" y="106623"/>
                  </a:moveTo>
                  <a:lnTo>
                    <a:pt x="203448" y="129784"/>
                  </a:lnTo>
                  <a:lnTo>
                    <a:pt x="64042" y="129784"/>
                  </a:lnTo>
                  <a:cubicBezTo>
                    <a:pt x="61787" y="129784"/>
                    <a:pt x="59949" y="131622"/>
                    <a:pt x="59949" y="133877"/>
                  </a:cubicBezTo>
                  <a:cubicBezTo>
                    <a:pt x="59949" y="136132"/>
                    <a:pt x="61787" y="137945"/>
                    <a:pt x="64042" y="137945"/>
                  </a:cubicBezTo>
                  <a:lnTo>
                    <a:pt x="203448" y="137945"/>
                  </a:lnTo>
                  <a:lnTo>
                    <a:pt x="203448" y="162773"/>
                  </a:lnTo>
                  <a:lnTo>
                    <a:pt x="11299" y="162773"/>
                  </a:lnTo>
                  <a:lnTo>
                    <a:pt x="11299" y="106623"/>
                  </a:lnTo>
                  <a:close/>
                  <a:moveTo>
                    <a:pt x="134333" y="0"/>
                  </a:moveTo>
                  <a:cubicBezTo>
                    <a:pt x="125970" y="0"/>
                    <a:pt x="117607" y="3015"/>
                    <a:pt x="111124" y="9029"/>
                  </a:cubicBezTo>
                  <a:cubicBezTo>
                    <a:pt x="107864" y="12068"/>
                    <a:pt x="105217" y="15720"/>
                    <a:pt x="103354" y="19764"/>
                  </a:cubicBezTo>
                  <a:cubicBezTo>
                    <a:pt x="100095" y="18811"/>
                    <a:pt x="96845" y="18338"/>
                    <a:pt x="93576" y="18338"/>
                  </a:cubicBezTo>
                  <a:cubicBezTo>
                    <a:pt x="91462" y="18338"/>
                    <a:pt x="89340" y="18536"/>
                    <a:pt x="87203" y="18931"/>
                  </a:cubicBezTo>
                  <a:cubicBezTo>
                    <a:pt x="86909" y="16847"/>
                    <a:pt x="86615" y="15524"/>
                    <a:pt x="86566" y="15328"/>
                  </a:cubicBezTo>
                  <a:cubicBezTo>
                    <a:pt x="86127" y="13462"/>
                    <a:pt x="84470" y="12186"/>
                    <a:pt x="82614" y="12186"/>
                  </a:cubicBezTo>
                  <a:cubicBezTo>
                    <a:pt x="82398" y="12186"/>
                    <a:pt x="82179" y="12204"/>
                    <a:pt x="81958" y="12240"/>
                  </a:cubicBezTo>
                  <a:cubicBezTo>
                    <a:pt x="81395" y="12313"/>
                    <a:pt x="69777" y="14225"/>
                    <a:pt x="59043" y="20793"/>
                  </a:cubicBezTo>
                  <a:cubicBezTo>
                    <a:pt x="54361" y="13220"/>
                    <a:pt x="48798" y="8318"/>
                    <a:pt x="48406" y="7975"/>
                  </a:cubicBezTo>
                  <a:cubicBezTo>
                    <a:pt x="47634" y="7313"/>
                    <a:pt x="46678" y="6983"/>
                    <a:pt x="45722" y="6983"/>
                  </a:cubicBezTo>
                  <a:cubicBezTo>
                    <a:pt x="44766" y="6983"/>
                    <a:pt x="43810" y="7313"/>
                    <a:pt x="43038" y="7975"/>
                  </a:cubicBezTo>
                  <a:cubicBezTo>
                    <a:pt x="42646" y="8318"/>
                    <a:pt x="37083" y="13220"/>
                    <a:pt x="32401" y="20793"/>
                  </a:cubicBezTo>
                  <a:cubicBezTo>
                    <a:pt x="21642" y="14225"/>
                    <a:pt x="10025" y="12313"/>
                    <a:pt x="9486" y="12240"/>
                  </a:cubicBezTo>
                  <a:cubicBezTo>
                    <a:pt x="9265" y="12204"/>
                    <a:pt x="9046" y="12186"/>
                    <a:pt x="8830" y="12186"/>
                  </a:cubicBezTo>
                  <a:cubicBezTo>
                    <a:pt x="6974" y="12186"/>
                    <a:pt x="5317" y="13462"/>
                    <a:pt x="4878" y="15328"/>
                  </a:cubicBezTo>
                  <a:cubicBezTo>
                    <a:pt x="4658" y="16186"/>
                    <a:pt x="1" y="36552"/>
                    <a:pt x="11520" y="51870"/>
                  </a:cubicBezTo>
                  <a:cubicBezTo>
                    <a:pt x="14535" y="55865"/>
                    <a:pt x="18530" y="59370"/>
                    <a:pt x="23480" y="62360"/>
                  </a:cubicBezTo>
                  <a:cubicBezTo>
                    <a:pt x="22377" y="63512"/>
                    <a:pt x="21348" y="64762"/>
                    <a:pt x="20466" y="66061"/>
                  </a:cubicBezTo>
                  <a:cubicBezTo>
                    <a:pt x="16569" y="71870"/>
                    <a:pt x="15196" y="78732"/>
                    <a:pt x="16642" y="85398"/>
                  </a:cubicBezTo>
                  <a:lnTo>
                    <a:pt x="19461" y="98437"/>
                  </a:lnTo>
                  <a:lnTo>
                    <a:pt x="7231" y="98437"/>
                  </a:lnTo>
                  <a:cubicBezTo>
                    <a:pt x="4976" y="98437"/>
                    <a:pt x="3138" y="100275"/>
                    <a:pt x="3138" y="102530"/>
                  </a:cubicBezTo>
                  <a:lnTo>
                    <a:pt x="3138" y="166866"/>
                  </a:lnTo>
                  <a:cubicBezTo>
                    <a:pt x="3138" y="169120"/>
                    <a:pt x="4976" y="170959"/>
                    <a:pt x="7231" y="170959"/>
                  </a:cubicBezTo>
                  <a:lnTo>
                    <a:pt x="207517" y="170959"/>
                  </a:lnTo>
                  <a:cubicBezTo>
                    <a:pt x="209771" y="170959"/>
                    <a:pt x="211610" y="169120"/>
                    <a:pt x="211610" y="166866"/>
                  </a:cubicBezTo>
                  <a:lnTo>
                    <a:pt x="211610" y="102530"/>
                  </a:lnTo>
                  <a:cubicBezTo>
                    <a:pt x="211610" y="100275"/>
                    <a:pt x="209771" y="98437"/>
                    <a:pt x="207517" y="98437"/>
                  </a:cubicBezTo>
                  <a:lnTo>
                    <a:pt x="205703" y="98437"/>
                  </a:lnTo>
                  <a:cubicBezTo>
                    <a:pt x="207541" y="91869"/>
                    <a:pt x="208522" y="84345"/>
                    <a:pt x="208522" y="76673"/>
                  </a:cubicBezTo>
                  <a:cubicBezTo>
                    <a:pt x="208522" y="74100"/>
                    <a:pt x="208276" y="71796"/>
                    <a:pt x="207835" y="69713"/>
                  </a:cubicBezTo>
                  <a:cubicBezTo>
                    <a:pt x="207909" y="69615"/>
                    <a:pt x="207982" y="69492"/>
                    <a:pt x="208056" y="69370"/>
                  </a:cubicBezTo>
                  <a:cubicBezTo>
                    <a:pt x="215507" y="55130"/>
                    <a:pt x="212958" y="37900"/>
                    <a:pt x="201708" y="26479"/>
                  </a:cubicBezTo>
                  <a:lnTo>
                    <a:pt x="201537" y="26308"/>
                  </a:lnTo>
                  <a:cubicBezTo>
                    <a:pt x="194993" y="19764"/>
                    <a:pt x="186220" y="16344"/>
                    <a:pt x="177369" y="16344"/>
                  </a:cubicBezTo>
                  <a:cubicBezTo>
                    <a:pt x="173126" y="16344"/>
                    <a:pt x="168865" y="17130"/>
                    <a:pt x="164822" y="18735"/>
                  </a:cubicBezTo>
                  <a:cubicBezTo>
                    <a:pt x="162935" y="15009"/>
                    <a:pt x="160362" y="11603"/>
                    <a:pt x="157249" y="8784"/>
                  </a:cubicBezTo>
                  <a:cubicBezTo>
                    <a:pt x="150805" y="2923"/>
                    <a:pt x="142568" y="0"/>
                    <a:pt x="134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" name="Google Shape;511;p31"/>
          <p:cNvGrpSpPr/>
          <p:nvPr/>
        </p:nvGrpSpPr>
        <p:grpSpPr>
          <a:xfrm>
            <a:off x="5018397" y="3811306"/>
            <a:ext cx="270305" cy="326722"/>
            <a:chOff x="1648100" y="238125"/>
            <a:chExt cx="4304225" cy="5219200"/>
          </a:xfrm>
        </p:grpSpPr>
        <p:sp>
          <p:nvSpPr>
            <p:cNvPr id="512" name="Google Shape;512;p31"/>
            <p:cNvSpPr/>
            <p:nvPr/>
          </p:nvSpPr>
          <p:spPr>
            <a:xfrm>
              <a:off x="1648100" y="2363450"/>
              <a:ext cx="4304225" cy="3093875"/>
            </a:xfrm>
            <a:custGeom>
              <a:rect b="b" l="l" r="r" t="t"/>
              <a:pathLst>
                <a:path extrusionOk="0" h="123755" w="172169">
                  <a:moveTo>
                    <a:pt x="163752" y="41813"/>
                  </a:moveTo>
                  <a:cubicBezTo>
                    <a:pt x="163589" y="44749"/>
                    <a:pt x="163263" y="47652"/>
                    <a:pt x="162806" y="50523"/>
                  </a:cubicBezTo>
                  <a:lnTo>
                    <a:pt x="112865" y="50523"/>
                  </a:lnTo>
                  <a:cubicBezTo>
                    <a:pt x="110582" y="50523"/>
                    <a:pt x="108723" y="52382"/>
                    <a:pt x="108723" y="54665"/>
                  </a:cubicBezTo>
                  <a:cubicBezTo>
                    <a:pt x="108723" y="56981"/>
                    <a:pt x="110582" y="58841"/>
                    <a:pt x="112865" y="58841"/>
                  </a:cubicBezTo>
                  <a:lnTo>
                    <a:pt x="160915" y="58841"/>
                  </a:lnTo>
                  <a:cubicBezTo>
                    <a:pt x="151683" y="91460"/>
                    <a:pt x="121640" y="115436"/>
                    <a:pt x="86085" y="115436"/>
                  </a:cubicBezTo>
                  <a:cubicBezTo>
                    <a:pt x="44592" y="115436"/>
                    <a:pt x="10602" y="82784"/>
                    <a:pt x="8417" y="41813"/>
                  </a:cubicBezTo>
                  <a:close/>
                  <a:moveTo>
                    <a:pt x="7225" y="0"/>
                  </a:moveTo>
                  <a:cubicBezTo>
                    <a:pt x="6567" y="0"/>
                    <a:pt x="5902" y="155"/>
                    <a:pt x="5285" y="484"/>
                  </a:cubicBezTo>
                  <a:cubicBezTo>
                    <a:pt x="3263" y="1560"/>
                    <a:pt x="2480" y="4104"/>
                    <a:pt x="3589" y="6127"/>
                  </a:cubicBezTo>
                  <a:lnTo>
                    <a:pt x="18105" y="33495"/>
                  </a:lnTo>
                  <a:lnTo>
                    <a:pt x="4143" y="33495"/>
                  </a:lnTo>
                  <a:cubicBezTo>
                    <a:pt x="1860" y="33495"/>
                    <a:pt x="1" y="35354"/>
                    <a:pt x="1" y="37670"/>
                  </a:cubicBezTo>
                  <a:cubicBezTo>
                    <a:pt x="1" y="85132"/>
                    <a:pt x="38623" y="123754"/>
                    <a:pt x="86085" y="123754"/>
                  </a:cubicBezTo>
                  <a:cubicBezTo>
                    <a:pt x="133546" y="123754"/>
                    <a:pt x="172168" y="85132"/>
                    <a:pt x="172168" y="37670"/>
                  </a:cubicBezTo>
                  <a:cubicBezTo>
                    <a:pt x="172168" y="35354"/>
                    <a:pt x="170309" y="33495"/>
                    <a:pt x="168026" y="33495"/>
                  </a:cubicBezTo>
                  <a:lnTo>
                    <a:pt x="27532" y="33495"/>
                  </a:lnTo>
                  <a:lnTo>
                    <a:pt x="10928" y="2213"/>
                  </a:lnTo>
                  <a:cubicBezTo>
                    <a:pt x="10180" y="807"/>
                    <a:pt x="8723" y="0"/>
                    <a:pt x="7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31"/>
            <p:cNvSpPr/>
            <p:nvPr/>
          </p:nvSpPr>
          <p:spPr>
            <a:xfrm>
              <a:off x="3457700" y="766550"/>
              <a:ext cx="1136000" cy="2062425"/>
            </a:xfrm>
            <a:custGeom>
              <a:rect b="b" l="l" r="r" t="t"/>
              <a:pathLst>
                <a:path extrusionOk="0" h="82497" w="45440">
                  <a:moveTo>
                    <a:pt x="22704" y="1"/>
                  </a:moveTo>
                  <a:cubicBezTo>
                    <a:pt x="20420" y="1"/>
                    <a:pt x="18561" y="1860"/>
                    <a:pt x="18561" y="4143"/>
                  </a:cubicBezTo>
                  <a:cubicBezTo>
                    <a:pt x="18561" y="6459"/>
                    <a:pt x="20420" y="8319"/>
                    <a:pt x="22704" y="8319"/>
                  </a:cubicBezTo>
                  <a:cubicBezTo>
                    <a:pt x="30663" y="8319"/>
                    <a:pt x="37122" y="14777"/>
                    <a:pt x="37122" y="22704"/>
                  </a:cubicBezTo>
                  <a:cubicBezTo>
                    <a:pt x="37122" y="30631"/>
                    <a:pt x="30663" y="37089"/>
                    <a:pt x="22704" y="37089"/>
                  </a:cubicBezTo>
                  <a:cubicBezTo>
                    <a:pt x="10210" y="37089"/>
                    <a:pt x="0" y="47267"/>
                    <a:pt x="0" y="59793"/>
                  </a:cubicBezTo>
                  <a:cubicBezTo>
                    <a:pt x="0" y="72319"/>
                    <a:pt x="10210" y="82496"/>
                    <a:pt x="22704" y="82496"/>
                  </a:cubicBezTo>
                  <a:cubicBezTo>
                    <a:pt x="25020" y="82496"/>
                    <a:pt x="26879" y="80637"/>
                    <a:pt x="26879" y="78354"/>
                  </a:cubicBezTo>
                  <a:cubicBezTo>
                    <a:pt x="26879" y="76070"/>
                    <a:pt x="25020" y="74178"/>
                    <a:pt x="22704" y="74178"/>
                  </a:cubicBezTo>
                  <a:cubicBezTo>
                    <a:pt x="14777" y="74178"/>
                    <a:pt x="8318" y="67752"/>
                    <a:pt x="8318" y="59793"/>
                  </a:cubicBezTo>
                  <a:cubicBezTo>
                    <a:pt x="8318" y="51866"/>
                    <a:pt x="14777" y="45408"/>
                    <a:pt x="22704" y="45408"/>
                  </a:cubicBezTo>
                  <a:cubicBezTo>
                    <a:pt x="35230" y="45408"/>
                    <a:pt x="45440" y="35230"/>
                    <a:pt x="45440" y="22704"/>
                  </a:cubicBezTo>
                  <a:cubicBezTo>
                    <a:pt x="45440" y="10178"/>
                    <a:pt x="35230" y="1"/>
                    <a:pt x="227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31"/>
            <p:cNvSpPr/>
            <p:nvPr/>
          </p:nvSpPr>
          <p:spPr>
            <a:xfrm>
              <a:off x="3032825" y="238125"/>
              <a:ext cx="672000" cy="1135175"/>
            </a:xfrm>
            <a:custGeom>
              <a:rect b="b" l="l" r="r" t="t"/>
              <a:pathLst>
                <a:path extrusionOk="0" h="45407" w="26880">
                  <a:moveTo>
                    <a:pt x="22704" y="0"/>
                  </a:moveTo>
                  <a:cubicBezTo>
                    <a:pt x="10178" y="0"/>
                    <a:pt x="0" y="10177"/>
                    <a:pt x="0" y="22703"/>
                  </a:cubicBezTo>
                  <a:cubicBezTo>
                    <a:pt x="0" y="35229"/>
                    <a:pt x="10178" y="45407"/>
                    <a:pt x="22704" y="45407"/>
                  </a:cubicBezTo>
                  <a:cubicBezTo>
                    <a:pt x="25020" y="45407"/>
                    <a:pt x="26879" y="43548"/>
                    <a:pt x="26879" y="41264"/>
                  </a:cubicBezTo>
                  <a:cubicBezTo>
                    <a:pt x="26879" y="38948"/>
                    <a:pt x="25020" y="37089"/>
                    <a:pt x="22704" y="37089"/>
                  </a:cubicBezTo>
                  <a:cubicBezTo>
                    <a:pt x="14777" y="37089"/>
                    <a:pt x="8318" y="30630"/>
                    <a:pt x="8318" y="22703"/>
                  </a:cubicBezTo>
                  <a:cubicBezTo>
                    <a:pt x="8318" y="14777"/>
                    <a:pt x="14777" y="8318"/>
                    <a:pt x="22704" y="8318"/>
                  </a:cubicBezTo>
                  <a:cubicBezTo>
                    <a:pt x="25020" y="8318"/>
                    <a:pt x="26879" y="6459"/>
                    <a:pt x="26879" y="4143"/>
                  </a:cubicBezTo>
                  <a:cubicBezTo>
                    <a:pt x="26879" y="1859"/>
                    <a:pt x="25020" y="0"/>
                    <a:pt x="227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31"/>
            <p:cNvSpPr/>
            <p:nvPr/>
          </p:nvSpPr>
          <p:spPr>
            <a:xfrm>
              <a:off x="3824675" y="3626500"/>
              <a:ext cx="311525" cy="207975"/>
            </a:xfrm>
            <a:custGeom>
              <a:rect b="b" l="l" r="r" t="t"/>
              <a:pathLst>
                <a:path extrusionOk="0" h="8319" w="12461">
                  <a:moveTo>
                    <a:pt x="4176" y="1"/>
                  </a:moveTo>
                  <a:cubicBezTo>
                    <a:pt x="1892" y="1"/>
                    <a:pt x="0" y="1860"/>
                    <a:pt x="0" y="4143"/>
                  </a:cubicBezTo>
                  <a:cubicBezTo>
                    <a:pt x="0" y="6459"/>
                    <a:pt x="1892" y="8319"/>
                    <a:pt x="4176" y="8319"/>
                  </a:cubicBezTo>
                  <a:lnTo>
                    <a:pt x="8286" y="8319"/>
                  </a:lnTo>
                  <a:cubicBezTo>
                    <a:pt x="10602" y="8319"/>
                    <a:pt x="12461" y="6459"/>
                    <a:pt x="12461" y="4143"/>
                  </a:cubicBezTo>
                  <a:cubicBezTo>
                    <a:pt x="12461" y="1860"/>
                    <a:pt x="10602" y="1"/>
                    <a:pt x="8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" name="Google Shape;516;p31"/>
          <p:cNvGrpSpPr/>
          <p:nvPr/>
        </p:nvGrpSpPr>
        <p:grpSpPr>
          <a:xfrm>
            <a:off x="7618300" y="1008138"/>
            <a:ext cx="646800" cy="644413"/>
            <a:chOff x="7618300" y="1008138"/>
            <a:chExt cx="646800" cy="644413"/>
          </a:xfrm>
        </p:grpSpPr>
        <p:sp>
          <p:nvSpPr>
            <p:cNvPr id="517" name="Google Shape;517;p31"/>
            <p:cNvSpPr/>
            <p:nvPr/>
          </p:nvSpPr>
          <p:spPr>
            <a:xfrm>
              <a:off x="7618300" y="1008138"/>
              <a:ext cx="606000" cy="6063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1"/>
            <p:cNvSpPr/>
            <p:nvPr/>
          </p:nvSpPr>
          <p:spPr>
            <a:xfrm>
              <a:off x="7926700" y="1076850"/>
              <a:ext cx="338400" cy="575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" name="Google Shape;519;p31"/>
          <p:cNvGrpSpPr/>
          <p:nvPr/>
        </p:nvGrpSpPr>
        <p:grpSpPr>
          <a:xfrm>
            <a:off x="7014063" y="1587010"/>
            <a:ext cx="737563" cy="667800"/>
            <a:chOff x="6997288" y="1579500"/>
            <a:chExt cx="737563" cy="667800"/>
          </a:xfrm>
        </p:grpSpPr>
        <p:sp>
          <p:nvSpPr>
            <p:cNvPr id="520" name="Google Shape;520;p31"/>
            <p:cNvSpPr/>
            <p:nvPr/>
          </p:nvSpPr>
          <p:spPr>
            <a:xfrm>
              <a:off x="6997288" y="1579500"/>
              <a:ext cx="606000" cy="6063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31"/>
            <p:cNvSpPr/>
            <p:nvPr/>
          </p:nvSpPr>
          <p:spPr>
            <a:xfrm>
              <a:off x="7281850" y="1792800"/>
              <a:ext cx="453000" cy="4545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" name="Google Shape;522;p31"/>
          <p:cNvGrpSpPr/>
          <p:nvPr/>
        </p:nvGrpSpPr>
        <p:grpSpPr>
          <a:xfrm>
            <a:off x="6376275" y="1008150"/>
            <a:ext cx="606000" cy="644400"/>
            <a:chOff x="6376275" y="1008150"/>
            <a:chExt cx="606000" cy="644400"/>
          </a:xfrm>
        </p:grpSpPr>
        <p:sp>
          <p:nvSpPr>
            <p:cNvPr id="523" name="Google Shape;523;p31"/>
            <p:cNvSpPr/>
            <p:nvPr/>
          </p:nvSpPr>
          <p:spPr>
            <a:xfrm>
              <a:off x="6376275" y="1008150"/>
              <a:ext cx="606000" cy="6063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31"/>
            <p:cNvSpPr/>
            <p:nvPr/>
          </p:nvSpPr>
          <p:spPr>
            <a:xfrm>
              <a:off x="6694625" y="1448250"/>
              <a:ext cx="270300" cy="204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" name="Google Shape;525;p31"/>
          <p:cNvGrpSpPr/>
          <p:nvPr/>
        </p:nvGrpSpPr>
        <p:grpSpPr>
          <a:xfrm>
            <a:off x="6515365" y="1147391"/>
            <a:ext cx="327818" cy="327818"/>
            <a:chOff x="1190625" y="238125"/>
            <a:chExt cx="5228350" cy="5228350"/>
          </a:xfrm>
        </p:grpSpPr>
        <p:sp>
          <p:nvSpPr>
            <p:cNvPr id="526" name="Google Shape;526;p31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53111" y="0"/>
                  </a:moveTo>
                  <a:cubicBezTo>
                    <a:pt x="23823" y="0"/>
                    <a:pt x="0" y="23823"/>
                    <a:pt x="0" y="53111"/>
                  </a:cubicBezTo>
                  <a:lnTo>
                    <a:pt x="0" y="156047"/>
                  </a:lnTo>
                  <a:cubicBezTo>
                    <a:pt x="0" y="185311"/>
                    <a:pt x="23823" y="209133"/>
                    <a:pt x="53111" y="209133"/>
                  </a:cubicBezTo>
                  <a:lnTo>
                    <a:pt x="156047" y="209133"/>
                  </a:lnTo>
                  <a:cubicBezTo>
                    <a:pt x="185311" y="209133"/>
                    <a:pt x="209133" y="185311"/>
                    <a:pt x="209133" y="156047"/>
                  </a:cubicBezTo>
                  <a:lnTo>
                    <a:pt x="209133" y="53111"/>
                  </a:lnTo>
                  <a:cubicBezTo>
                    <a:pt x="209133" y="23823"/>
                    <a:pt x="185311" y="0"/>
                    <a:pt x="156047" y="0"/>
                  </a:cubicBezTo>
                  <a:lnTo>
                    <a:pt x="96393" y="0"/>
                  </a:lnTo>
                  <a:cubicBezTo>
                    <a:pt x="94138" y="0"/>
                    <a:pt x="92325" y="1838"/>
                    <a:pt x="92325" y="4093"/>
                  </a:cubicBezTo>
                  <a:cubicBezTo>
                    <a:pt x="92325" y="6348"/>
                    <a:pt x="94138" y="8161"/>
                    <a:pt x="96393" y="8161"/>
                  </a:cubicBezTo>
                  <a:lnTo>
                    <a:pt x="156047" y="8161"/>
                  </a:lnTo>
                  <a:cubicBezTo>
                    <a:pt x="180826" y="8161"/>
                    <a:pt x="200972" y="28332"/>
                    <a:pt x="200972" y="53111"/>
                  </a:cubicBezTo>
                  <a:lnTo>
                    <a:pt x="200972" y="156047"/>
                  </a:lnTo>
                  <a:cubicBezTo>
                    <a:pt x="200972" y="180826"/>
                    <a:pt x="180826" y="200972"/>
                    <a:pt x="156047" y="200972"/>
                  </a:cubicBezTo>
                  <a:lnTo>
                    <a:pt x="53111" y="200972"/>
                  </a:lnTo>
                  <a:cubicBezTo>
                    <a:pt x="28332" y="200972"/>
                    <a:pt x="8161" y="180826"/>
                    <a:pt x="8161" y="156047"/>
                  </a:cubicBezTo>
                  <a:lnTo>
                    <a:pt x="8161" y="53111"/>
                  </a:lnTo>
                  <a:cubicBezTo>
                    <a:pt x="8161" y="28332"/>
                    <a:pt x="28332" y="8161"/>
                    <a:pt x="53111" y="8161"/>
                  </a:cubicBezTo>
                  <a:lnTo>
                    <a:pt x="63723" y="8161"/>
                  </a:lnTo>
                  <a:cubicBezTo>
                    <a:pt x="65978" y="8161"/>
                    <a:pt x="67816" y="6348"/>
                    <a:pt x="67816" y="4093"/>
                  </a:cubicBezTo>
                  <a:cubicBezTo>
                    <a:pt x="67816" y="1838"/>
                    <a:pt x="65978" y="0"/>
                    <a:pt x="637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31"/>
            <p:cNvSpPr/>
            <p:nvPr/>
          </p:nvSpPr>
          <p:spPr>
            <a:xfrm>
              <a:off x="1599300" y="646800"/>
              <a:ext cx="4411600" cy="4411600"/>
            </a:xfrm>
            <a:custGeom>
              <a:rect b="b" l="l" r="r" t="t"/>
              <a:pathLst>
                <a:path extrusionOk="0" h="176464" w="176464">
                  <a:moveTo>
                    <a:pt x="36764" y="0"/>
                  </a:moveTo>
                  <a:cubicBezTo>
                    <a:pt x="16495" y="0"/>
                    <a:pt x="0" y="16495"/>
                    <a:pt x="0" y="36764"/>
                  </a:cubicBezTo>
                  <a:lnTo>
                    <a:pt x="0" y="139700"/>
                  </a:lnTo>
                  <a:cubicBezTo>
                    <a:pt x="0" y="159969"/>
                    <a:pt x="16495" y="176464"/>
                    <a:pt x="36764" y="176464"/>
                  </a:cubicBezTo>
                  <a:lnTo>
                    <a:pt x="96393" y="176464"/>
                  </a:lnTo>
                  <a:cubicBezTo>
                    <a:pt x="98648" y="176464"/>
                    <a:pt x="100486" y="174625"/>
                    <a:pt x="100486" y="172371"/>
                  </a:cubicBezTo>
                  <a:cubicBezTo>
                    <a:pt x="100486" y="170116"/>
                    <a:pt x="98648" y="168278"/>
                    <a:pt x="96393" y="168278"/>
                  </a:cubicBezTo>
                  <a:lnTo>
                    <a:pt x="36764" y="168278"/>
                  </a:lnTo>
                  <a:cubicBezTo>
                    <a:pt x="20980" y="168278"/>
                    <a:pt x="8162" y="155459"/>
                    <a:pt x="8162" y="139700"/>
                  </a:cubicBezTo>
                  <a:lnTo>
                    <a:pt x="8162" y="36764"/>
                  </a:lnTo>
                  <a:cubicBezTo>
                    <a:pt x="8162" y="20980"/>
                    <a:pt x="20980" y="8162"/>
                    <a:pt x="36764" y="8162"/>
                  </a:cubicBezTo>
                  <a:lnTo>
                    <a:pt x="139700" y="8162"/>
                  </a:lnTo>
                  <a:cubicBezTo>
                    <a:pt x="155459" y="8162"/>
                    <a:pt x="168278" y="20980"/>
                    <a:pt x="168278" y="36764"/>
                  </a:cubicBezTo>
                  <a:lnTo>
                    <a:pt x="168278" y="139700"/>
                  </a:lnTo>
                  <a:cubicBezTo>
                    <a:pt x="168278" y="155459"/>
                    <a:pt x="155459" y="168278"/>
                    <a:pt x="139700" y="168278"/>
                  </a:cubicBezTo>
                  <a:lnTo>
                    <a:pt x="129064" y="168278"/>
                  </a:lnTo>
                  <a:cubicBezTo>
                    <a:pt x="126809" y="168278"/>
                    <a:pt x="124995" y="170116"/>
                    <a:pt x="124995" y="172371"/>
                  </a:cubicBezTo>
                  <a:cubicBezTo>
                    <a:pt x="124995" y="174625"/>
                    <a:pt x="126809" y="176464"/>
                    <a:pt x="129064" y="176464"/>
                  </a:cubicBezTo>
                  <a:lnTo>
                    <a:pt x="139700" y="176464"/>
                  </a:lnTo>
                  <a:cubicBezTo>
                    <a:pt x="159969" y="176464"/>
                    <a:pt x="176464" y="159969"/>
                    <a:pt x="176464" y="139700"/>
                  </a:cubicBezTo>
                  <a:lnTo>
                    <a:pt x="176464" y="36764"/>
                  </a:lnTo>
                  <a:cubicBezTo>
                    <a:pt x="176464" y="16495"/>
                    <a:pt x="159969" y="0"/>
                    <a:pt x="139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1"/>
            <p:cNvSpPr/>
            <p:nvPr/>
          </p:nvSpPr>
          <p:spPr>
            <a:xfrm>
              <a:off x="2681350" y="1728850"/>
              <a:ext cx="2246875" cy="2246875"/>
            </a:xfrm>
            <a:custGeom>
              <a:rect b="b" l="l" r="r" t="t"/>
              <a:pathLst>
                <a:path extrusionOk="0" h="89875" w="89875">
                  <a:moveTo>
                    <a:pt x="44950" y="8187"/>
                  </a:moveTo>
                  <a:cubicBezTo>
                    <a:pt x="65219" y="8187"/>
                    <a:pt x="81713" y="24681"/>
                    <a:pt x="81713" y="44950"/>
                  </a:cubicBezTo>
                  <a:cubicBezTo>
                    <a:pt x="81713" y="65219"/>
                    <a:pt x="65219" y="81713"/>
                    <a:pt x="44950" y="81713"/>
                  </a:cubicBezTo>
                  <a:cubicBezTo>
                    <a:pt x="24681" y="81713"/>
                    <a:pt x="8187" y="65219"/>
                    <a:pt x="8187" y="44950"/>
                  </a:cubicBezTo>
                  <a:cubicBezTo>
                    <a:pt x="8187" y="24681"/>
                    <a:pt x="24681" y="8187"/>
                    <a:pt x="44950" y="8187"/>
                  </a:cubicBezTo>
                  <a:close/>
                  <a:moveTo>
                    <a:pt x="44950" y="1"/>
                  </a:moveTo>
                  <a:cubicBezTo>
                    <a:pt x="20172" y="1"/>
                    <a:pt x="1" y="20172"/>
                    <a:pt x="1" y="44950"/>
                  </a:cubicBezTo>
                  <a:cubicBezTo>
                    <a:pt x="1" y="69728"/>
                    <a:pt x="20172" y="89875"/>
                    <a:pt x="44950" y="89875"/>
                  </a:cubicBezTo>
                  <a:cubicBezTo>
                    <a:pt x="69728" y="89875"/>
                    <a:pt x="89875" y="69728"/>
                    <a:pt x="89875" y="44950"/>
                  </a:cubicBezTo>
                  <a:cubicBezTo>
                    <a:pt x="89875" y="20172"/>
                    <a:pt x="69728" y="1"/>
                    <a:pt x="449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1"/>
            <p:cNvSpPr/>
            <p:nvPr/>
          </p:nvSpPr>
          <p:spPr>
            <a:xfrm>
              <a:off x="3090050" y="2137550"/>
              <a:ext cx="1429500" cy="1429500"/>
            </a:xfrm>
            <a:custGeom>
              <a:rect b="b" l="l" r="r" t="t"/>
              <a:pathLst>
                <a:path extrusionOk="0" h="57180" w="57180">
                  <a:moveTo>
                    <a:pt x="28602" y="8162"/>
                  </a:moveTo>
                  <a:cubicBezTo>
                    <a:pt x="39851" y="8162"/>
                    <a:pt x="49018" y="17328"/>
                    <a:pt x="49018" y="28602"/>
                  </a:cubicBezTo>
                  <a:cubicBezTo>
                    <a:pt x="49018" y="39851"/>
                    <a:pt x="39851" y="49018"/>
                    <a:pt x="28602" y="49018"/>
                  </a:cubicBezTo>
                  <a:cubicBezTo>
                    <a:pt x="17328" y="49018"/>
                    <a:pt x="8162" y="39851"/>
                    <a:pt x="8162" y="28602"/>
                  </a:cubicBezTo>
                  <a:cubicBezTo>
                    <a:pt x="8162" y="17328"/>
                    <a:pt x="17328" y="8162"/>
                    <a:pt x="28602" y="8162"/>
                  </a:cubicBezTo>
                  <a:close/>
                  <a:moveTo>
                    <a:pt x="28602" y="0"/>
                  </a:moveTo>
                  <a:cubicBezTo>
                    <a:pt x="12818" y="0"/>
                    <a:pt x="0" y="12818"/>
                    <a:pt x="0" y="28602"/>
                  </a:cubicBezTo>
                  <a:cubicBezTo>
                    <a:pt x="0" y="44361"/>
                    <a:pt x="12818" y="57179"/>
                    <a:pt x="28602" y="57179"/>
                  </a:cubicBezTo>
                  <a:cubicBezTo>
                    <a:pt x="44361" y="57179"/>
                    <a:pt x="57179" y="44361"/>
                    <a:pt x="57179" y="28602"/>
                  </a:cubicBezTo>
                  <a:cubicBezTo>
                    <a:pt x="57179" y="12818"/>
                    <a:pt x="44361" y="0"/>
                    <a:pt x="286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1"/>
            <p:cNvSpPr/>
            <p:nvPr/>
          </p:nvSpPr>
          <p:spPr>
            <a:xfrm>
              <a:off x="4683125" y="1157200"/>
              <a:ext cx="816775" cy="816775"/>
            </a:xfrm>
            <a:custGeom>
              <a:rect b="b" l="l" r="r" t="t"/>
              <a:pathLst>
                <a:path extrusionOk="0" h="32671" w="32671">
                  <a:moveTo>
                    <a:pt x="16347" y="8162"/>
                  </a:moveTo>
                  <a:cubicBezTo>
                    <a:pt x="20832" y="8162"/>
                    <a:pt x="24509" y="11838"/>
                    <a:pt x="24509" y="16348"/>
                  </a:cubicBezTo>
                  <a:cubicBezTo>
                    <a:pt x="24509" y="20857"/>
                    <a:pt x="20832" y="24509"/>
                    <a:pt x="16347" y="24509"/>
                  </a:cubicBezTo>
                  <a:cubicBezTo>
                    <a:pt x="11838" y="24509"/>
                    <a:pt x="8161" y="20857"/>
                    <a:pt x="8161" y="16348"/>
                  </a:cubicBezTo>
                  <a:cubicBezTo>
                    <a:pt x="8161" y="11838"/>
                    <a:pt x="11838" y="8162"/>
                    <a:pt x="16347" y="8162"/>
                  </a:cubicBezTo>
                  <a:close/>
                  <a:moveTo>
                    <a:pt x="16347" y="0"/>
                  </a:moveTo>
                  <a:cubicBezTo>
                    <a:pt x="7328" y="0"/>
                    <a:pt x="0" y="7328"/>
                    <a:pt x="0" y="16348"/>
                  </a:cubicBezTo>
                  <a:cubicBezTo>
                    <a:pt x="0" y="25342"/>
                    <a:pt x="7328" y="32670"/>
                    <a:pt x="16347" y="32670"/>
                  </a:cubicBezTo>
                  <a:cubicBezTo>
                    <a:pt x="25342" y="32670"/>
                    <a:pt x="32670" y="25342"/>
                    <a:pt x="32670" y="16348"/>
                  </a:cubicBezTo>
                  <a:cubicBezTo>
                    <a:pt x="32670" y="7328"/>
                    <a:pt x="25342" y="0"/>
                    <a:pt x="16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31"/>
            <p:cNvSpPr/>
            <p:nvPr/>
          </p:nvSpPr>
          <p:spPr>
            <a:xfrm>
              <a:off x="3090050" y="238125"/>
              <a:ext cx="204050" cy="204050"/>
            </a:xfrm>
            <a:custGeom>
              <a:rect b="b" l="l" r="r" t="t"/>
              <a:pathLst>
                <a:path extrusionOk="0" h="8162" w="8162">
                  <a:moveTo>
                    <a:pt x="4093" y="0"/>
                  </a:moveTo>
                  <a:cubicBezTo>
                    <a:pt x="1838" y="0"/>
                    <a:pt x="0" y="1838"/>
                    <a:pt x="0" y="4093"/>
                  </a:cubicBezTo>
                  <a:cubicBezTo>
                    <a:pt x="0" y="6348"/>
                    <a:pt x="1838" y="8161"/>
                    <a:pt x="4093" y="8161"/>
                  </a:cubicBezTo>
                  <a:cubicBezTo>
                    <a:pt x="6348" y="8161"/>
                    <a:pt x="8162" y="6348"/>
                    <a:pt x="8162" y="4093"/>
                  </a:cubicBezTo>
                  <a:cubicBezTo>
                    <a:pt x="8162" y="1838"/>
                    <a:pt x="6348" y="0"/>
                    <a:pt x="40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1"/>
            <p:cNvSpPr/>
            <p:nvPr/>
          </p:nvSpPr>
          <p:spPr>
            <a:xfrm>
              <a:off x="4315475" y="4853725"/>
              <a:ext cx="204075" cy="204675"/>
            </a:xfrm>
            <a:custGeom>
              <a:rect b="b" l="l" r="r" t="t"/>
              <a:pathLst>
                <a:path extrusionOk="0" h="8187" w="8163">
                  <a:moveTo>
                    <a:pt x="4094" y="1"/>
                  </a:moveTo>
                  <a:cubicBezTo>
                    <a:pt x="1839" y="1"/>
                    <a:pt x="1" y="1839"/>
                    <a:pt x="1" y="4094"/>
                  </a:cubicBezTo>
                  <a:cubicBezTo>
                    <a:pt x="1" y="6348"/>
                    <a:pt x="1839" y="8187"/>
                    <a:pt x="4094" y="8187"/>
                  </a:cubicBezTo>
                  <a:cubicBezTo>
                    <a:pt x="6349" y="8187"/>
                    <a:pt x="8162" y="6348"/>
                    <a:pt x="8162" y="4094"/>
                  </a:cubicBezTo>
                  <a:cubicBezTo>
                    <a:pt x="8162" y="1839"/>
                    <a:pt x="6349" y="1"/>
                    <a:pt x="40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" name="Google Shape;533;p31"/>
          <p:cNvGrpSpPr/>
          <p:nvPr/>
        </p:nvGrpSpPr>
        <p:grpSpPr>
          <a:xfrm>
            <a:off x="7134127" y="1704253"/>
            <a:ext cx="362847" cy="362847"/>
            <a:chOff x="1190625" y="238125"/>
            <a:chExt cx="5228350" cy="5228350"/>
          </a:xfrm>
        </p:grpSpPr>
        <p:sp>
          <p:nvSpPr>
            <p:cNvPr id="534" name="Google Shape;534;p31"/>
            <p:cNvSpPr/>
            <p:nvPr/>
          </p:nvSpPr>
          <p:spPr>
            <a:xfrm>
              <a:off x="1920350" y="906600"/>
              <a:ext cx="3769475" cy="3687350"/>
            </a:xfrm>
            <a:custGeom>
              <a:rect b="b" l="l" r="r" t="t"/>
              <a:pathLst>
                <a:path extrusionOk="0" h="147494" w="150779">
                  <a:moveTo>
                    <a:pt x="75390" y="8161"/>
                  </a:moveTo>
                  <a:cubicBezTo>
                    <a:pt x="96124" y="8161"/>
                    <a:pt x="112986" y="25048"/>
                    <a:pt x="112986" y="45782"/>
                  </a:cubicBezTo>
                  <a:cubicBezTo>
                    <a:pt x="112986" y="45831"/>
                    <a:pt x="112986" y="45905"/>
                    <a:pt x="112986" y="45979"/>
                  </a:cubicBezTo>
                  <a:lnTo>
                    <a:pt x="113771" y="60855"/>
                  </a:lnTo>
                  <a:cubicBezTo>
                    <a:pt x="113844" y="62105"/>
                    <a:pt x="114481" y="63257"/>
                    <a:pt x="115486" y="63968"/>
                  </a:cubicBezTo>
                  <a:cubicBezTo>
                    <a:pt x="116188" y="64469"/>
                    <a:pt x="117015" y="64720"/>
                    <a:pt x="117851" y="64720"/>
                  </a:cubicBezTo>
                  <a:cubicBezTo>
                    <a:pt x="118241" y="64720"/>
                    <a:pt x="118633" y="64665"/>
                    <a:pt x="119016" y="64556"/>
                  </a:cubicBezTo>
                  <a:lnTo>
                    <a:pt x="124702" y="62841"/>
                  </a:lnTo>
                  <a:cubicBezTo>
                    <a:pt x="125298" y="62661"/>
                    <a:pt x="125822" y="62584"/>
                    <a:pt x="126282" y="62584"/>
                  </a:cubicBezTo>
                  <a:cubicBezTo>
                    <a:pt x="128338" y="62584"/>
                    <a:pt x="129122" y="64118"/>
                    <a:pt x="129383" y="64899"/>
                  </a:cubicBezTo>
                  <a:cubicBezTo>
                    <a:pt x="129946" y="66590"/>
                    <a:pt x="129579" y="68992"/>
                    <a:pt x="126613" y="70095"/>
                  </a:cubicBezTo>
                  <a:lnTo>
                    <a:pt x="116369" y="73894"/>
                  </a:lnTo>
                  <a:cubicBezTo>
                    <a:pt x="114776" y="74507"/>
                    <a:pt x="113722" y="76026"/>
                    <a:pt x="113722" y="77717"/>
                  </a:cubicBezTo>
                  <a:cubicBezTo>
                    <a:pt x="113722" y="92717"/>
                    <a:pt x="126515" y="102912"/>
                    <a:pt x="137471" y="107079"/>
                  </a:cubicBezTo>
                  <a:cubicBezTo>
                    <a:pt x="137544" y="107128"/>
                    <a:pt x="137618" y="107152"/>
                    <a:pt x="137691" y="107177"/>
                  </a:cubicBezTo>
                  <a:cubicBezTo>
                    <a:pt x="141000" y="108206"/>
                    <a:pt x="142519" y="109432"/>
                    <a:pt x="142519" y="110142"/>
                  </a:cubicBezTo>
                  <a:cubicBezTo>
                    <a:pt x="142544" y="111687"/>
                    <a:pt x="139211" y="115167"/>
                    <a:pt x="128795" y="116049"/>
                  </a:cubicBezTo>
                  <a:cubicBezTo>
                    <a:pt x="126760" y="116221"/>
                    <a:pt x="125167" y="117863"/>
                    <a:pt x="125045" y="119872"/>
                  </a:cubicBezTo>
                  <a:cubicBezTo>
                    <a:pt x="124873" y="122814"/>
                    <a:pt x="124211" y="124799"/>
                    <a:pt x="123084" y="125779"/>
                  </a:cubicBezTo>
                  <a:cubicBezTo>
                    <a:pt x="121992" y="126707"/>
                    <a:pt x="120193" y="126989"/>
                    <a:pt x="118107" y="126989"/>
                  </a:cubicBezTo>
                  <a:cubicBezTo>
                    <a:pt x="116447" y="126989"/>
                    <a:pt x="114604" y="126811"/>
                    <a:pt x="112790" y="126637"/>
                  </a:cubicBezTo>
                  <a:cubicBezTo>
                    <a:pt x="110860" y="126444"/>
                    <a:pt x="108905" y="126251"/>
                    <a:pt x="107003" y="126251"/>
                  </a:cubicBezTo>
                  <a:cubicBezTo>
                    <a:pt x="105042" y="126251"/>
                    <a:pt x="103136" y="126456"/>
                    <a:pt x="101369" y="127078"/>
                  </a:cubicBezTo>
                  <a:cubicBezTo>
                    <a:pt x="96664" y="128720"/>
                    <a:pt x="92644" y="131220"/>
                    <a:pt x="88772" y="133646"/>
                  </a:cubicBezTo>
                  <a:cubicBezTo>
                    <a:pt x="83845" y="136685"/>
                    <a:pt x="79581" y="139332"/>
                    <a:pt x="75390" y="139332"/>
                  </a:cubicBezTo>
                  <a:cubicBezTo>
                    <a:pt x="71174" y="139332"/>
                    <a:pt x="66910" y="136685"/>
                    <a:pt x="62008" y="133646"/>
                  </a:cubicBezTo>
                  <a:cubicBezTo>
                    <a:pt x="58111" y="131220"/>
                    <a:pt x="54092" y="128720"/>
                    <a:pt x="49386" y="127078"/>
                  </a:cubicBezTo>
                  <a:cubicBezTo>
                    <a:pt x="47621" y="126465"/>
                    <a:pt x="45710" y="126269"/>
                    <a:pt x="43749" y="126269"/>
                  </a:cubicBezTo>
                  <a:cubicBezTo>
                    <a:pt x="41837" y="126269"/>
                    <a:pt x="39901" y="126441"/>
                    <a:pt x="37965" y="126637"/>
                  </a:cubicBezTo>
                  <a:cubicBezTo>
                    <a:pt x="36151" y="126811"/>
                    <a:pt x="34309" y="126989"/>
                    <a:pt x="32651" y="126989"/>
                  </a:cubicBezTo>
                  <a:cubicBezTo>
                    <a:pt x="30567" y="126989"/>
                    <a:pt x="28774" y="126707"/>
                    <a:pt x="27696" y="125779"/>
                  </a:cubicBezTo>
                  <a:cubicBezTo>
                    <a:pt x="26544" y="124799"/>
                    <a:pt x="25882" y="122814"/>
                    <a:pt x="25711" y="119872"/>
                  </a:cubicBezTo>
                  <a:cubicBezTo>
                    <a:pt x="25588" y="117863"/>
                    <a:pt x="24020" y="116221"/>
                    <a:pt x="21985" y="116049"/>
                  </a:cubicBezTo>
                  <a:cubicBezTo>
                    <a:pt x="11545" y="115167"/>
                    <a:pt x="8211" y="111687"/>
                    <a:pt x="8236" y="110142"/>
                  </a:cubicBezTo>
                  <a:cubicBezTo>
                    <a:pt x="8236" y="109432"/>
                    <a:pt x="9755" y="108206"/>
                    <a:pt x="13064" y="107177"/>
                  </a:cubicBezTo>
                  <a:cubicBezTo>
                    <a:pt x="13138" y="107152"/>
                    <a:pt x="13211" y="107128"/>
                    <a:pt x="13285" y="107079"/>
                  </a:cubicBezTo>
                  <a:cubicBezTo>
                    <a:pt x="24240" y="102912"/>
                    <a:pt x="37034" y="92717"/>
                    <a:pt x="37034" y="77717"/>
                  </a:cubicBezTo>
                  <a:cubicBezTo>
                    <a:pt x="37034" y="76026"/>
                    <a:pt x="35980" y="74507"/>
                    <a:pt x="34387" y="73894"/>
                  </a:cubicBezTo>
                  <a:lnTo>
                    <a:pt x="24142" y="70095"/>
                  </a:lnTo>
                  <a:cubicBezTo>
                    <a:pt x="21201" y="68992"/>
                    <a:pt x="20809" y="66590"/>
                    <a:pt x="21373" y="64899"/>
                  </a:cubicBezTo>
                  <a:cubicBezTo>
                    <a:pt x="21633" y="64118"/>
                    <a:pt x="22417" y="62584"/>
                    <a:pt x="24473" y="62584"/>
                  </a:cubicBezTo>
                  <a:cubicBezTo>
                    <a:pt x="24934" y="62584"/>
                    <a:pt x="25458" y="62661"/>
                    <a:pt x="26054" y="62841"/>
                  </a:cubicBezTo>
                  <a:lnTo>
                    <a:pt x="31740" y="64556"/>
                  </a:lnTo>
                  <a:cubicBezTo>
                    <a:pt x="32122" y="64665"/>
                    <a:pt x="32514" y="64720"/>
                    <a:pt x="32904" y="64720"/>
                  </a:cubicBezTo>
                  <a:cubicBezTo>
                    <a:pt x="33740" y="64720"/>
                    <a:pt x="34567" y="64469"/>
                    <a:pt x="35269" y="63968"/>
                  </a:cubicBezTo>
                  <a:cubicBezTo>
                    <a:pt x="36298" y="63257"/>
                    <a:pt x="36936" y="62105"/>
                    <a:pt x="36985" y="60855"/>
                  </a:cubicBezTo>
                  <a:lnTo>
                    <a:pt x="37769" y="45979"/>
                  </a:lnTo>
                  <a:cubicBezTo>
                    <a:pt x="37769" y="45905"/>
                    <a:pt x="37769" y="45831"/>
                    <a:pt x="37769" y="45782"/>
                  </a:cubicBezTo>
                  <a:cubicBezTo>
                    <a:pt x="37769" y="25048"/>
                    <a:pt x="54656" y="8161"/>
                    <a:pt x="75390" y="8161"/>
                  </a:cubicBezTo>
                  <a:close/>
                  <a:moveTo>
                    <a:pt x="75390" y="0"/>
                  </a:moveTo>
                  <a:cubicBezTo>
                    <a:pt x="50170" y="0"/>
                    <a:pt x="29657" y="20465"/>
                    <a:pt x="29608" y="45660"/>
                  </a:cubicBezTo>
                  <a:lnTo>
                    <a:pt x="29117" y="55218"/>
                  </a:lnTo>
                  <a:lnTo>
                    <a:pt x="28407" y="55022"/>
                  </a:lnTo>
                  <a:cubicBezTo>
                    <a:pt x="27037" y="54610"/>
                    <a:pt x="25726" y="54421"/>
                    <a:pt x="24488" y="54421"/>
                  </a:cubicBezTo>
                  <a:cubicBezTo>
                    <a:pt x="19099" y="54421"/>
                    <a:pt x="15087" y="57997"/>
                    <a:pt x="13652" y="62301"/>
                  </a:cubicBezTo>
                  <a:cubicBezTo>
                    <a:pt x="11814" y="67718"/>
                    <a:pt x="13873" y="74972"/>
                    <a:pt x="21299" y="77742"/>
                  </a:cubicBezTo>
                  <a:lnTo>
                    <a:pt x="28652" y="80487"/>
                  </a:lnTo>
                  <a:cubicBezTo>
                    <a:pt x="27157" y="89825"/>
                    <a:pt x="18260" y="96418"/>
                    <a:pt x="10491" y="99408"/>
                  </a:cubicBezTo>
                  <a:cubicBezTo>
                    <a:pt x="1962" y="102128"/>
                    <a:pt x="99" y="106687"/>
                    <a:pt x="74" y="110044"/>
                  </a:cubicBezTo>
                  <a:cubicBezTo>
                    <a:pt x="1" y="115559"/>
                    <a:pt x="4731" y="121833"/>
                    <a:pt x="17966" y="123794"/>
                  </a:cubicBezTo>
                  <a:cubicBezTo>
                    <a:pt x="18652" y="127348"/>
                    <a:pt x="20123" y="130044"/>
                    <a:pt x="22377" y="131980"/>
                  </a:cubicBezTo>
                  <a:cubicBezTo>
                    <a:pt x="25333" y="134508"/>
                    <a:pt x="28991" y="135152"/>
                    <a:pt x="32702" y="135152"/>
                  </a:cubicBezTo>
                  <a:cubicBezTo>
                    <a:pt x="34747" y="135152"/>
                    <a:pt x="36807" y="134957"/>
                    <a:pt x="38774" y="134774"/>
                  </a:cubicBezTo>
                  <a:cubicBezTo>
                    <a:pt x="40502" y="134605"/>
                    <a:pt x="42271" y="134429"/>
                    <a:pt x="43798" y="134429"/>
                  </a:cubicBezTo>
                  <a:cubicBezTo>
                    <a:pt x="44934" y="134429"/>
                    <a:pt x="45937" y="134526"/>
                    <a:pt x="46690" y="134798"/>
                  </a:cubicBezTo>
                  <a:cubicBezTo>
                    <a:pt x="50538" y="136146"/>
                    <a:pt x="54190" y="138401"/>
                    <a:pt x="57695" y="140582"/>
                  </a:cubicBezTo>
                  <a:cubicBezTo>
                    <a:pt x="63185" y="143989"/>
                    <a:pt x="68846" y="147494"/>
                    <a:pt x="75390" y="147494"/>
                  </a:cubicBezTo>
                  <a:cubicBezTo>
                    <a:pt x="81934" y="147494"/>
                    <a:pt x="87595" y="143989"/>
                    <a:pt x="93061" y="140582"/>
                  </a:cubicBezTo>
                  <a:cubicBezTo>
                    <a:pt x="96590" y="138401"/>
                    <a:pt x="100217" y="136146"/>
                    <a:pt x="104065" y="134798"/>
                  </a:cubicBezTo>
                  <a:cubicBezTo>
                    <a:pt x="104829" y="134526"/>
                    <a:pt x="105833" y="134429"/>
                    <a:pt x="106970" y="134429"/>
                  </a:cubicBezTo>
                  <a:cubicBezTo>
                    <a:pt x="108497" y="134429"/>
                    <a:pt x="110264" y="134605"/>
                    <a:pt x="112006" y="134774"/>
                  </a:cubicBezTo>
                  <a:cubicBezTo>
                    <a:pt x="113973" y="134957"/>
                    <a:pt x="116033" y="135152"/>
                    <a:pt x="118077" y="135152"/>
                  </a:cubicBezTo>
                  <a:cubicBezTo>
                    <a:pt x="121789" y="135152"/>
                    <a:pt x="125447" y="134508"/>
                    <a:pt x="128402" y="131980"/>
                  </a:cubicBezTo>
                  <a:cubicBezTo>
                    <a:pt x="130657" y="130044"/>
                    <a:pt x="132103" y="127348"/>
                    <a:pt x="132789" y="123794"/>
                  </a:cubicBezTo>
                  <a:cubicBezTo>
                    <a:pt x="146024" y="121833"/>
                    <a:pt x="150779" y="115559"/>
                    <a:pt x="150705" y="110044"/>
                  </a:cubicBezTo>
                  <a:cubicBezTo>
                    <a:pt x="150656" y="106687"/>
                    <a:pt x="148818" y="102128"/>
                    <a:pt x="140265" y="99408"/>
                  </a:cubicBezTo>
                  <a:cubicBezTo>
                    <a:pt x="132520" y="96418"/>
                    <a:pt x="123599" y="89825"/>
                    <a:pt x="122104" y="80487"/>
                  </a:cubicBezTo>
                  <a:lnTo>
                    <a:pt x="129456" y="77742"/>
                  </a:lnTo>
                  <a:cubicBezTo>
                    <a:pt x="136882" y="74972"/>
                    <a:pt x="138941" y="67718"/>
                    <a:pt x="137128" y="62301"/>
                  </a:cubicBezTo>
                  <a:cubicBezTo>
                    <a:pt x="135674" y="58001"/>
                    <a:pt x="131682" y="54412"/>
                    <a:pt x="126293" y="54412"/>
                  </a:cubicBezTo>
                  <a:cubicBezTo>
                    <a:pt x="125048" y="54412"/>
                    <a:pt x="123729" y="54604"/>
                    <a:pt x="122349" y="55022"/>
                  </a:cubicBezTo>
                  <a:lnTo>
                    <a:pt x="121662" y="55218"/>
                  </a:lnTo>
                  <a:lnTo>
                    <a:pt x="121148" y="45660"/>
                  </a:lnTo>
                  <a:cubicBezTo>
                    <a:pt x="121099" y="20465"/>
                    <a:pt x="100585" y="0"/>
                    <a:pt x="753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1"/>
            <p:cNvSpPr/>
            <p:nvPr/>
          </p:nvSpPr>
          <p:spPr>
            <a:xfrm>
              <a:off x="1190625" y="1286125"/>
              <a:ext cx="4194075" cy="4180350"/>
            </a:xfrm>
            <a:custGeom>
              <a:rect b="b" l="l" r="r" t="t"/>
              <a:pathLst>
                <a:path extrusionOk="0" h="167214" w="167763">
                  <a:moveTo>
                    <a:pt x="22904" y="1"/>
                  </a:moveTo>
                  <a:cubicBezTo>
                    <a:pt x="21634" y="1"/>
                    <a:pt x="20384" y="593"/>
                    <a:pt x="19583" y="1706"/>
                  </a:cubicBezTo>
                  <a:cubicBezTo>
                    <a:pt x="6764" y="19548"/>
                    <a:pt x="0" y="40626"/>
                    <a:pt x="0" y="62659"/>
                  </a:cubicBezTo>
                  <a:cubicBezTo>
                    <a:pt x="0" y="90574"/>
                    <a:pt x="10882" y="116848"/>
                    <a:pt x="30636" y="136602"/>
                  </a:cubicBezTo>
                  <a:cubicBezTo>
                    <a:pt x="50390" y="156356"/>
                    <a:pt x="76639" y="167213"/>
                    <a:pt x="104579" y="167213"/>
                  </a:cubicBezTo>
                  <a:cubicBezTo>
                    <a:pt x="126588" y="167213"/>
                    <a:pt x="147665" y="160449"/>
                    <a:pt x="165508" y="147631"/>
                  </a:cubicBezTo>
                  <a:cubicBezTo>
                    <a:pt x="167346" y="146307"/>
                    <a:pt x="167763" y="143758"/>
                    <a:pt x="166439" y="141920"/>
                  </a:cubicBezTo>
                  <a:cubicBezTo>
                    <a:pt x="165650" y="140819"/>
                    <a:pt x="164392" y="140233"/>
                    <a:pt x="163119" y="140233"/>
                  </a:cubicBezTo>
                  <a:cubicBezTo>
                    <a:pt x="162296" y="140233"/>
                    <a:pt x="161466" y="140479"/>
                    <a:pt x="160753" y="140989"/>
                  </a:cubicBezTo>
                  <a:cubicBezTo>
                    <a:pt x="144308" y="152802"/>
                    <a:pt x="124872" y="159052"/>
                    <a:pt x="104579" y="159052"/>
                  </a:cubicBezTo>
                  <a:cubicBezTo>
                    <a:pt x="51419" y="159052"/>
                    <a:pt x="8161" y="115818"/>
                    <a:pt x="8161" y="62659"/>
                  </a:cubicBezTo>
                  <a:cubicBezTo>
                    <a:pt x="8161" y="42341"/>
                    <a:pt x="14411" y="22930"/>
                    <a:pt x="26224" y="6485"/>
                  </a:cubicBezTo>
                  <a:cubicBezTo>
                    <a:pt x="27548" y="4647"/>
                    <a:pt x="27131" y="2098"/>
                    <a:pt x="25293" y="774"/>
                  </a:cubicBezTo>
                  <a:cubicBezTo>
                    <a:pt x="24568" y="252"/>
                    <a:pt x="23732" y="1"/>
                    <a:pt x="229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1"/>
            <p:cNvSpPr/>
            <p:nvPr/>
          </p:nvSpPr>
          <p:spPr>
            <a:xfrm>
              <a:off x="2224875" y="238125"/>
              <a:ext cx="4194100" cy="4180600"/>
            </a:xfrm>
            <a:custGeom>
              <a:rect b="b" l="l" r="r" t="t"/>
              <a:pathLst>
                <a:path extrusionOk="0" h="167224" w="167764">
                  <a:moveTo>
                    <a:pt x="63209" y="0"/>
                  </a:moveTo>
                  <a:cubicBezTo>
                    <a:pt x="41176" y="0"/>
                    <a:pt x="20098" y="6764"/>
                    <a:pt x="2256" y="19583"/>
                  </a:cubicBezTo>
                  <a:cubicBezTo>
                    <a:pt x="417" y="20906"/>
                    <a:pt x="1" y="23455"/>
                    <a:pt x="1324" y="25293"/>
                  </a:cubicBezTo>
                  <a:cubicBezTo>
                    <a:pt x="2126" y="26406"/>
                    <a:pt x="3376" y="26998"/>
                    <a:pt x="4646" y="26998"/>
                  </a:cubicBezTo>
                  <a:cubicBezTo>
                    <a:pt x="5474" y="26998"/>
                    <a:pt x="6310" y="26747"/>
                    <a:pt x="7035" y="26224"/>
                  </a:cubicBezTo>
                  <a:cubicBezTo>
                    <a:pt x="23480" y="14411"/>
                    <a:pt x="42891" y="8161"/>
                    <a:pt x="63209" y="8161"/>
                  </a:cubicBezTo>
                  <a:cubicBezTo>
                    <a:pt x="116368" y="8161"/>
                    <a:pt x="159602" y="51419"/>
                    <a:pt x="159602" y="104579"/>
                  </a:cubicBezTo>
                  <a:cubicBezTo>
                    <a:pt x="159602" y="124872"/>
                    <a:pt x="153352" y="144308"/>
                    <a:pt x="141539" y="160753"/>
                  </a:cubicBezTo>
                  <a:cubicBezTo>
                    <a:pt x="140240" y="162567"/>
                    <a:pt x="140657" y="165140"/>
                    <a:pt x="142470" y="166439"/>
                  </a:cubicBezTo>
                  <a:cubicBezTo>
                    <a:pt x="143206" y="166954"/>
                    <a:pt x="144039" y="167223"/>
                    <a:pt x="144872" y="167223"/>
                  </a:cubicBezTo>
                  <a:cubicBezTo>
                    <a:pt x="146122" y="167223"/>
                    <a:pt x="147397" y="166611"/>
                    <a:pt x="148181" y="165508"/>
                  </a:cubicBezTo>
                  <a:cubicBezTo>
                    <a:pt x="160999" y="147665"/>
                    <a:pt x="167763" y="126588"/>
                    <a:pt x="167763" y="104579"/>
                  </a:cubicBezTo>
                  <a:cubicBezTo>
                    <a:pt x="167763" y="76639"/>
                    <a:pt x="156906" y="50390"/>
                    <a:pt x="137152" y="30636"/>
                  </a:cubicBezTo>
                  <a:cubicBezTo>
                    <a:pt x="117398" y="10882"/>
                    <a:pt x="91124" y="0"/>
                    <a:pt x="63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1"/>
            <p:cNvSpPr/>
            <p:nvPr/>
          </p:nvSpPr>
          <p:spPr>
            <a:xfrm>
              <a:off x="1916675" y="974150"/>
              <a:ext cx="223675" cy="203900"/>
            </a:xfrm>
            <a:custGeom>
              <a:rect b="b" l="l" r="r" t="t"/>
              <a:pathLst>
                <a:path extrusionOk="0" h="8156" w="8947">
                  <a:moveTo>
                    <a:pt x="4474" y="0"/>
                  </a:moveTo>
                  <a:cubicBezTo>
                    <a:pt x="3432" y="0"/>
                    <a:pt x="2391" y="398"/>
                    <a:pt x="1594" y="1195"/>
                  </a:cubicBezTo>
                  <a:cubicBezTo>
                    <a:pt x="1" y="2788"/>
                    <a:pt x="1" y="5361"/>
                    <a:pt x="1594" y="6955"/>
                  </a:cubicBezTo>
                  <a:cubicBezTo>
                    <a:pt x="2378" y="7763"/>
                    <a:pt x="3432" y="8155"/>
                    <a:pt x="4461" y="8155"/>
                  </a:cubicBezTo>
                  <a:cubicBezTo>
                    <a:pt x="5515" y="8155"/>
                    <a:pt x="6569" y="7763"/>
                    <a:pt x="7354" y="6955"/>
                  </a:cubicBezTo>
                  <a:cubicBezTo>
                    <a:pt x="8947" y="5361"/>
                    <a:pt x="8947" y="2788"/>
                    <a:pt x="7354" y="1195"/>
                  </a:cubicBezTo>
                  <a:cubicBezTo>
                    <a:pt x="6557" y="398"/>
                    <a:pt x="5515" y="0"/>
                    <a:pt x="44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1"/>
            <p:cNvSpPr/>
            <p:nvPr/>
          </p:nvSpPr>
          <p:spPr>
            <a:xfrm>
              <a:off x="5468000" y="4526800"/>
              <a:ext cx="226725" cy="203800"/>
            </a:xfrm>
            <a:custGeom>
              <a:rect b="b" l="l" r="r" t="t"/>
              <a:pathLst>
                <a:path extrusionOk="0" h="8152" w="9069">
                  <a:moveTo>
                    <a:pt x="4542" y="0"/>
                  </a:moveTo>
                  <a:cubicBezTo>
                    <a:pt x="3427" y="0"/>
                    <a:pt x="2317" y="450"/>
                    <a:pt x="1520" y="1338"/>
                  </a:cubicBezTo>
                  <a:lnTo>
                    <a:pt x="1496" y="1338"/>
                  </a:lnTo>
                  <a:cubicBezTo>
                    <a:pt x="1" y="3004"/>
                    <a:pt x="123" y="5578"/>
                    <a:pt x="1790" y="7097"/>
                  </a:cubicBezTo>
                  <a:cubicBezTo>
                    <a:pt x="2574" y="7808"/>
                    <a:pt x="3555" y="8151"/>
                    <a:pt x="4535" y="8151"/>
                  </a:cubicBezTo>
                  <a:cubicBezTo>
                    <a:pt x="5638" y="8151"/>
                    <a:pt x="6741" y="7710"/>
                    <a:pt x="7549" y="6828"/>
                  </a:cubicBezTo>
                  <a:cubicBezTo>
                    <a:pt x="9069" y="5161"/>
                    <a:pt x="8946" y="2563"/>
                    <a:pt x="7280" y="1044"/>
                  </a:cubicBezTo>
                  <a:cubicBezTo>
                    <a:pt x="6501" y="345"/>
                    <a:pt x="5520" y="0"/>
                    <a:pt x="45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" name="Google Shape;539;p31"/>
          <p:cNvGrpSpPr/>
          <p:nvPr/>
        </p:nvGrpSpPr>
        <p:grpSpPr>
          <a:xfrm>
            <a:off x="7763386" y="1147122"/>
            <a:ext cx="328340" cy="328340"/>
            <a:chOff x="1190625" y="238125"/>
            <a:chExt cx="5228350" cy="5228350"/>
          </a:xfrm>
        </p:grpSpPr>
        <p:sp>
          <p:nvSpPr>
            <p:cNvPr id="540" name="Google Shape;540;p31"/>
            <p:cNvSpPr/>
            <p:nvPr/>
          </p:nvSpPr>
          <p:spPr>
            <a:xfrm>
              <a:off x="1190625" y="238125"/>
              <a:ext cx="4461225" cy="5228350"/>
            </a:xfrm>
            <a:custGeom>
              <a:rect b="b" l="l" r="r" t="t"/>
              <a:pathLst>
                <a:path extrusionOk="0" h="209134" w="178449">
                  <a:moveTo>
                    <a:pt x="12254" y="0"/>
                  </a:moveTo>
                  <a:cubicBezTo>
                    <a:pt x="5490" y="0"/>
                    <a:pt x="0" y="5490"/>
                    <a:pt x="0" y="12254"/>
                  </a:cubicBezTo>
                  <a:lnTo>
                    <a:pt x="0" y="196879"/>
                  </a:lnTo>
                  <a:cubicBezTo>
                    <a:pt x="0" y="203643"/>
                    <a:pt x="5490" y="209133"/>
                    <a:pt x="12254" y="209133"/>
                  </a:cubicBezTo>
                  <a:lnTo>
                    <a:pt x="112005" y="209133"/>
                  </a:lnTo>
                  <a:cubicBezTo>
                    <a:pt x="114260" y="209133"/>
                    <a:pt x="116098" y="207320"/>
                    <a:pt x="116098" y="205065"/>
                  </a:cubicBezTo>
                  <a:lnTo>
                    <a:pt x="116098" y="128352"/>
                  </a:lnTo>
                  <a:cubicBezTo>
                    <a:pt x="116098" y="126098"/>
                    <a:pt x="114260" y="124259"/>
                    <a:pt x="112005" y="124259"/>
                  </a:cubicBezTo>
                  <a:lnTo>
                    <a:pt x="90266" y="124259"/>
                  </a:lnTo>
                  <a:lnTo>
                    <a:pt x="90266" y="101001"/>
                  </a:lnTo>
                  <a:lnTo>
                    <a:pt x="112005" y="101001"/>
                  </a:lnTo>
                  <a:cubicBezTo>
                    <a:pt x="114260" y="101001"/>
                    <a:pt x="116098" y="99187"/>
                    <a:pt x="116098" y="96908"/>
                  </a:cubicBezTo>
                  <a:lnTo>
                    <a:pt x="116098" y="69629"/>
                  </a:lnTo>
                  <a:cubicBezTo>
                    <a:pt x="116098" y="52718"/>
                    <a:pt x="129847" y="38969"/>
                    <a:pt x="146759" y="38969"/>
                  </a:cubicBezTo>
                  <a:lnTo>
                    <a:pt x="170164" y="38969"/>
                  </a:lnTo>
                  <a:lnTo>
                    <a:pt x="170164" y="62228"/>
                  </a:lnTo>
                  <a:lnTo>
                    <a:pt x="146759" y="62228"/>
                  </a:lnTo>
                  <a:cubicBezTo>
                    <a:pt x="142739" y="62228"/>
                    <a:pt x="139357" y="65610"/>
                    <a:pt x="139357" y="69629"/>
                  </a:cubicBezTo>
                  <a:lnTo>
                    <a:pt x="139357" y="96908"/>
                  </a:lnTo>
                  <a:cubicBezTo>
                    <a:pt x="139357" y="99187"/>
                    <a:pt x="141195" y="101001"/>
                    <a:pt x="143450" y="101001"/>
                  </a:cubicBezTo>
                  <a:lnTo>
                    <a:pt x="169601" y="101001"/>
                  </a:lnTo>
                  <a:lnTo>
                    <a:pt x="166537" y="124259"/>
                  </a:lnTo>
                  <a:lnTo>
                    <a:pt x="143450" y="124259"/>
                  </a:lnTo>
                  <a:cubicBezTo>
                    <a:pt x="141195" y="124259"/>
                    <a:pt x="139357" y="126098"/>
                    <a:pt x="139357" y="128352"/>
                  </a:cubicBezTo>
                  <a:lnTo>
                    <a:pt x="139357" y="205065"/>
                  </a:lnTo>
                  <a:cubicBezTo>
                    <a:pt x="139357" y="207320"/>
                    <a:pt x="141195" y="209133"/>
                    <a:pt x="143450" y="209133"/>
                  </a:cubicBezTo>
                  <a:lnTo>
                    <a:pt x="156047" y="209133"/>
                  </a:lnTo>
                  <a:cubicBezTo>
                    <a:pt x="158302" y="209133"/>
                    <a:pt x="160116" y="207320"/>
                    <a:pt x="160116" y="205065"/>
                  </a:cubicBezTo>
                  <a:cubicBezTo>
                    <a:pt x="160116" y="202810"/>
                    <a:pt x="158302" y="200972"/>
                    <a:pt x="156047" y="200972"/>
                  </a:cubicBezTo>
                  <a:lnTo>
                    <a:pt x="147518" y="200972"/>
                  </a:lnTo>
                  <a:lnTo>
                    <a:pt x="147518" y="132445"/>
                  </a:lnTo>
                  <a:lnTo>
                    <a:pt x="170115" y="132445"/>
                  </a:lnTo>
                  <a:cubicBezTo>
                    <a:pt x="172174" y="132445"/>
                    <a:pt x="173890" y="130901"/>
                    <a:pt x="174159" y="128892"/>
                  </a:cubicBezTo>
                  <a:lnTo>
                    <a:pt x="178301" y="97447"/>
                  </a:lnTo>
                  <a:cubicBezTo>
                    <a:pt x="178448" y="96295"/>
                    <a:pt x="178105" y="95119"/>
                    <a:pt x="177321" y="94236"/>
                  </a:cubicBezTo>
                  <a:cubicBezTo>
                    <a:pt x="176537" y="93354"/>
                    <a:pt x="175434" y="92839"/>
                    <a:pt x="174257" y="92839"/>
                  </a:cubicBezTo>
                  <a:lnTo>
                    <a:pt x="147518" y="92839"/>
                  </a:lnTo>
                  <a:lnTo>
                    <a:pt x="147518" y="70414"/>
                  </a:lnTo>
                  <a:lnTo>
                    <a:pt x="174257" y="70414"/>
                  </a:lnTo>
                  <a:cubicBezTo>
                    <a:pt x="176512" y="70414"/>
                    <a:pt x="178326" y="68576"/>
                    <a:pt x="178326" y="66321"/>
                  </a:cubicBezTo>
                  <a:lnTo>
                    <a:pt x="178326" y="34900"/>
                  </a:lnTo>
                  <a:cubicBezTo>
                    <a:pt x="178326" y="32646"/>
                    <a:pt x="176512" y="30808"/>
                    <a:pt x="174257" y="30808"/>
                  </a:cubicBezTo>
                  <a:lnTo>
                    <a:pt x="146759" y="30808"/>
                  </a:lnTo>
                  <a:cubicBezTo>
                    <a:pt x="125338" y="30808"/>
                    <a:pt x="107937" y="48233"/>
                    <a:pt x="107937" y="69629"/>
                  </a:cubicBezTo>
                  <a:lnTo>
                    <a:pt x="107937" y="92839"/>
                  </a:lnTo>
                  <a:lnTo>
                    <a:pt x="86173" y="92839"/>
                  </a:lnTo>
                  <a:cubicBezTo>
                    <a:pt x="83918" y="92839"/>
                    <a:pt x="82080" y="94677"/>
                    <a:pt x="82080" y="96932"/>
                  </a:cubicBezTo>
                  <a:lnTo>
                    <a:pt x="82080" y="128352"/>
                  </a:lnTo>
                  <a:cubicBezTo>
                    <a:pt x="82080" y="130607"/>
                    <a:pt x="83918" y="132445"/>
                    <a:pt x="86173" y="132445"/>
                  </a:cubicBezTo>
                  <a:lnTo>
                    <a:pt x="107937" y="132445"/>
                  </a:lnTo>
                  <a:lnTo>
                    <a:pt x="107937" y="200972"/>
                  </a:lnTo>
                  <a:lnTo>
                    <a:pt x="12254" y="200972"/>
                  </a:lnTo>
                  <a:cubicBezTo>
                    <a:pt x="10000" y="200972"/>
                    <a:pt x="8161" y="199134"/>
                    <a:pt x="8161" y="196879"/>
                  </a:cubicBezTo>
                  <a:lnTo>
                    <a:pt x="8161" y="12254"/>
                  </a:lnTo>
                  <a:cubicBezTo>
                    <a:pt x="8161" y="10000"/>
                    <a:pt x="10000" y="8161"/>
                    <a:pt x="12254" y="8161"/>
                  </a:cubicBezTo>
                  <a:lnTo>
                    <a:pt x="20416" y="8161"/>
                  </a:lnTo>
                  <a:cubicBezTo>
                    <a:pt x="22671" y="8161"/>
                    <a:pt x="24509" y="6348"/>
                    <a:pt x="24509" y="4093"/>
                  </a:cubicBezTo>
                  <a:cubicBezTo>
                    <a:pt x="24509" y="1838"/>
                    <a:pt x="22671" y="0"/>
                    <a:pt x="20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1"/>
            <p:cNvSpPr/>
            <p:nvPr/>
          </p:nvSpPr>
          <p:spPr>
            <a:xfrm>
              <a:off x="2416050" y="238125"/>
              <a:ext cx="4002925" cy="5228350"/>
            </a:xfrm>
            <a:custGeom>
              <a:rect b="b" l="l" r="r" t="t"/>
              <a:pathLst>
                <a:path extrusionOk="0" h="209134" w="160117">
                  <a:moveTo>
                    <a:pt x="4094" y="0"/>
                  </a:moveTo>
                  <a:cubicBezTo>
                    <a:pt x="1839" y="0"/>
                    <a:pt x="1" y="1838"/>
                    <a:pt x="1" y="4093"/>
                  </a:cubicBezTo>
                  <a:cubicBezTo>
                    <a:pt x="1" y="6348"/>
                    <a:pt x="1839" y="8161"/>
                    <a:pt x="4094" y="8161"/>
                  </a:cubicBezTo>
                  <a:lnTo>
                    <a:pt x="147862" y="8161"/>
                  </a:lnTo>
                  <a:cubicBezTo>
                    <a:pt x="150117" y="8161"/>
                    <a:pt x="151955" y="10000"/>
                    <a:pt x="151955" y="12254"/>
                  </a:cubicBezTo>
                  <a:lnTo>
                    <a:pt x="151955" y="196879"/>
                  </a:lnTo>
                  <a:cubicBezTo>
                    <a:pt x="151955" y="199134"/>
                    <a:pt x="150117" y="200972"/>
                    <a:pt x="147862" y="200972"/>
                  </a:cubicBezTo>
                  <a:lnTo>
                    <a:pt x="139701" y="200972"/>
                  </a:lnTo>
                  <a:cubicBezTo>
                    <a:pt x="137446" y="200972"/>
                    <a:pt x="135608" y="202810"/>
                    <a:pt x="135608" y="205065"/>
                  </a:cubicBezTo>
                  <a:cubicBezTo>
                    <a:pt x="135608" y="207320"/>
                    <a:pt x="137446" y="209133"/>
                    <a:pt x="139701" y="209133"/>
                  </a:cubicBezTo>
                  <a:lnTo>
                    <a:pt x="147862" y="209133"/>
                  </a:lnTo>
                  <a:cubicBezTo>
                    <a:pt x="154626" y="209133"/>
                    <a:pt x="160116" y="203643"/>
                    <a:pt x="160116" y="196879"/>
                  </a:cubicBezTo>
                  <a:lnTo>
                    <a:pt x="160116" y="12254"/>
                  </a:lnTo>
                  <a:cubicBezTo>
                    <a:pt x="160116" y="5490"/>
                    <a:pt x="154626" y="0"/>
                    <a:pt x="1478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1"/>
            <p:cNvSpPr/>
            <p:nvPr/>
          </p:nvSpPr>
          <p:spPr>
            <a:xfrm>
              <a:off x="5398150" y="5262400"/>
              <a:ext cx="204075" cy="204075"/>
            </a:xfrm>
            <a:custGeom>
              <a:rect b="b" l="l" r="r" t="t"/>
              <a:pathLst>
                <a:path extrusionOk="0" h="8163" w="8163">
                  <a:moveTo>
                    <a:pt x="4069" y="1"/>
                  </a:moveTo>
                  <a:cubicBezTo>
                    <a:pt x="1814" y="1"/>
                    <a:pt x="1" y="1839"/>
                    <a:pt x="1" y="4094"/>
                  </a:cubicBezTo>
                  <a:cubicBezTo>
                    <a:pt x="1" y="6349"/>
                    <a:pt x="1814" y="8162"/>
                    <a:pt x="4069" y="8162"/>
                  </a:cubicBezTo>
                  <a:cubicBezTo>
                    <a:pt x="6324" y="8162"/>
                    <a:pt x="8162" y="6349"/>
                    <a:pt x="8162" y="4094"/>
                  </a:cubicBezTo>
                  <a:cubicBezTo>
                    <a:pt x="8162" y="1839"/>
                    <a:pt x="6324" y="1"/>
                    <a:pt x="40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1"/>
            <p:cNvSpPr/>
            <p:nvPr/>
          </p:nvSpPr>
          <p:spPr>
            <a:xfrm>
              <a:off x="2007375" y="238125"/>
              <a:ext cx="204675" cy="204050"/>
            </a:xfrm>
            <a:custGeom>
              <a:rect b="b" l="l" r="r" t="t"/>
              <a:pathLst>
                <a:path extrusionOk="0" h="8162" w="8187">
                  <a:moveTo>
                    <a:pt x="4093" y="0"/>
                  </a:moveTo>
                  <a:cubicBezTo>
                    <a:pt x="1838" y="0"/>
                    <a:pt x="0" y="1838"/>
                    <a:pt x="0" y="4093"/>
                  </a:cubicBezTo>
                  <a:cubicBezTo>
                    <a:pt x="0" y="6348"/>
                    <a:pt x="1838" y="8161"/>
                    <a:pt x="4093" y="8161"/>
                  </a:cubicBezTo>
                  <a:cubicBezTo>
                    <a:pt x="6348" y="8161"/>
                    <a:pt x="8186" y="6348"/>
                    <a:pt x="8186" y="4093"/>
                  </a:cubicBezTo>
                  <a:cubicBezTo>
                    <a:pt x="8186" y="1838"/>
                    <a:pt x="6348" y="0"/>
                    <a:pt x="40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" name="Google Shape;544;p31"/>
          <p:cNvSpPr/>
          <p:nvPr/>
        </p:nvSpPr>
        <p:spPr>
          <a:xfrm>
            <a:off x="6914550" y="2929525"/>
            <a:ext cx="1509600" cy="380100"/>
          </a:xfrm>
          <a:prstGeom prst="rect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" name="Google Shape;545;p31"/>
          <p:cNvSpPr/>
          <p:nvPr/>
        </p:nvSpPr>
        <p:spPr>
          <a:xfrm>
            <a:off x="6350375" y="3002975"/>
            <a:ext cx="1741200" cy="2331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" name="Google Shape;546;p31"/>
          <p:cNvSpPr/>
          <p:nvPr/>
        </p:nvSpPr>
        <p:spPr>
          <a:xfrm>
            <a:off x="6914550" y="3475263"/>
            <a:ext cx="1509600" cy="380100"/>
          </a:xfrm>
          <a:prstGeom prst="rect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" name="Google Shape;547;p31"/>
          <p:cNvSpPr/>
          <p:nvPr/>
        </p:nvSpPr>
        <p:spPr>
          <a:xfrm>
            <a:off x="6350375" y="3548725"/>
            <a:ext cx="1176900" cy="2331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" name="Google Shape;548;p31"/>
          <p:cNvSpPr/>
          <p:nvPr/>
        </p:nvSpPr>
        <p:spPr>
          <a:xfrm>
            <a:off x="6914550" y="4021001"/>
            <a:ext cx="1509600" cy="380100"/>
          </a:xfrm>
          <a:prstGeom prst="rect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" name="Google Shape;549;p31"/>
          <p:cNvSpPr/>
          <p:nvPr/>
        </p:nvSpPr>
        <p:spPr>
          <a:xfrm>
            <a:off x="6350375" y="4094450"/>
            <a:ext cx="1478700" cy="2331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0" name="Google Shape;550;p31"/>
          <p:cNvGrpSpPr/>
          <p:nvPr/>
        </p:nvGrpSpPr>
        <p:grpSpPr>
          <a:xfrm>
            <a:off x="6367849" y="2968133"/>
            <a:ext cx="362734" cy="310479"/>
            <a:chOff x="1190625" y="614050"/>
            <a:chExt cx="5219200" cy="4467325"/>
          </a:xfrm>
        </p:grpSpPr>
        <p:sp>
          <p:nvSpPr>
            <p:cNvPr id="551" name="Google Shape;551;p31"/>
            <p:cNvSpPr/>
            <p:nvPr/>
          </p:nvSpPr>
          <p:spPr>
            <a:xfrm>
              <a:off x="1190625" y="614050"/>
              <a:ext cx="5219200" cy="4467325"/>
            </a:xfrm>
            <a:custGeom>
              <a:rect b="b" l="l" r="r" t="t"/>
              <a:pathLst>
                <a:path extrusionOk="0" h="178693" w="208768">
                  <a:moveTo>
                    <a:pt x="31935" y="42472"/>
                  </a:moveTo>
                  <a:cubicBezTo>
                    <a:pt x="30239" y="47202"/>
                    <a:pt x="25704" y="50627"/>
                    <a:pt x="20387" y="50627"/>
                  </a:cubicBezTo>
                  <a:cubicBezTo>
                    <a:pt x="15070" y="50627"/>
                    <a:pt x="10536" y="47202"/>
                    <a:pt x="8873" y="42472"/>
                  </a:cubicBezTo>
                  <a:close/>
                  <a:moveTo>
                    <a:pt x="200612" y="16050"/>
                  </a:moveTo>
                  <a:lnTo>
                    <a:pt x="200612" y="99263"/>
                  </a:lnTo>
                  <a:cubicBezTo>
                    <a:pt x="192718" y="98056"/>
                    <a:pt x="187695" y="93196"/>
                    <a:pt x="185379" y="84486"/>
                  </a:cubicBezTo>
                  <a:cubicBezTo>
                    <a:pt x="182476" y="73656"/>
                    <a:pt x="184107" y="56890"/>
                    <a:pt x="189750" y="39667"/>
                  </a:cubicBezTo>
                  <a:cubicBezTo>
                    <a:pt x="193077" y="29554"/>
                    <a:pt x="197057" y="21432"/>
                    <a:pt x="200612" y="16050"/>
                  </a:cubicBezTo>
                  <a:close/>
                  <a:moveTo>
                    <a:pt x="20387" y="101253"/>
                  </a:moveTo>
                  <a:cubicBezTo>
                    <a:pt x="22442" y="127120"/>
                    <a:pt x="24465" y="154684"/>
                    <a:pt x="24465" y="156641"/>
                  </a:cubicBezTo>
                  <a:cubicBezTo>
                    <a:pt x="24465" y="158859"/>
                    <a:pt x="22638" y="160686"/>
                    <a:pt x="20387" y="160686"/>
                  </a:cubicBezTo>
                  <a:cubicBezTo>
                    <a:pt x="18137" y="160686"/>
                    <a:pt x="16310" y="158859"/>
                    <a:pt x="16310" y="156641"/>
                  </a:cubicBezTo>
                  <a:cubicBezTo>
                    <a:pt x="16310" y="154684"/>
                    <a:pt x="18365" y="127120"/>
                    <a:pt x="20387" y="101253"/>
                  </a:cubicBezTo>
                  <a:close/>
                  <a:moveTo>
                    <a:pt x="192033" y="105167"/>
                  </a:moveTo>
                  <a:cubicBezTo>
                    <a:pt x="194610" y="106342"/>
                    <a:pt x="197481" y="107124"/>
                    <a:pt x="200580" y="107483"/>
                  </a:cubicBezTo>
                  <a:lnTo>
                    <a:pt x="200612" y="152531"/>
                  </a:lnTo>
                  <a:cubicBezTo>
                    <a:pt x="200612" y="157033"/>
                    <a:pt x="196959" y="160686"/>
                    <a:pt x="192457" y="160686"/>
                  </a:cubicBezTo>
                  <a:cubicBezTo>
                    <a:pt x="187956" y="160686"/>
                    <a:pt x="184302" y="157033"/>
                    <a:pt x="184302" y="152531"/>
                  </a:cubicBezTo>
                  <a:cubicBezTo>
                    <a:pt x="184302" y="144833"/>
                    <a:pt x="186325" y="135308"/>
                    <a:pt x="188282" y="126077"/>
                  </a:cubicBezTo>
                  <a:cubicBezTo>
                    <a:pt x="189782" y="119063"/>
                    <a:pt x="191316" y="111887"/>
                    <a:pt x="192033" y="105167"/>
                  </a:cubicBezTo>
                  <a:close/>
                  <a:moveTo>
                    <a:pt x="104384" y="8156"/>
                  </a:moveTo>
                  <a:cubicBezTo>
                    <a:pt x="135536" y="8156"/>
                    <a:pt x="164111" y="26162"/>
                    <a:pt x="177583" y="54182"/>
                  </a:cubicBezTo>
                  <a:cubicBezTo>
                    <a:pt x="175430" y="65795"/>
                    <a:pt x="175006" y="77342"/>
                    <a:pt x="177485" y="86606"/>
                  </a:cubicBezTo>
                  <a:cubicBezTo>
                    <a:pt x="178887" y="91858"/>
                    <a:pt x="181171" y="96229"/>
                    <a:pt x="184270" y="99589"/>
                  </a:cubicBezTo>
                  <a:cubicBezTo>
                    <a:pt x="184172" y="102101"/>
                    <a:pt x="183911" y="104776"/>
                    <a:pt x="183519" y="107581"/>
                  </a:cubicBezTo>
                  <a:cubicBezTo>
                    <a:pt x="174973" y="144637"/>
                    <a:pt x="142451" y="170537"/>
                    <a:pt x="104384" y="170537"/>
                  </a:cubicBezTo>
                  <a:cubicBezTo>
                    <a:pt x="72318" y="170537"/>
                    <a:pt x="43287" y="151683"/>
                    <a:pt x="30239" y="122423"/>
                  </a:cubicBezTo>
                  <a:cubicBezTo>
                    <a:pt x="29782" y="116388"/>
                    <a:pt x="29293" y="110321"/>
                    <a:pt x="28869" y="104939"/>
                  </a:cubicBezTo>
                  <a:cubicBezTo>
                    <a:pt x="27009" y="81159"/>
                    <a:pt x="25672" y="65534"/>
                    <a:pt x="24922" y="58260"/>
                  </a:cubicBezTo>
                  <a:cubicBezTo>
                    <a:pt x="33827" y="56205"/>
                    <a:pt x="40514" y="48343"/>
                    <a:pt x="40775" y="38916"/>
                  </a:cubicBezTo>
                  <a:cubicBezTo>
                    <a:pt x="56074" y="19638"/>
                    <a:pt x="79723" y="8156"/>
                    <a:pt x="104384" y="8156"/>
                  </a:cubicBezTo>
                  <a:close/>
                  <a:moveTo>
                    <a:pt x="104384" y="1"/>
                  </a:moveTo>
                  <a:cubicBezTo>
                    <a:pt x="90748" y="1"/>
                    <a:pt x="77081" y="3198"/>
                    <a:pt x="64848" y="9232"/>
                  </a:cubicBezTo>
                  <a:cubicBezTo>
                    <a:pt x="55943" y="13603"/>
                    <a:pt x="47755" y="19540"/>
                    <a:pt x="40775" y="26619"/>
                  </a:cubicBezTo>
                  <a:lnTo>
                    <a:pt x="40775" y="5774"/>
                  </a:lnTo>
                  <a:cubicBezTo>
                    <a:pt x="40775" y="3491"/>
                    <a:pt x="38948" y="1697"/>
                    <a:pt x="36697" y="1697"/>
                  </a:cubicBezTo>
                  <a:cubicBezTo>
                    <a:pt x="34447" y="1697"/>
                    <a:pt x="32620" y="3491"/>
                    <a:pt x="32620" y="5774"/>
                  </a:cubicBezTo>
                  <a:lnTo>
                    <a:pt x="32620" y="34317"/>
                  </a:lnTo>
                  <a:lnTo>
                    <a:pt x="24465" y="34317"/>
                  </a:lnTo>
                  <a:lnTo>
                    <a:pt x="24465" y="5774"/>
                  </a:lnTo>
                  <a:cubicBezTo>
                    <a:pt x="24465" y="3491"/>
                    <a:pt x="22638" y="1697"/>
                    <a:pt x="20387" y="1697"/>
                  </a:cubicBezTo>
                  <a:cubicBezTo>
                    <a:pt x="18137" y="1697"/>
                    <a:pt x="16310" y="3491"/>
                    <a:pt x="16310" y="5774"/>
                  </a:cubicBezTo>
                  <a:lnTo>
                    <a:pt x="16310" y="34317"/>
                  </a:lnTo>
                  <a:lnTo>
                    <a:pt x="8155" y="34317"/>
                  </a:lnTo>
                  <a:lnTo>
                    <a:pt x="8155" y="5774"/>
                  </a:lnTo>
                  <a:cubicBezTo>
                    <a:pt x="8155" y="3491"/>
                    <a:pt x="6328" y="1697"/>
                    <a:pt x="4077" y="1697"/>
                  </a:cubicBezTo>
                  <a:cubicBezTo>
                    <a:pt x="1827" y="1697"/>
                    <a:pt x="0" y="3491"/>
                    <a:pt x="0" y="5774"/>
                  </a:cubicBezTo>
                  <a:lnTo>
                    <a:pt x="0" y="38394"/>
                  </a:lnTo>
                  <a:cubicBezTo>
                    <a:pt x="0" y="48050"/>
                    <a:pt x="6785" y="56172"/>
                    <a:pt x="15853" y="58260"/>
                  </a:cubicBezTo>
                  <a:cubicBezTo>
                    <a:pt x="15103" y="65534"/>
                    <a:pt x="13766" y="81159"/>
                    <a:pt x="11906" y="104939"/>
                  </a:cubicBezTo>
                  <a:cubicBezTo>
                    <a:pt x="10340" y="124739"/>
                    <a:pt x="8155" y="153869"/>
                    <a:pt x="8155" y="156641"/>
                  </a:cubicBezTo>
                  <a:cubicBezTo>
                    <a:pt x="8155" y="163361"/>
                    <a:pt x="13635" y="168841"/>
                    <a:pt x="20387" y="168841"/>
                  </a:cubicBezTo>
                  <a:cubicBezTo>
                    <a:pt x="27140" y="168841"/>
                    <a:pt x="32620" y="163361"/>
                    <a:pt x="32620" y="156641"/>
                  </a:cubicBezTo>
                  <a:cubicBezTo>
                    <a:pt x="32620" y="155434"/>
                    <a:pt x="32228" y="149334"/>
                    <a:pt x="31641" y="141212"/>
                  </a:cubicBezTo>
                  <a:lnTo>
                    <a:pt x="31641" y="141212"/>
                  </a:lnTo>
                  <a:cubicBezTo>
                    <a:pt x="48180" y="164437"/>
                    <a:pt x="75124" y="178692"/>
                    <a:pt x="104384" y="178692"/>
                  </a:cubicBezTo>
                  <a:cubicBezTo>
                    <a:pt x="124510" y="178692"/>
                    <a:pt x="144278" y="171810"/>
                    <a:pt x="160033" y="159251"/>
                  </a:cubicBezTo>
                  <a:cubicBezTo>
                    <a:pt x="166557" y="154064"/>
                    <a:pt x="172298" y="147997"/>
                    <a:pt x="177093" y="141245"/>
                  </a:cubicBezTo>
                  <a:lnTo>
                    <a:pt x="177093" y="141245"/>
                  </a:lnTo>
                  <a:cubicBezTo>
                    <a:pt x="176506" y="145159"/>
                    <a:pt x="176147" y="148976"/>
                    <a:pt x="176147" y="152531"/>
                  </a:cubicBezTo>
                  <a:cubicBezTo>
                    <a:pt x="176147" y="161534"/>
                    <a:pt x="183454" y="168841"/>
                    <a:pt x="192457" y="168841"/>
                  </a:cubicBezTo>
                  <a:cubicBezTo>
                    <a:pt x="201460" y="168841"/>
                    <a:pt x="208767" y="161534"/>
                    <a:pt x="208767" y="152531"/>
                  </a:cubicBezTo>
                  <a:lnTo>
                    <a:pt x="208735" y="104058"/>
                  </a:lnTo>
                  <a:cubicBezTo>
                    <a:pt x="208767" y="103928"/>
                    <a:pt x="208767" y="103765"/>
                    <a:pt x="208767" y="103634"/>
                  </a:cubicBezTo>
                  <a:lnTo>
                    <a:pt x="208767" y="5774"/>
                  </a:lnTo>
                  <a:cubicBezTo>
                    <a:pt x="208767" y="4307"/>
                    <a:pt x="207984" y="2969"/>
                    <a:pt x="206745" y="2219"/>
                  </a:cubicBezTo>
                  <a:cubicBezTo>
                    <a:pt x="206109" y="1860"/>
                    <a:pt x="205399" y="1681"/>
                    <a:pt x="204694" y="1681"/>
                  </a:cubicBezTo>
                  <a:cubicBezTo>
                    <a:pt x="203988" y="1681"/>
                    <a:pt x="203287" y="1860"/>
                    <a:pt x="202667" y="2219"/>
                  </a:cubicBezTo>
                  <a:cubicBezTo>
                    <a:pt x="194904" y="6688"/>
                    <a:pt x="185738" y="23520"/>
                    <a:pt x="180388" y="42341"/>
                  </a:cubicBezTo>
                  <a:cubicBezTo>
                    <a:pt x="173375" y="30990"/>
                    <a:pt x="163915" y="21367"/>
                    <a:pt x="152563" y="14093"/>
                  </a:cubicBezTo>
                  <a:cubicBezTo>
                    <a:pt x="138178" y="4861"/>
                    <a:pt x="121509" y="1"/>
                    <a:pt x="1043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1"/>
            <p:cNvSpPr/>
            <p:nvPr/>
          </p:nvSpPr>
          <p:spPr>
            <a:xfrm>
              <a:off x="3077675" y="2051775"/>
              <a:ext cx="841625" cy="840800"/>
            </a:xfrm>
            <a:custGeom>
              <a:rect b="b" l="l" r="r" t="t"/>
              <a:pathLst>
                <a:path extrusionOk="0" h="33632" w="33665">
                  <a:moveTo>
                    <a:pt x="16832" y="8156"/>
                  </a:moveTo>
                  <a:cubicBezTo>
                    <a:pt x="21595" y="8156"/>
                    <a:pt x="25509" y="12037"/>
                    <a:pt x="25509" y="16800"/>
                  </a:cubicBezTo>
                  <a:cubicBezTo>
                    <a:pt x="25509" y="21595"/>
                    <a:pt x="21595" y="25477"/>
                    <a:pt x="16832" y="25477"/>
                  </a:cubicBezTo>
                  <a:cubicBezTo>
                    <a:pt x="12070" y="25477"/>
                    <a:pt x="8155" y="21595"/>
                    <a:pt x="8155" y="16800"/>
                  </a:cubicBezTo>
                  <a:cubicBezTo>
                    <a:pt x="8155" y="12037"/>
                    <a:pt x="12037" y="8156"/>
                    <a:pt x="16832" y="8156"/>
                  </a:cubicBezTo>
                  <a:close/>
                  <a:moveTo>
                    <a:pt x="16832" y="1"/>
                  </a:moveTo>
                  <a:cubicBezTo>
                    <a:pt x="7568" y="1"/>
                    <a:pt x="0" y="7536"/>
                    <a:pt x="0" y="16800"/>
                  </a:cubicBezTo>
                  <a:cubicBezTo>
                    <a:pt x="0" y="26096"/>
                    <a:pt x="7568" y="33632"/>
                    <a:pt x="16832" y="33632"/>
                  </a:cubicBezTo>
                  <a:cubicBezTo>
                    <a:pt x="26096" y="33632"/>
                    <a:pt x="33664" y="26096"/>
                    <a:pt x="33664" y="16800"/>
                  </a:cubicBezTo>
                  <a:cubicBezTo>
                    <a:pt x="33664" y="7536"/>
                    <a:pt x="26096" y="1"/>
                    <a:pt x="168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1"/>
            <p:cNvSpPr/>
            <p:nvPr/>
          </p:nvSpPr>
          <p:spPr>
            <a:xfrm>
              <a:off x="2175725" y="1210175"/>
              <a:ext cx="2645500" cy="2523175"/>
            </a:xfrm>
            <a:custGeom>
              <a:rect b="b" l="l" r="r" t="t"/>
              <a:pathLst>
                <a:path extrusionOk="0" h="100927" w="105820">
                  <a:moveTo>
                    <a:pt x="52910" y="8156"/>
                  </a:moveTo>
                  <a:cubicBezTo>
                    <a:pt x="54606" y="8156"/>
                    <a:pt x="56237" y="8645"/>
                    <a:pt x="57673" y="9526"/>
                  </a:cubicBezTo>
                  <a:cubicBezTo>
                    <a:pt x="58978" y="10309"/>
                    <a:pt x="60021" y="11353"/>
                    <a:pt x="60772" y="12657"/>
                  </a:cubicBezTo>
                  <a:cubicBezTo>
                    <a:pt x="60804" y="12657"/>
                    <a:pt x="60804" y="12690"/>
                    <a:pt x="60804" y="12690"/>
                  </a:cubicBezTo>
                  <a:cubicBezTo>
                    <a:pt x="61424" y="13734"/>
                    <a:pt x="62011" y="14680"/>
                    <a:pt x="62566" y="15593"/>
                  </a:cubicBezTo>
                  <a:cubicBezTo>
                    <a:pt x="71960" y="30990"/>
                    <a:pt x="72417" y="31446"/>
                    <a:pt x="87585" y="40710"/>
                  </a:cubicBezTo>
                  <a:cubicBezTo>
                    <a:pt x="88596" y="41298"/>
                    <a:pt x="89673" y="41950"/>
                    <a:pt x="90815" y="42668"/>
                  </a:cubicBezTo>
                  <a:cubicBezTo>
                    <a:pt x="95120" y="45277"/>
                    <a:pt x="96490" y="50920"/>
                    <a:pt x="93881" y="55259"/>
                  </a:cubicBezTo>
                  <a:cubicBezTo>
                    <a:pt x="93098" y="56531"/>
                    <a:pt x="92021" y="57575"/>
                    <a:pt x="90749" y="58358"/>
                  </a:cubicBezTo>
                  <a:cubicBezTo>
                    <a:pt x="90717" y="58358"/>
                    <a:pt x="90717" y="58358"/>
                    <a:pt x="90684" y="58390"/>
                  </a:cubicBezTo>
                  <a:cubicBezTo>
                    <a:pt x="89673" y="59010"/>
                    <a:pt x="88694" y="59597"/>
                    <a:pt x="87781" y="60152"/>
                  </a:cubicBezTo>
                  <a:cubicBezTo>
                    <a:pt x="72384" y="69514"/>
                    <a:pt x="71928" y="70003"/>
                    <a:pt x="62696" y="85171"/>
                  </a:cubicBezTo>
                  <a:cubicBezTo>
                    <a:pt x="62076" y="86183"/>
                    <a:pt x="61424" y="87259"/>
                    <a:pt x="60706" y="88401"/>
                  </a:cubicBezTo>
                  <a:cubicBezTo>
                    <a:pt x="59043" y="91141"/>
                    <a:pt x="56107" y="92772"/>
                    <a:pt x="52910" y="92772"/>
                  </a:cubicBezTo>
                  <a:cubicBezTo>
                    <a:pt x="51214" y="92772"/>
                    <a:pt x="49583" y="92315"/>
                    <a:pt x="48148" y="91434"/>
                  </a:cubicBezTo>
                  <a:cubicBezTo>
                    <a:pt x="46843" y="90651"/>
                    <a:pt x="45799" y="89608"/>
                    <a:pt x="45049" y="88303"/>
                  </a:cubicBezTo>
                  <a:cubicBezTo>
                    <a:pt x="45016" y="88303"/>
                    <a:pt x="45016" y="88270"/>
                    <a:pt x="45016" y="88238"/>
                  </a:cubicBezTo>
                  <a:cubicBezTo>
                    <a:pt x="44396" y="87226"/>
                    <a:pt x="43777" y="86248"/>
                    <a:pt x="43222" y="85334"/>
                  </a:cubicBezTo>
                  <a:cubicBezTo>
                    <a:pt x="33860" y="69970"/>
                    <a:pt x="33404" y="69481"/>
                    <a:pt x="18203" y="60250"/>
                  </a:cubicBezTo>
                  <a:cubicBezTo>
                    <a:pt x="17224" y="59630"/>
                    <a:pt x="16148" y="58978"/>
                    <a:pt x="15006" y="58293"/>
                  </a:cubicBezTo>
                  <a:cubicBezTo>
                    <a:pt x="10667" y="55650"/>
                    <a:pt x="9330" y="50007"/>
                    <a:pt x="11940" y="45701"/>
                  </a:cubicBezTo>
                  <a:cubicBezTo>
                    <a:pt x="12723" y="44429"/>
                    <a:pt x="13799" y="43385"/>
                    <a:pt x="15071" y="42602"/>
                  </a:cubicBezTo>
                  <a:cubicBezTo>
                    <a:pt x="15104" y="42602"/>
                    <a:pt x="15104" y="42602"/>
                    <a:pt x="15136" y="42570"/>
                  </a:cubicBezTo>
                  <a:cubicBezTo>
                    <a:pt x="16148" y="41950"/>
                    <a:pt x="17126" y="41363"/>
                    <a:pt x="18040" y="40808"/>
                  </a:cubicBezTo>
                  <a:cubicBezTo>
                    <a:pt x="33436" y="31446"/>
                    <a:pt x="33893" y="30957"/>
                    <a:pt x="43124" y="15789"/>
                  </a:cubicBezTo>
                  <a:cubicBezTo>
                    <a:pt x="43744" y="14778"/>
                    <a:pt x="44396" y="13701"/>
                    <a:pt x="45081" y="12560"/>
                  </a:cubicBezTo>
                  <a:cubicBezTo>
                    <a:pt x="46778" y="9819"/>
                    <a:pt x="49713" y="8156"/>
                    <a:pt x="52910" y="8156"/>
                  </a:cubicBezTo>
                  <a:close/>
                  <a:moveTo>
                    <a:pt x="52910" y="1"/>
                  </a:moveTo>
                  <a:cubicBezTo>
                    <a:pt x="46843" y="1"/>
                    <a:pt x="41298" y="3132"/>
                    <a:pt x="38133" y="8319"/>
                  </a:cubicBezTo>
                  <a:cubicBezTo>
                    <a:pt x="37448" y="9461"/>
                    <a:pt x="36763" y="10537"/>
                    <a:pt x="36176" y="11548"/>
                  </a:cubicBezTo>
                  <a:cubicBezTo>
                    <a:pt x="27793" y="25314"/>
                    <a:pt x="27793" y="25314"/>
                    <a:pt x="13799" y="33828"/>
                  </a:cubicBezTo>
                  <a:cubicBezTo>
                    <a:pt x="12886" y="34382"/>
                    <a:pt x="11940" y="34969"/>
                    <a:pt x="10896" y="35589"/>
                  </a:cubicBezTo>
                  <a:cubicBezTo>
                    <a:pt x="8482" y="37024"/>
                    <a:pt x="6460" y="39047"/>
                    <a:pt x="4992" y="41461"/>
                  </a:cubicBezTo>
                  <a:cubicBezTo>
                    <a:pt x="1" y="49616"/>
                    <a:pt x="2610" y="60282"/>
                    <a:pt x="10733" y="65241"/>
                  </a:cubicBezTo>
                  <a:cubicBezTo>
                    <a:pt x="11907" y="65958"/>
                    <a:pt x="12984" y="66611"/>
                    <a:pt x="13962" y="67230"/>
                  </a:cubicBezTo>
                  <a:cubicBezTo>
                    <a:pt x="27760" y="75614"/>
                    <a:pt x="27760" y="75614"/>
                    <a:pt x="36274" y="89575"/>
                  </a:cubicBezTo>
                  <a:cubicBezTo>
                    <a:pt x="36829" y="90488"/>
                    <a:pt x="37416" y="91467"/>
                    <a:pt x="38036" y="92478"/>
                  </a:cubicBezTo>
                  <a:cubicBezTo>
                    <a:pt x="39471" y="94892"/>
                    <a:pt x="41493" y="96947"/>
                    <a:pt x="43907" y="98415"/>
                  </a:cubicBezTo>
                  <a:cubicBezTo>
                    <a:pt x="46615" y="100046"/>
                    <a:pt x="49713" y="100927"/>
                    <a:pt x="52910" y="100927"/>
                  </a:cubicBezTo>
                  <a:cubicBezTo>
                    <a:pt x="58978" y="100927"/>
                    <a:pt x="64523" y="97828"/>
                    <a:pt x="67687" y="92641"/>
                  </a:cubicBezTo>
                  <a:cubicBezTo>
                    <a:pt x="68372" y="91500"/>
                    <a:pt x="69057" y="90423"/>
                    <a:pt x="69644" y="89412"/>
                  </a:cubicBezTo>
                  <a:cubicBezTo>
                    <a:pt x="78028" y="75646"/>
                    <a:pt x="78028" y="75646"/>
                    <a:pt x="92021" y="67100"/>
                  </a:cubicBezTo>
                  <a:cubicBezTo>
                    <a:pt x="92935" y="66578"/>
                    <a:pt x="93881" y="65991"/>
                    <a:pt x="94925" y="65338"/>
                  </a:cubicBezTo>
                  <a:cubicBezTo>
                    <a:pt x="97338" y="63936"/>
                    <a:pt x="99361" y="61881"/>
                    <a:pt x="100829" y="59500"/>
                  </a:cubicBezTo>
                  <a:cubicBezTo>
                    <a:pt x="105820" y="51345"/>
                    <a:pt x="103210" y="40678"/>
                    <a:pt x="95088" y="35720"/>
                  </a:cubicBezTo>
                  <a:cubicBezTo>
                    <a:pt x="93913" y="35002"/>
                    <a:pt x="92837" y="34350"/>
                    <a:pt x="91826" y="33730"/>
                  </a:cubicBezTo>
                  <a:cubicBezTo>
                    <a:pt x="78060" y="25347"/>
                    <a:pt x="78060" y="25347"/>
                    <a:pt x="69546" y="11353"/>
                  </a:cubicBezTo>
                  <a:cubicBezTo>
                    <a:pt x="68992" y="10472"/>
                    <a:pt x="68405" y="9493"/>
                    <a:pt x="67785" y="8482"/>
                  </a:cubicBezTo>
                  <a:cubicBezTo>
                    <a:pt x="66350" y="6068"/>
                    <a:pt x="64327" y="4013"/>
                    <a:pt x="61913" y="2545"/>
                  </a:cubicBezTo>
                  <a:cubicBezTo>
                    <a:pt x="59206" y="882"/>
                    <a:pt x="56107" y="1"/>
                    <a:pt x="52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1"/>
            <p:cNvSpPr/>
            <p:nvPr/>
          </p:nvSpPr>
          <p:spPr>
            <a:xfrm>
              <a:off x="3711325" y="2644650"/>
              <a:ext cx="1750875" cy="1763925"/>
            </a:xfrm>
            <a:custGeom>
              <a:rect b="b" l="l" r="r" t="t"/>
              <a:pathLst>
                <a:path extrusionOk="0" h="70557" w="70035">
                  <a:moveTo>
                    <a:pt x="57411" y="8155"/>
                  </a:moveTo>
                  <a:cubicBezTo>
                    <a:pt x="58096" y="8155"/>
                    <a:pt x="58748" y="8318"/>
                    <a:pt x="59368" y="8644"/>
                  </a:cubicBezTo>
                  <a:cubicBezTo>
                    <a:pt x="59368" y="8677"/>
                    <a:pt x="59401" y="8677"/>
                    <a:pt x="59401" y="8677"/>
                  </a:cubicBezTo>
                  <a:cubicBezTo>
                    <a:pt x="60347" y="9232"/>
                    <a:pt x="61032" y="10112"/>
                    <a:pt x="61293" y="11156"/>
                  </a:cubicBezTo>
                  <a:cubicBezTo>
                    <a:pt x="61586" y="12233"/>
                    <a:pt x="61456" y="13309"/>
                    <a:pt x="60901" y="14255"/>
                  </a:cubicBezTo>
                  <a:lnTo>
                    <a:pt x="55943" y="22867"/>
                  </a:lnTo>
                  <a:lnTo>
                    <a:pt x="51050" y="15005"/>
                  </a:lnTo>
                  <a:lnTo>
                    <a:pt x="53855" y="10178"/>
                  </a:lnTo>
                  <a:cubicBezTo>
                    <a:pt x="54573" y="8938"/>
                    <a:pt x="55910" y="8155"/>
                    <a:pt x="57411" y="8155"/>
                  </a:cubicBezTo>
                  <a:close/>
                  <a:moveTo>
                    <a:pt x="46418" y="22997"/>
                  </a:moveTo>
                  <a:lnTo>
                    <a:pt x="51311" y="30859"/>
                  </a:lnTo>
                  <a:lnTo>
                    <a:pt x="48408" y="35882"/>
                  </a:lnTo>
                  <a:lnTo>
                    <a:pt x="47690" y="35882"/>
                  </a:lnTo>
                  <a:cubicBezTo>
                    <a:pt x="47560" y="35882"/>
                    <a:pt x="47429" y="35915"/>
                    <a:pt x="47299" y="35915"/>
                  </a:cubicBezTo>
                  <a:cubicBezTo>
                    <a:pt x="47103" y="35915"/>
                    <a:pt x="46940" y="35915"/>
                    <a:pt x="46777" y="35947"/>
                  </a:cubicBezTo>
                  <a:cubicBezTo>
                    <a:pt x="46646" y="35947"/>
                    <a:pt x="46516" y="35980"/>
                    <a:pt x="46385" y="35980"/>
                  </a:cubicBezTo>
                  <a:cubicBezTo>
                    <a:pt x="46190" y="36013"/>
                    <a:pt x="46027" y="36045"/>
                    <a:pt x="45831" y="36078"/>
                  </a:cubicBezTo>
                  <a:cubicBezTo>
                    <a:pt x="45733" y="36078"/>
                    <a:pt x="45603" y="36110"/>
                    <a:pt x="45505" y="36110"/>
                  </a:cubicBezTo>
                  <a:cubicBezTo>
                    <a:pt x="45211" y="36176"/>
                    <a:pt x="44918" y="36241"/>
                    <a:pt x="44624" y="36306"/>
                  </a:cubicBezTo>
                  <a:lnTo>
                    <a:pt x="42863" y="36795"/>
                  </a:lnTo>
                  <a:lnTo>
                    <a:pt x="37676" y="38198"/>
                  </a:lnTo>
                  <a:lnTo>
                    <a:pt x="46418" y="22997"/>
                  </a:lnTo>
                  <a:close/>
                  <a:moveTo>
                    <a:pt x="48212" y="44037"/>
                  </a:moveTo>
                  <a:cubicBezTo>
                    <a:pt x="48277" y="44070"/>
                    <a:pt x="48310" y="44070"/>
                    <a:pt x="48343" y="44070"/>
                  </a:cubicBezTo>
                  <a:cubicBezTo>
                    <a:pt x="48441" y="44070"/>
                    <a:pt x="48506" y="44070"/>
                    <a:pt x="48571" y="44102"/>
                  </a:cubicBezTo>
                  <a:cubicBezTo>
                    <a:pt x="48701" y="44102"/>
                    <a:pt x="48832" y="44135"/>
                    <a:pt x="48962" y="44168"/>
                  </a:cubicBezTo>
                  <a:lnTo>
                    <a:pt x="48995" y="44168"/>
                  </a:lnTo>
                  <a:cubicBezTo>
                    <a:pt x="49126" y="44200"/>
                    <a:pt x="49223" y="44233"/>
                    <a:pt x="49321" y="44265"/>
                  </a:cubicBezTo>
                  <a:cubicBezTo>
                    <a:pt x="50822" y="44722"/>
                    <a:pt x="52029" y="45929"/>
                    <a:pt x="52453" y="47495"/>
                  </a:cubicBezTo>
                  <a:cubicBezTo>
                    <a:pt x="52453" y="47495"/>
                    <a:pt x="52453" y="47527"/>
                    <a:pt x="52453" y="47527"/>
                  </a:cubicBezTo>
                  <a:cubicBezTo>
                    <a:pt x="53105" y="50006"/>
                    <a:pt x="51637" y="52551"/>
                    <a:pt x="49158" y="53203"/>
                  </a:cubicBezTo>
                  <a:lnTo>
                    <a:pt x="42080" y="55095"/>
                  </a:lnTo>
                  <a:lnTo>
                    <a:pt x="31935" y="48180"/>
                  </a:lnTo>
                  <a:lnTo>
                    <a:pt x="46744" y="44200"/>
                  </a:lnTo>
                  <a:cubicBezTo>
                    <a:pt x="46940" y="44135"/>
                    <a:pt x="47103" y="44102"/>
                    <a:pt x="47299" y="44102"/>
                  </a:cubicBezTo>
                  <a:cubicBezTo>
                    <a:pt x="47331" y="44070"/>
                    <a:pt x="47331" y="44070"/>
                    <a:pt x="47364" y="44070"/>
                  </a:cubicBezTo>
                  <a:cubicBezTo>
                    <a:pt x="47527" y="44070"/>
                    <a:pt x="47723" y="44037"/>
                    <a:pt x="47886" y="44037"/>
                  </a:cubicBezTo>
                  <a:close/>
                  <a:moveTo>
                    <a:pt x="21562" y="50952"/>
                  </a:moveTo>
                  <a:lnTo>
                    <a:pt x="31707" y="57868"/>
                  </a:lnTo>
                  <a:lnTo>
                    <a:pt x="15397" y="62272"/>
                  </a:lnTo>
                  <a:cubicBezTo>
                    <a:pt x="15005" y="62369"/>
                    <a:pt x="14581" y="62402"/>
                    <a:pt x="14190" y="62402"/>
                  </a:cubicBezTo>
                  <a:cubicBezTo>
                    <a:pt x="12102" y="62402"/>
                    <a:pt x="10243" y="60999"/>
                    <a:pt x="9688" y="59010"/>
                  </a:cubicBezTo>
                  <a:cubicBezTo>
                    <a:pt x="9688" y="58977"/>
                    <a:pt x="9688" y="58977"/>
                    <a:pt x="9688" y="58944"/>
                  </a:cubicBezTo>
                  <a:cubicBezTo>
                    <a:pt x="9003" y="56465"/>
                    <a:pt x="10504" y="53921"/>
                    <a:pt x="12983" y="53236"/>
                  </a:cubicBezTo>
                  <a:lnTo>
                    <a:pt x="21562" y="50952"/>
                  </a:lnTo>
                  <a:close/>
                  <a:moveTo>
                    <a:pt x="57411" y="0"/>
                  </a:moveTo>
                  <a:cubicBezTo>
                    <a:pt x="53007" y="0"/>
                    <a:pt x="48962" y="2349"/>
                    <a:pt x="46777" y="6100"/>
                  </a:cubicBezTo>
                  <a:lnTo>
                    <a:pt x="42765" y="13048"/>
                  </a:lnTo>
                  <a:cubicBezTo>
                    <a:pt x="42765" y="13048"/>
                    <a:pt x="42765" y="13048"/>
                    <a:pt x="42765" y="13081"/>
                  </a:cubicBezTo>
                  <a:lnTo>
                    <a:pt x="30467" y="34349"/>
                  </a:lnTo>
                  <a:cubicBezTo>
                    <a:pt x="29358" y="36274"/>
                    <a:pt x="28803" y="38394"/>
                    <a:pt x="28836" y="40547"/>
                  </a:cubicBezTo>
                  <a:lnTo>
                    <a:pt x="10862" y="45374"/>
                  </a:lnTo>
                  <a:cubicBezTo>
                    <a:pt x="4045" y="47201"/>
                    <a:pt x="0" y="54182"/>
                    <a:pt x="1794" y="60999"/>
                  </a:cubicBezTo>
                  <a:cubicBezTo>
                    <a:pt x="1794" y="61032"/>
                    <a:pt x="1794" y="61032"/>
                    <a:pt x="1794" y="61065"/>
                  </a:cubicBezTo>
                  <a:cubicBezTo>
                    <a:pt x="3295" y="66675"/>
                    <a:pt x="8383" y="70557"/>
                    <a:pt x="14190" y="70557"/>
                  </a:cubicBezTo>
                  <a:cubicBezTo>
                    <a:pt x="15299" y="70557"/>
                    <a:pt x="16408" y="70427"/>
                    <a:pt x="17484" y="70133"/>
                  </a:cubicBezTo>
                  <a:lnTo>
                    <a:pt x="51278" y="61097"/>
                  </a:lnTo>
                  <a:cubicBezTo>
                    <a:pt x="58096" y="59271"/>
                    <a:pt x="62173" y="52225"/>
                    <a:pt x="60314" y="45374"/>
                  </a:cubicBezTo>
                  <a:cubicBezTo>
                    <a:pt x="60314" y="45374"/>
                    <a:pt x="60314" y="45342"/>
                    <a:pt x="60314" y="45309"/>
                  </a:cubicBezTo>
                  <a:cubicBezTo>
                    <a:pt x="59596" y="42732"/>
                    <a:pt x="58096" y="40481"/>
                    <a:pt x="56106" y="38850"/>
                  </a:cubicBezTo>
                  <a:lnTo>
                    <a:pt x="59596" y="32816"/>
                  </a:lnTo>
                  <a:cubicBezTo>
                    <a:pt x="59596" y="32816"/>
                    <a:pt x="59596" y="32816"/>
                    <a:pt x="59629" y="32783"/>
                  </a:cubicBezTo>
                  <a:lnTo>
                    <a:pt x="67980" y="18333"/>
                  </a:lnTo>
                  <a:cubicBezTo>
                    <a:pt x="69611" y="15527"/>
                    <a:pt x="70035" y="12233"/>
                    <a:pt x="69187" y="9069"/>
                  </a:cubicBezTo>
                  <a:cubicBezTo>
                    <a:pt x="68339" y="5937"/>
                    <a:pt x="66349" y="3327"/>
                    <a:pt x="63576" y="1696"/>
                  </a:cubicBezTo>
                  <a:cubicBezTo>
                    <a:pt x="63543" y="1664"/>
                    <a:pt x="63511" y="1631"/>
                    <a:pt x="63478" y="1631"/>
                  </a:cubicBezTo>
                  <a:cubicBezTo>
                    <a:pt x="61652" y="555"/>
                    <a:pt x="59531" y="0"/>
                    <a:pt x="574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1"/>
            <p:cNvSpPr/>
            <p:nvPr/>
          </p:nvSpPr>
          <p:spPr>
            <a:xfrm>
              <a:off x="4545575" y="1254000"/>
              <a:ext cx="235700" cy="205750"/>
            </a:xfrm>
            <a:custGeom>
              <a:rect b="b" l="l" r="r" t="t"/>
              <a:pathLst>
                <a:path extrusionOk="0" h="8230" w="9428">
                  <a:moveTo>
                    <a:pt x="4643" y="1"/>
                  </a:moveTo>
                  <a:cubicBezTo>
                    <a:pt x="3239" y="1"/>
                    <a:pt x="1880" y="718"/>
                    <a:pt x="1142" y="1999"/>
                  </a:cubicBezTo>
                  <a:cubicBezTo>
                    <a:pt x="0" y="3956"/>
                    <a:pt x="620" y="6435"/>
                    <a:pt x="2577" y="7577"/>
                  </a:cubicBezTo>
                  <a:lnTo>
                    <a:pt x="2675" y="7642"/>
                  </a:lnTo>
                  <a:cubicBezTo>
                    <a:pt x="3327" y="8034"/>
                    <a:pt x="4045" y="8230"/>
                    <a:pt x="4763" y="8230"/>
                  </a:cubicBezTo>
                  <a:cubicBezTo>
                    <a:pt x="6165" y="8230"/>
                    <a:pt x="7503" y="7512"/>
                    <a:pt x="8253" y="6240"/>
                  </a:cubicBezTo>
                  <a:cubicBezTo>
                    <a:pt x="9427" y="4315"/>
                    <a:pt x="8807" y="1803"/>
                    <a:pt x="6883" y="662"/>
                  </a:cubicBezTo>
                  <a:lnTo>
                    <a:pt x="6720" y="564"/>
                  </a:lnTo>
                  <a:cubicBezTo>
                    <a:pt x="6065" y="182"/>
                    <a:pt x="5349" y="1"/>
                    <a:pt x="46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1"/>
            <p:cNvSpPr/>
            <p:nvPr/>
          </p:nvSpPr>
          <p:spPr>
            <a:xfrm>
              <a:off x="4800825" y="1432175"/>
              <a:ext cx="607550" cy="656325"/>
            </a:xfrm>
            <a:custGeom>
              <a:rect b="b" l="l" r="r" t="t"/>
              <a:pathLst>
                <a:path extrusionOk="0" h="26253" w="24302">
                  <a:moveTo>
                    <a:pt x="4557" y="0"/>
                  </a:moveTo>
                  <a:cubicBezTo>
                    <a:pt x="3402" y="0"/>
                    <a:pt x="2249" y="489"/>
                    <a:pt x="1435" y="1429"/>
                  </a:cubicBezTo>
                  <a:cubicBezTo>
                    <a:pt x="0" y="3158"/>
                    <a:pt x="196" y="5735"/>
                    <a:pt x="1925" y="7170"/>
                  </a:cubicBezTo>
                  <a:cubicBezTo>
                    <a:pt x="7601" y="11998"/>
                    <a:pt x="12396" y="17739"/>
                    <a:pt x="16114" y="24197"/>
                  </a:cubicBezTo>
                  <a:cubicBezTo>
                    <a:pt x="16865" y="25502"/>
                    <a:pt x="18235" y="26252"/>
                    <a:pt x="19670" y="26252"/>
                  </a:cubicBezTo>
                  <a:cubicBezTo>
                    <a:pt x="20355" y="26252"/>
                    <a:pt x="21040" y="26057"/>
                    <a:pt x="21692" y="25698"/>
                  </a:cubicBezTo>
                  <a:cubicBezTo>
                    <a:pt x="23650" y="24556"/>
                    <a:pt x="24302" y="22077"/>
                    <a:pt x="23193" y="20120"/>
                  </a:cubicBezTo>
                  <a:cubicBezTo>
                    <a:pt x="18985" y="12846"/>
                    <a:pt x="13603" y="6387"/>
                    <a:pt x="7177" y="972"/>
                  </a:cubicBezTo>
                  <a:cubicBezTo>
                    <a:pt x="6420" y="317"/>
                    <a:pt x="5488" y="0"/>
                    <a:pt x="45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1"/>
            <p:cNvSpPr/>
            <p:nvPr/>
          </p:nvSpPr>
          <p:spPr>
            <a:xfrm>
              <a:off x="3237500" y="4409050"/>
              <a:ext cx="230000" cy="205050"/>
            </a:xfrm>
            <a:custGeom>
              <a:rect b="b" l="l" r="r" t="t"/>
              <a:pathLst>
                <a:path extrusionOk="0" h="8202" w="9200">
                  <a:moveTo>
                    <a:pt x="4532" y="1"/>
                  </a:moveTo>
                  <a:cubicBezTo>
                    <a:pt x="2728" y="1"/>
                    <a:pt x="1078" y="1184"/>
                    <a:pt x="588" y="2982"/>
                  </a:cubicBezTo>
                  <a:cubicBezTo>
                    <a:pt x="1" y="5168"/>
                    <a:pt x="1273" y="7418"/>
                    <a:pt x="3459" y="8005"/>
                  </a:cubicBezTo>
                  <a:lnTo>
                    <a:pt x="3589" y="8038"/>
                  </a:lnTo>
                  <a:cubicBezTo>
                    <a:pt x="3948" y="8136"/>
                    <a:pt x="4307" y="8201"/>
                    <a:pt x="4666" y="8201"/>
                  </a:cubicBezTo>
                  <a:cubicBezTo>
                    <a:pt x="6460" y="8201"/>
                    <a:pt x="8091" y="6994"/>
                    <a:pt x="8613" y="5200"/>
                  </a:cubicBezTo>
                  <a:cubicBezTo>
                    <a:pt x="9200" y="3015"/>
                    <a:pt x="7927" y="764"/>
                    <a:pt x="5775" y="177"/>
                  </a:cubicBezTo>
                  <a:lnTo>
                    <a:pt x="5611" y="144"/>
                  </a:lnTo>
                  <a:cubicBezTo>
                    <a:pt x="5251" y="47"/>
                    <a:pt x="4888" y="1"/>
                    <a:pt x="45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1"/>
            <p:cNvSpPr/>
            <p:nvPr/>
          </p:nvSpPr>
          <p:spPr>
            <a:xfrm>
              <a:off x="2470125" y="3964125"/>
              <a:ext cx="710325" cy="543125"/>
            </a:xfrm>
            <a:custGeom>
              <a:rect b="b" l="l" r="r" t="t"/>
              <a:pathLst>
                <a:path extrusionOk="0" h="21725" w="28413">
                  <a:moveTo>
                    <a:pt x="4486" y="0"/>
                  </a:moveTo>
                  <a:cubicBezTo>
                    <a:pt x="3442" y="0"/>
                    <a:pt x="2398" y="392"/>
                    <a:pt x="1599" y="1174"/>
                  </a:cubicBezTo>
                  <a:cubicBezTo>
                    <a:pt x="1" y="2773"/>
                    <a:pt x="1" y="5350"/>
                    <a:pt x="1599" y="6948"/>
                  </a:cubicBezTo>
                  <a:cubicBezTo>
                    <a:pt x="7536" y="12885"/>
                    <a:pt x="14386" y="17745"/>
                    <a:pt x="22019" y="21334"/>
                  </a:cubicBezTo>
                  <a:cubicBezTo>
                    <a:pt x="22574" y="21595"/>
                    <a:pt x="23161" y="21725"/>
                    <a:pt x="23748" y="21725"/>
                  </a:cubicBezTo>
                  <a:cubicBezTo>
                    <a:pt x="25281" y="21725"/>
                    <a:pt x="26749" y="20844"/>
                    <a:pt x="27434" y="19376"/>
                  </a:cubicBezTo>
                  <a:cubicBezTo>
                    <a:pt x="28412" y="17354"/>
                    <a:pt x="27532" y="14907"/>
                    <a:pt x="25477" y="13961"/>
                  </a:cubicBezTo>
                  <a:cubicBezTo>
                    <a:pt x="18724" y="10765"/>
                    <a:pt x="12624" y="6459"/>
                    <a:pt x="7373" y="1174"/>
                  </a:cubicBezTo>
                  <a:cubicBezTo>
                    <a:pt x="6573" y="392"/>
                    <a:pt x="5530" y="0"/>
                    <a:pt x="4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" name="Google Shape;559;p31"/>
          <p:cNvGrpSpPr/>
          <p:nvPr/>
        </p:nvGrpSpPr>
        <p:grpSpPr>
          <a:xfrm>
            <a:off x="6452479" y="3483051"/>
            <a:ext cx="200168" cy="364416"/>
            <a:chOff x="2375000" y="238125"/>
            <a:chExt cx="2871850" cy="5228350"/>
          </a:xfrm>
        </p:grpSpPr>
        <p:sp>
          <p:nvSpPr>
            <p:cNvPr id="560" name="Google Shape;560;p31"/>
            <p:cNvSpPr/>
            <p:nvPr/>
          </p:nvSpPr>
          <p:spPr>
            <a:xfrm>
              <a:off x="2375000" y="238125"/>
              <a:ext cx="2871850" cy="5228350"/>
            </a:xfrm>
            <a:custGeom>
              <a:rect b="b" l="l" r="r" t="t"/>
              <a:pathLst>
                <a:path extrusionOk="0" h="209134" w="114874">
                  <a:moveTo>
                    <a:pt x="76949" y="73518"/>
                  </a:moveTo>
                  <a:cubicBezTo>
                    <a:pt x="77132" y="73518"/>
                    <a:pt x="77315" y="73521"/>
                    <a:pt x="77497" y="73526"/>
                  </a:cubicBezTo>
                  <a:cubicBezTo>
                    <a:pt x="84678" y="73747"/>
                    <a:pt x="94800" y="77178"/>
                    <a:pt x="106172" y="83281"/>
                  </a:cubicBezTo>
                  <a:cubicBezTo>
                    <a:pt x="105343" y="108814"/>
                    <a:pt x="84228" y="130707"/>
                    <a:pt x="57193" y="130707"/>
                  </a:cubicBezTo>
                  <a:cubicBezTo>
                    <a:pt x="57058" y="130707"/>
                    <a:pt x="56923" y="130706"/>
                    <a:pt x="56787" y="130705"/>
                  </a:cubicBezTo>
                  <a:cubicBezTo>
                    <a:pt x="28921" y="130485"/>
                    <a:pt x="7083" y="106858"/>
                    <a:pt x="8235" y="79654"/>
                  </a:cubicBezTo>
                  <a:lnTo>
                    <a:pt x="8235" y="79654"/>
                  </a:lnTo>
                  <a:cubicBezTo>
                    <a:pt x="15294" y="85413"/>
                    <a:pt x="21887" y="88820"/>
                    <a:pt x="27940" y="89825"/>
                  </a:cubicBezTo>
                  <a:cubicBezTo>
                    <a:pt x="29133" y="90017"/>
                    <a:pt x="30319" y="90106"/>
                    <a:pt x="31498" y="90106"/>
                  </a:cubicBezTo>
                  <a:cubicBezTo>
                    <a:pt x="39796" y="90106"/>
                    <a:pt x="47757" y="85685"/>
                    <a:pt x="55268" y="81565"/>
                  </a:cubicBezTo>
                  <a:cubicBezTo>
                    <a:pt x="62458" y="77600"/>
                    <a:pt x="69904" y="73518"/>
                    <a:pt x="76949" y="73518"/>
                  </a:cubicBezTo>
                  <a:close/>
                  <a:moveTo>
                    <a:pt x="61272" y="138744"/>
                  </a:moveTo>
                  <a:lnTo>
                    <a:pt x="61272" y="188718"/>
                  </a:lnTo>
                  <a:cubicBezTo>
                    <a:pt x="61272" y="190262"/>
                    <a:pt x="62155" y="191683"/>
                    <a:pt x="63527" y="192369"/>
                  </a:cubicBezTo>
                  <a:lnTo>
                    <a:pt x="80732" y="200972"/>
                  </a:lnTo>
                  <a:lnTo>
                    <a:pt x="33651" y="200972"/>
                  </a:lnTo>
                  <a:lnTo>
                    <a:pt x="50856" y="192369"/>
                  </a:lnTo>
                  <a:cubicBezTo>
                    <a:pt x="52229" y="191683"/>
                    <a:pt x="53111" y="190262"/>
                    <a:pt x="53111" y="188718"/>
                  </a:cubicBezTo>
                  <a:lnTo>
                    <a:pt x="53111" y="138744"/>
                  </a:lnTo>
                  <a:cubicBezTo>
                    <a:pt x="54459" y="138818"/>
                    <a:pt x="55831" y="138891"/>
                    <a:pt x="57204" y="138891"/>
                  </a:cubicBezTo>
                  <a:cubicBezTo>
                    <a:pt x="58552" y="138891"/>
                    <a:pt x="59924" y="138818"/>
                    <a:pt x="61272" y="138744"/>
                  </a:cubicBezTo>
                  <a:close/>
                  <a:moveTo>
                    <a:pt x="20441" y="0"/>
                  </a:moveTo>
                  <a:cubicBezTo>
                    <a:pt x="18529" y="0"/>
                    <a:pt x="16862" y="1323"/>
                    <a:pt x="16446" y="3186"/>
                  </a:cubicBezTo>
                  <a:cubicBezTo>
                    <a:pt x="148" y="74629"/>
                    <a:pt x="0" y="72423"/>
                    <a:pt x="0" y="81688"/>
                  </a:cubicBezTo>
                  <a:cubicBezTo>
                    <a:pt x="0" y="108868"/>
                    <a:pt x="19044" y="131906"/>
                    <a:pt x="44950" y="137568"/>
                  </a:cubicBezTo>
                  <a:lnTo>
                    <a:pt x="44950" y="186193"/>
                  </a:lnTo>
                  <a:lnTo>
                    <a:pt x="14510" y="201413"/>
                  </a:lnTo>
                  <a:cubicBezTo>
                    <a:pt x="12819" y="202246"/>
                    <a:pt x="11936" y="204158"/>
                    <a:pt x="12377" y="205996"/>
                  </a:cubicBezTo>
                  <a:cubicBezTo>
                    <a:pt x="12819" y="207834"/>
                    <a:pt x="14461" y="209133"/>
                    <a:pt x="16348" y="209133"/>
                  </a:cubicBezTo>
                  <a:lnTo>
                    <a:pt x="98036" y="209133"/>
                  </a:lnTo>
                  <a:cubicBezTo>
                    <a:pt x="99947" y="209133"/>
                    <a:pt x="101589" y="207834"/>
                    <a:pt x="102030" y="205996"/>
                  </a:cubicBezTo>
                  <a:cubicBezTo>
                    <a:pt x="102447" y="204158"/>
                    <a:pt x="101565" y="202246"/>
                    <a:pt x="99874" y="201413"/>
                  </a:cubicBezTo>
                  <a:lnTo>
                    <a:pt x="69458" y="186193"/>
                  </a:lnTo>
                  <a:lnTo>
                    <a:pt x="69458" y="137568"/>
                  </a:lnTo>
                  <a:cubicBezTo>
                    <a:pt x="96050" y="131735"/>
                    <a:pt x="114873" y="107814"/>
                    <a:pt x="114383" y="80805"/>
                  </a:cubicBezTo>
                  <a:cubicBezTo>
                    <a:pt x="114211" y="70316"/>
                    <a:pt x="112569" y="68968"/>
                    <a:pt x="97938" y="3186"/>
                  </a:cubicBezTo>
                  <a:cubicBezTo>
                    <a:pt x="97521" y="1323"/>
                    <a:pt x="95854" y="0"/>
                    <a:pt x="93967" y="0"/>
                  </a:cubicBezTo>
                  <a:lnTo>
                    <a:pt x="73943" y="0"/>
                  </a:lnTo>
                  <a:cubicBezTo>
                    <a:pt x="71689" y="0"/>
                    <a:pt x="69850" y="1838"/>
                    <a:pt x="69850" y="4093"/>
                  </a:cubicBezTo>
                  <a:cubicBezTo>
                    <a:pt x="69850" y="6348"/>
                    <a:pt x="71689" y="8161"/>
                    <a:pt x="73943" y="8161"/>
                  </a:cubicBezTo>
                  <a:lnTo>
                    <a:pt x="90707" y="8161"/>
                  </a:lnTo>
                  <a:cubicBezTo>
                    <a:pt x="90707" y="8161"/>
                    <a:pt x="105413" y="72767"/>
                    <a:pt x="105584" y="73771"/>
                  </a:cubicBezTo>
                  <a:cubicBezTo>
                    <a:pt x="96982" y="69556"/>
                    <a:pt x="86688" y="65610"/>
                    <a:pt x="77742" y="65365"/>
                  </a:cubicBezTo>
                  <a:cubicBezTo>
                    <a:pt x="77463" y="65356"/>
                    <a:pt x="77185" y="65352"/>
                    <a:pt x="76907" y="65352"/>
                  </a:cubicBezTo>
                  <a:cubicBezTo>
                    <a:pt x="67796" y="65352"/>
                    <a:pt x="59433" y="69961"/>
                    <a:pt x="51346" y="74409"/>
                  </a:cubicBezTo>
                  <a:cubicBezTo>
                    <a:pt x="44318" y="78260"/>
                    <a:pt x="37656" y="81919"/>
                    <a:pt x="31550" y="81919"/>
                  </a:cubicBezTo>
                  <a:cubicBezTo>
                    <a:pt x="30779" y="81919"/>
                    <a:pt x="30017" y="81860"/>
                    <a:pt x="29264" y="81737"/>
                  </a:cubicBezTo>
                  <a:cubicBezTo>
                    <a:pt x="23700" y="80854"/>
                    <a:pt x="16936" y="76786"/>
                    <a:pt x="9583" y="69973"/>
                  </a:cubicBezTo>
                  <a:lnTo>
                    <a:pt x="23700" y="8161"/>
                  </a:lnTo>
                  <a:lnTo>
                    <a:pt x="41273" y="8161"/>
                  </a:lnTo>
                  <a:cubicBezTo>
                    <a:pt x="43528" y="8161"/>
                    <a:pt x="45342" y="6348"/>
                    <a:pt x="45342" y="4093"/>
                  </a:cubicBezTo>
                  <a:cubicBezTo>
                    <a:pt x="45342" y="1838"/>
                    <a:pt x="43528" y="0"/>
                    <a:pt x="412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1"/>
            <p:cNvSpPr/>
            <p:nvPr/>
          </p:nvSpPr>
          <p:spPr>
            <a:xfrm>
              <a:off x="3713175" y="238125"/>
              <a:ext cx="204075" cy="204050"/>
            </a:xfrm>
            <a:custGeom>
              <a:rect b="b" l="l" r="r" t="t"/>
              <a:pathLst>
                <a:path extrusionOk="0" h="8162" w="8163">
                  <a:moveTo>
                    <a:pt x="4069" y="0"/>
                  </a:moveTo>
                  <a:cubicBezTo>
                    <a:pt x="1814" y="0"/>
                    <a:pt x="1" y="1838"/>
                    <a:pt x="1" y="4093"/>
                  </a:cubicBezTo>
                  <a:cubicBezTo>
                    <a:pt x="1" y="6348"/>
                    <a:pt x="1814" y="8161"/>
                    <a:pt x="4069" y="8161"/>
                  </a:cubicBezTo>
                  <a:cubicBezTo>
                    <a:pt x="6324" y="8161"/>
                    <a:pt x="8162" y="6348"/>
                    <a:pt x="8162" y="4093"/>
                  </a:cubicBezTo>
                  <a:cubicBezTo>
                    <a:pt x="8162" y="1838"/>
                    <a:pt x="6324" y="0"/>
                    <a:pt x="40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" name="Google Shape;562;p31"/>
          <p:cNvGrpSpPr/>
          <p:nvPr/>
        </p:nvGrpSpPr>
        <p:grpSpPr>
          <a:xfrm>
            <a:off x="6426563" y="4051924"/>
            <a:ext cx="251993" cy="323068"/>
            <a:chOff x="1764725" y="238125"/>
            <a:chExt cx="4070975" cy="5219200"/>
          </a:xfrm>
        </p:grpSpPr>
        <p:sp>
          <p:nvSpPr>
            <p:cNvPr id="563" name="Google Shape;563;p31"/>
            <p:cNvSpPr/>
            <p:nvPr/>
          </p:nvSpPr>
          <p:spPr>
            <a:xfrm>
              <a:off x="1764725" y="238125"/>
              <a:ext cx="4070975" cy="5219200"/>
            </a:xfrm>
            <a:custGeom>
              <a:rect b="b" l="l" r="r" t="t"/>
              <a:pathLst>
                <a:path extrusionOk="0" h="208768" w="162839">
                  <a:moveTo>
                    <a:pt x="135177" y="54671"/>
                  </a:moveTo>
                  <a:cubicBezTo>
                    <a:pt x="135079" y="55128"/>
                    <a:pt x="135014" y="55552"/>
                    <a:pt x="134981" y="56008"/>
                  </a:cubicBezTo>
                  <a:lnTo>
                    <a:pt x="134557" y="59336"/>
                  </a:lnTo>
                  <a:cubicBezTo>
                    <a:pt x="134296" y="61586"/>
                    <a:pt x="135862" y="63609"/>
                    <a:pt x="138113" y="63902"/>
                  </a:cubicBezTo>
                  <a:cubicBezTo>
                    <a:pt x="138276" y="63902"/>
                    <a:pt x="138439" y="63935"/>
                    <a:pt x="138602" y="63935"/>
                  </a:cubicBezTo>
                  <a:cubicBezTo>
                    <a:pt x="140625" y="63935"/>
                    <a:pt x="142386" y="62402"/>
                    <a:pt x="142647" y="60347"/>
                  </a:cubicBezTo>
                  <a:lnTo>
                    <a:pt x="143071" y="56987"/>
                  </a:lnTo>
                  <a:cubicBezTo>
                    <a:pt x="143136" y="56335"/>
                    <a:pt x="143267" y="55682"/>
                    <a:pt x="143365" y="55030"/>
                  </a:cubicBezTo>
                  <a:cubicBezTo>
                    <a:pt x="149921" y="57052"/>
                    <a:pt x="154684" y="63152"/>
                    <a:pt x="154684" y="70361"/>
                  </a:cubicBezTo>
                  <a:cubicBezTo>
                    <a:pt x="154684" y="79234"/>
                    <a:pt x="147475" y="86443"/>
                    <a:pt x="138602" y="86443"/>
                  </a:cubicBezTo>
                  <a:cubicBezTo>
                    <a:pt x="129762" y="86443"/>
                    <a:pt x="122553" y="79234"/>
                    <a:pt x="122553" y="70361"/>
                  </a:cubicBezTo>
                  <a:cubicBezTo>
                    <a:pt x="122553" y="62695"/>
                    <a:pt x="127968" y="56237"/>
                    <a:pt x="135177" y="54671"/>
                  </a:cubicBezTo>
                  <a:close/>
                  <a:moveTo>
                    <a:pt x="81159" y="8155"/>
                  </a:moveTo>
                  <a:cubicBezTo>
                    <a:pt x="106048" y="8155"/>
                    <a:pt x="128229" y="23291"/>
                    <a:pt x="137363" y="46190"/>
                  </a:cubicBezTo>
                  <a:cubicBezTo>
                    <a:pt x="124576" y="46842"/>
                    <a:pt x="114398" y="57444"/>
                    <a:pt x="114398" y="70361"/>
                  </a:cubicBezTo>
                  <a:cubicBezTo>
                    <a:pt x="114398" y="83703"/>
                    <a:pt x="125261" y="94598"/>
                    <a:pt x="138602" y="94598"/>
                  </a:cubicBezTo>
                  <a:cubicBezTo>
                    <a:pt x="142419" y="94598"/>
                    <a:pt x="146040" y="93684"/>
                    <a:pt x="149269" y="92118"/>
                  </a:cubicBezTo>
                  <a:cubicBezTo>
                    <a:pt x="152237" y="93619"/>
                    <a:pt x="154162" y="96685"/>
                    <a:pt x="154162" y="100045"/>
                  </a:cubicBezTo>
                  <a:cubicBezTo>
                    <a:pt x="154162" y="104481"/>
                    <a:pt x="151422" y="108950"/>
                    <a:pt x="146203" y="108950"/>
                  </a:cubicBezTo>
                  <a:lnTo>
                    <a:pt x="17061" y="108950"/>
                  </a:lnTo>
                  <a:cubicBezTo>
                    <a:pt x="12168" y="108950"/>
                    <a:pt x="8155" y="104971"/>
                    <a:pt x="8155" y="100045"/>
                  </a:cubicBezTo>
                  <a:cubicBezTo>
                    <a:pt x="8155" y="95152"/>
                    <a:pt x="12168" y="91173"/>
                    <a:pt x="17061" y="91173"/>
                  </a:cubicBezTo>
                  <a:lnTo>
                    <a:pt x="99817" y="91173"/>
                  </a:lnTo>
                  <a:cubicBezTo>
                    <a:pt x="102068" y="91173"/>
                    <a:pt x="103895" y="89346"/>
                    <a:pt x="103895" y="87095"/>
                  </a:cubicBezTo>
                  <a:cubicBezTo>
                    <a:pt x="103895" y="84844"/>
                    <a:pt x="102068" y="83018"/>
                    <a:pt x="99817" y="83018"/>
                  </a:cubicBezTo>
                  <a:lnTo>
                    <a:pt x="21464" y="83018"/>
                  </a:lnTo>
                  <a:cubicBezTo>
                    <a:pt x="20942" y="78581"/>
                    <a:pt x="20649" y="72351"/>
                    <a:pt x="20649" y="68665"/>
                  </a:cubicBezTo>
                  <a:cubicBezTo>
                    <a:pt x="20649" y="35295"/>
                    <a:pt x="47788" y="8155"/>
                    <a:pt x="81159" y="8155"/>
                  </a:cubicBezTo>
                  <a:close/>
                  <a:moveTo>
                    <a:pt x="40123" y="117105"/>
                  </a:moveTo>
                  <a:lnTo>
                    <a:pt x="47560" y="200612"/>
                  </a:lnTo>
                  <a:lnTo>
                    <a:pt x="35947" y="200612"/>
                  </a:lnTo>
                  <a:cubicBezTo>
                    <a:pt x="30337" y="200612"/>
                    <a:pt x="25574" y="196600"/>
                    <a:pt x="24596" y="191087"/>
                  </a:cubicBezTo>
                  <a:lnTo>
                    <a:pt x="11417" y="117105"/>
                  </a:lnTo>
                  <a:close/>
                  <a:moveTo>
                    <a:pt x="114007" y="117105"/>
                  </a:moveTo>
                  <a:lnTo>
                    <a:pt x="106569" y="200612"/>
                  </a:lnTo>
                  <a:lnTo>
                    <a:pt x="85236" y="200612"/>
                  </a:lnTo>
                  <a:lnTo>
                    <a:pt x="85236" y="152335"/>
                  </a:lnTo>
                  <a:cubicBezTo>
                    <a:pt x="85236" y="150084"/>
                    <a:pt x="83409" y="148257"/>
                    <a:pt x="81159" y="148257"/>
                  </a:cubicBezTo>
                  <a:cubicBezTo>
                    <a:pt x="78908" y="148257"/>
                    <a:pt x="77081" y="150084"/>
                    <a:pt x="77081" y="152335"/>
                  </a:cubicBezTo>
                  <a:lnTo>
                    <a:pt x="77081" y="200612"/>
                  </a:lnTo>
                  <a:lnTo>
                    <a:pt x="55748" y="200612"/>
                  </a:lnTo>
                  <a:lnTo>
                    <a:pt x="48310" y="117105"/>
                  </a:lnTo>
                  <a:close/>
                  <a:moveTo>
                    <a:pt x="150900" y="117105"/>
                  </a:moveTo>
                  <a:lnTo>
                    <a:pt x="137721" y="191087"/>
                  </a:lnTo>
                  <a:cubicBezTo>
                    <a:pt x="136743" y="196600"/>
                    <a:pt x="131948" y="200612"/>
                    <a:pt x="126337" y="200612"/>
                  </a:cubicBezTo>
                  <a:lnTo>
                    <a:pt x="114757" y="200612"/>
                  </a:lnTo>
                  <a:lnTo>
                    <a:pt x="122194" y="117105"/>
                  </a:lnTo>
                  <a:close/>
                  <a:moveTo>
                    <a:pt x="81159" y="0"/>
                  </a:moveTo>
                  <a:cubicBezTo>
                    <a:pt x="43287" y="0"/>
                    <a:pt x="12494" y="30793"/>
                    <a:pt x="12494" y="68665"/>
                  </a:cubicBezTo>
                  <a:cubicBezTo>
                    <a:pt x="12494" y="71862"/>
                    <a:pt x="12722" y="78288"/>
                    <a:pt x="13309" y="83409"/>
                  </a:cubicBezTo>
                  <a:cubicBezTo>
                    <a:pt x="5709" y="85138"/>
                    <a:pt x="0" y="91955"/>
                    <a:pt x="0" y="100045"/>
                  </a:cubicBezTo>
                  <a:cubicBezTo>
                    <a:pt x="0" y="103927"/>
                    <a:pt x="1305" y="107482"/>
                    <a:pt x="3491" y="110353"/>
                  </a:cubicBezTo>
                  <a:cubicBezTo>
                    <a:pt x="3458" y="110353"/>
                    <a:pt x="3425" y="110386"/>
                    <a:pt x="3425" y="110418"/>
                  </a:cubicBezTo>
                  <a:cubicBezTo>
                    <a:pt x="2643" y="111332"/>
                    <a:pt x="2316" y="112571"/>
                    <a:pt x="2545" y="113745"/>
                  </a:cubicBezTo>
                  <a:lnTo>
                    <a:pt x="16539" y="192522"/>
                  </a:lnTo>
                  <a:cubicBezTo>
                    <a:pt x="18235" y="201917"/>
                    <a:pt x="26390" y="208767"/>
                    <a:pt x="35947" y="208767"/>
                  </a:cubicBezTo>
                  <a:lnTo>
                    <a:pt x="126337" y="208767"/>
                  </a:lnTo>
                  <a:cubicBezTo>
                    <a:pt x="135927" y="208767"/>
                    <a:pt x="144082" y="201917"/>
                    <a:pt x="145779" y="192522"/>
                  </a:cubicBezTo>
                  <a:lnTo>
                    <a:pt x="159772" y="113745"/>
                  </a:lnTo>
                  <a:cubicBezTo>
                    <a:pt x="159968" y="112636"/>
                    <a:pt x="159707" y="111495"/>
                    <a:pt x="159055" y="110581"/>
                  </a:cubicBezTo>
                  <a:cubicBezTo>
                    <a:pt x="161110" y="107743"/>
                    <a:pt x="162284" y="104090"/>
                    <a:pt x="162284" y="100045"/>
                  </a:cubicBezTo>
                  <a:cubicBezTo>
                    <a:pt x="162284" y="94924"/>
                    <a:pt x="160001" y="90161"/>
                    <a:pt x="156217" y="86997"/>
                  </a:cubicBezTo>
                  <a:cubicBezTo>
                    <a:pt x="160294" y="82659"/>
                    <a:pt x="162839" y="76787"/>
                    <a:pt x="162839" y="70361"/>
                  </a:cubicBezTo>
                  <a:cubicBezTo>
                    <a:pt x="162839" y="59760"/>
                    <a:pt x="155956" y="50724"/>
                    <a:pt x="146464" y="47462"/>
                  </a:cubicBezTo>
                  <a:cubicBezTo>
                    <a:pt x="146431" y="47266"/>
                    <a:pt x="146366" y="47103"/>
                    <a:pt x="146300" y="46907"/>
                  </a:cubicBezTo>
                  <a:cubicBezTo>
                    <a:pt x="146300" y="46842"/>
                    <a:pt x="146268" y="46777"/>
                    <a:pt x="146235" y="46712"/>
                  </a:cubicBezTo>
                  <a:cubicBezTo>
                    <a:pt x="148780" y="41819"/>
                    <a:pt x="152629" y="37643"/>
                    <a:pt x="157489" y="34675"/>
                  </a:cubicBezTo>
                  <a:cubicBezTo>
                    <a:pt x="159414" y="33501"/>
                    <a:pt x="160033" y="31021"/>
                    <a:pt x="158859" y="29097"/>
                  </a:cubicBezTo>
                  <a:cubicBezTo>
                    <a:pt x="158088" y="27833"/>
                    <a:pt x="156740" y="27132"/>
                    <a:pt x="155361" y="27132"/>
                  </a:cubicBezTo>
                  <a:cubicBezTo>
                    <a:pt x="154639" y="27132"/>
                    <a:pt x="153909" y="27324"/>
                    <a:pt x="153249" y="27727"/>
                  </a:cubicBezTo>
                  <a:cubicBezTo>
                    <a:pt x="148975" y="30336"/>
                    <a:pt x="145322" y="33664"/>
                    <a:pt x="142386" y="37545"/>
                  </a:cubicBezTo>
                  <a:cubicBezTo>
                    <a:pt x="130839" y="14744"/>
                    <a:pt x="107320" y="0"/>
                    <a:pt x="811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1"/>
            <p:cNvSpPr/>
            <p:nvPr/>
          </p:nvSpPr>
          <p:spPr>
            <a:xfrm>
              <a:off x="3683575" y="3481775"/>
              <a:ext cx="218600" cy="203475"/>
            </a:xfrm>
            <a:custGeom>
              <a:rect b="b" l="l" r="r" t="t"/>
              <a:pathLst>
                <a:path extrusionOk="0" h="8139" w="8744">
                  <a:moveTo>
                    <a:pt x="4401" y="1"/>
                  </a:moveTo>
                  <a:cubicBezTo>
                    <a:pt x="3453" y="1"/>
                    <a:pt x="2511" y="323"/>
                    <a:pt x="1762" y="962"/>
                  </a:cubicBezTo>
                  <a:cubicBezTo>
                    <a:pt x="490" y="2038"/>
                    <a:pt x="1" y="3865"/>
                    <a:pt x="555" y="5431"/>
                  </a:cubicBezTo>
                  <a:cubicBezTo>
                    <a:pt x="1143" y="7062"/>
                    <a:pt x="2708" y="8138"/>
                    <a:pt x="4405" y="8138"/>
                  </a:cubicBezTo>
                  <a:cubicBezTo>
                    <a:pt x="6329" y="8138"/>
                    <a:pt x="8025" y="6768"/>
                    <a:pt x="8417" y="4876"/>
                  </a:cubicBezTo>
                  <a:cubicBezTo>
                    <a:pt x="8743" y="3245"/>
                    <a:pt x="7993" y="1484"/>
                    <a:pt x="6558" y="603"/>
                  </a:cubicBezTo>
                  <a:cubicBezTo>
                    <a:pt x="5896" y="201"/>
                    <a:pt x="5147" y="1"/>
                    <a:pt x="4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1"/>
            <p:cNvSpPr/>
            <p:nvPr/>
          </p:nvSpPr>
          <p:spPr>
            <a:xfrm>
              <a:off x="3268500" y="693975"/>
              <a:ext cx="709500" cy="648350"/>
            </a:xfrm>
            <a:custGeom>
              <a:rect b="b" l="l" r="r" t="t"/>
              <a:pathLst>
                <a:path extrusionOk="0" h="25934" w="28380">
                  <a:moveTo>
                    <a:pt x="19148" y="8155"/>
                  </a:moveTo>
                  <a:lnTo>
                    <a:pt x="14190" y="16767"/>
                  </a:lnTo>
                  <a:lnTo>
                    <a:pt x="9232" y="8155"/>
                  </a:lnTo>
                  <a:close/>
                  <a:moveTo>
                    <a:pt x="7470" y="1"/>
                  </a:moveTo>
                  <a:cubicBezTo>
                    <a:pt x="4893" y="1"/>
                    <a:pt x="2577" y="1338"/>
                    <a:pt x="1273" y="3556"/>
                  </a:cubicBezTo>
                  <a:cubicBezTo>
                    <a:pt x="0" y="5807"/>
                    <a:pt x="0" y="8482"/>
                    <a:pt x="1273" y="10700"/>
                  </a:cubicBezTo>
                  <a:lnTo>
                    <a:pt x="7992" y="22345"/>
                  </a:lnTo>
                  <a:cubicBezTo>
                    <a:pt x="9297" y="24596"/>
                    <a:pt x="11613" y="25933"/>
                    <a:pt x="14190" y="25933"/>
                  </a:cubicBezTo>
                  <a:cubicBezTo>
                    <a:pt x="16767" y="25933"/>
                    <a:pt x="19083" y="24596"/>
                    <a:pt x="20388" y="22345"/>
                  </a:cubicBezTo>
                  <a:lnTo>
                    <a:pt x="27108" y="10700"/>
                  </a:lnTo>
                  <a:cubicBezTo>
                    <a:pt x="28380" y="8482"/>
                    <a:pt x="28380" y="5807"/>
                    <a:pt x="27108" y="3556"/>
                  </a:cubicBezTo>
                  <a:cubicBezTo>
                    <a:pt x="25803" y="1338"/>
                    <a:pt x="23487" y="1"/>
                    <a:pt x="20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1"/>
            <p:cNvSpPr/>
            <p:nvPr/>
          </p:nvSpPr>
          <p:spPr>
            <a:xfrm>
              <a:off x="2584300" y="1146575"/>
              <a:ext cx="702975" cy="681775"/>
            </a:xfrm>
            <a:custGeom>
              <a:rect b="b" l="l" r="r" t="t"/>
              <a:pathLst>
                <a:path extrusionOk="0" h="27271" w="28119">
                  <a:moveTo>
                    <a:pt x="16571" y="9101"/>
                  </a:moveTo>
                  <a:lnTo>
                    <a:pt x="19148" y="18692"/>
                  </a:lnTo>
                  <a:lnTo>
                    <a:pt x="19148" y="18692"/>
                  </a:lnTo>
                  <a:lnTo>
                    <a:pt x="9525" y="16147"/>
                  </a:lnTo>
                  <a:lnTo>
                    <a:pt x="16571" y="9101"/>
                  </a:lnTo>
                  <a:close/>
                  <a:moveTo>
                    <a:pt x="17015" y="1"/>
                  </a:moveTo>
                  <a:cubicBezTo>
                    <a:pt x="15173" y="1"/>
                    <a:pt x="13397" y="728"/>
                    <a:pt x="12037" y="2088"/>
                  </a:cubicBezTo>
                  <a:lnTo>
                    <a:pt x="2545" y="11613"/>
                  </a:lnTo>
                  <a:cubicBezTo>
                    <a:pt x="718" y="13440"/>
                    <a:pt x="0" y="16017"/>
                    <a:pt x="685" y="18496"/>
                  </a:cubicBezTo>
                  <a:cubicBezTo>
                    <a:pt x="1338" y="21008"/>
                    <a:pt x="3230" y="22900"/>
                    <a:pt x="5741" y="23552"/>
                  </a:cubicBezTo>
                  <a:lnTo>
                    <a:pt x="18724" y="27042"/>
                  </a:lnTo>
                  <a:cubicBezTo>
                    <a:pt x="19344" y="27205"/>
                    <a:pt x="19964" y="27271"/>
                    <a:pt x="20583" y="27271"/>
                  </a:cubicBezTo>
                  <a:cubicBezTo>
                    <a:pt x="22475" y="27271"/>
                    <a:pt x="24237" y="26553"/>
                    <a:pt x="25607" y="25183"/>
                  </a:cubicBezTo>
                  <a:cubicBezTo>
                    <a:pt x="27434" y="23356"/>
                    <a:pt x="28119" y="20779"/>
                    <a:pt x="27466" y="18300"/>
                  </a:cubicBezTo>
                  <a:lnTo>
                    <a:pt x="23976" y="5285"/>
                  </a:lnTo>
                  <a:cubicBezTo>
                    <a:pt x="23324" y="2806"/>
                    <a:pt x="21432" y="914"/>
                    <a:pt x="18920" y="261"/>
                  </a:cubicBezTo>
                  <a:cubicBezTo>
                    <a:pt x="18287" y="87"/>
                    <a:pt x="17647" y="1"/>
                    <a:pt x="170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7" name="Google Shape;567;p31"/>
          <p:cNvSpPr txBox="1"/>
          <p:nvPr>
            <p:ph idx="4294967295" type="subTitle"/>
          </p:nvPr>
        </p:nvSpPr>
        <p:spPr>
          <a:xfrm>
            <a:off x="7746850" y="3091925"/>
            <a:ext cx="692700" cy="269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chemeClr val="lt1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$16</a:t>
            </a:r>
            <a:endParaRPr sz="1400">
              <a:solidFill>
                <a:schemeClr val="lt1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568" name="Google Shape;568;p31"/>
          <p:cNvSpPr txBox="1"/>
          <p:nvPr>
            <p:ph idx="4294967295" type="subTitle"/>
          </p:nvPr>
        </p:nvSpPr>
        <p:spPr>
          <a:xfrm>
            <a:off x="7173800" y="3632662"/>
            <a:ext cx="692700" cy="269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chemeClr val="lt1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$7</a:t>
            </a:r>
            <a:endParaRPr sz="1400">
              <a:solidFill>
                <a:schemeClr val="lt1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569" name="Google Shape;569;p31"/>
          <p:cNvSpPr txBox="1"/>
          <p:nvPr>
            <p:ph idx="4294967295" type="subTitle"/>
          </p:nvPr>
        </p:nvSpPr>
        <p:spPr>
          <a:xfrm>
            <a:off x="7462175" y="4187537"/>
            <a:ext cx="692700" cy="269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chemeClr val="lt1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$12</a:t>
            </a:r>
            <a:endParaRPr sz="1400">
              <a:solidFill>
                <a:schemeClr val="lt1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cxnSp>
        <p:nvCxnSpPr>
          <p:cNvPr id="570" name="Google Shape;570;p31"/>
          <p:cNvCxnSpPr/>
          <p:nvPr/>
        </p:nvCxnSpPr>
        <p:spPr>
          <a:xfrm>
            <a:off x="3733952" y="2299725"/>
            <a:ext cx="20544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4" name="Shape 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5" name="Google Shape;575;p32"/>
          <p:cNvGrpSpPr/>
          <p:nvPr/>
        </p:nvGrpSpPr>
        <p:grpSpPr>
          <a:xfrm>
            <a:off x="3545400" y="540389"/>
            <a:ext cx="4095050" cy="3987299"/>
            <a:chOff x="3545400" y="499675"/>
            <a:chExt cx="4095050" cy="3987299"/>
          </a:xfrm>
        </p:grpSpPr>
        <p:sp>
          <p:nvSpPr>
            <p:cNvPr id="576" name="Google Shape;576;p32"/>
            <p:cNvSpPr/>
            <p:nvPr/>
          </p:nvSpPr>
          <p:spPr>
            <a:xfrm>
              <a:off x="3545400" y="656525"/>
              <a:ext cx="4062461" cy="3830449"/>
            </a:xfrm>
            <a:custGeom>
              <a:rect b="b" l="l" r="r" t="t"/>
              <a:pathLst>
                <a:path extrusionOk="0" fill="none" h="175749" w="175712">
                  <a:moveTo>
                    <a:pt x="175603" y="19"/>
                  </a:moveTo>
                  <a:lnTo>
                    <a:pt x="29259" y="19"/>
                  </a:lnTo>
                  <a:cubicBezTo>
                    <a:pt x="13091" y="1"/>
                    <a:pt x="1" y="13127"/>
                    <a:pt x="37" y="29277"/>
                  </a:cubicBezTo>
                  <a:lnTo>
                    <a:pt x="37" y="29349"/>
                  </a:lnTo>
                  <a:cubicBezTo>
                    <a:pt x="73" y="45463"/>
                    <a:pt x="13145" y="58517"/>
                    <a:pt x="29259" y="58517"/>
                  </a:cubicBezTo>
                  <a:lnTo>
                    <a:pt x="146508" y="58517"/>
                  </a:lnTo>
                  <a:cubicBezTo>
                    <a:pt x="162640" y="58517"/>
                    <a:pt x="175712" y="71589"/>
                    <a:pt x="175712" y="87721"/>
                  </a:cubicBezTo>
                  <a:lnTo>
                    <a:pt x="175712" y="87721"/>
                  </a:lnTo>
                  <a:cubicBezTo>
                    <a:pt x="175712" y="103852"/>
                    <a:pt x="162658" y="116924"/>
                    <a:pt x="146544" y="116943"/>
                  </a:cubicBezTo>
                  <a:lnTo>
                    <a:pt x="30291" y="117087"/>
                  </a:lnTo>
                  <a:cubicBezTo>
                    <a:pt x="13960" y="117105"/>
                    <a:pt x="815" y="130521"/>
                    <a:pt x="1123" y="146871"/>
                  </a:cubicBezTo>
                  <a:lnTo>
                    <a:pt x="1123" y="146907"/>
                  </a:lnTo>
                  <a:cubicBezTo>
                    <a:pt x="1431" y="162803"/>
                    <a:pt x="14394" y="175531"/>
                    <a:pt x="30291" y="175549"/>
                  </a:cubicBezTo>
                  <a:lnTo>
                    <a:pt x="175712" y="175748"/>
                  </a:lnTo>
                </a:path>
              </a:pathLst>
            </a:custGeom>
            <a:noFill/>
            <a:ln cap="flat" cmpd="sng" w="9525">
              <a:solidFill>
                <a:schemeClr val="accent3"/>
              </a:solidFill>
              <a:prstDash val="solid"/>
              <a:miter lim="1810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2"/>
            <p:cNvSpPr/>
            <p:nvPr/>
          </p:nvSpPr>
          <p:spPr>
            <a:xfrm>
              <a:off x="6012050" y="499675"/>
              <a:ext cx="1628400" cy="2985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" name="Google Shape;578;p32"/>
          <p:cNvSpPr txBox="1"/>
          <p:nvPr>
            <p:ph type="ctrTitle"/>
          </p:nvPr>
        </p:nvSpPr>
        <p:spPr>
          <a:xfrm>
            <a:off x="610875" y="1856100"/>
            <a:ext cx="1463700" cy="143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BUYER JOURNEY</a:t>
            </a:r>
            <a:endParaRPr/>
          </a:p>
        </p:txBody>
      </p:sp>
      <p:sp>
        <p:nvSpPr>
          <p:cNvPr id="579" name="Google Shape;579;p32"/>
          <p:cNvSpPr txBox="1"/>
          <p:nvPr>
            <p:ph type="ctrTitle"/>
          </p:nvPr>
        </p:nvSpPr>
        <p:spPr>
          <a:xfrm>
            <a:off x="4594753" y="850382"/>
            <a:ext cx="917700" cy="50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AWARENESS</a:t>
            </a:r>
            <a:endParaRPr sz="1400"/>
          </a:p>
        </p:txBody>
      </p:sp>
      <p:sp>
        <p:nvSpPr>
          <p:cNvPr id="580" name="Google Shape;580;p32"/>
          <p:cNvSpPr txBox="1"/>
          <p:nvPr>
            <p:ph idx="4294967295" type="subTitle"/>
          </p:nvPr>
        </p:nvSpPr>
        <p:spPr>
          <a:xfrm>
            <a:off x="4594753" y="1197203"/>
            <a:ext cx="1556400" cy="2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Venus has a beautiful name, but it’s terribly hot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581" name="Google Shape;581;p32"/>
          <p:cNvSpPr txBox="1"/>
          <p:nvPr>
            <p:ph type="ctrTitle"/>
          </p:nvPr>
        </p:nvSpPr>
        <p:spPr>
          <a:xfrm>
            <a:off x="4594753" y="3419687"/>
            <a:ext cx="917700" cy="50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DECISION</a:t>
            </a:r>
            <a:endParaRPr sz="1400"/>
          </a:p>
        </p:txBody>
      </p:sp>
      <p:sp>
        <p:nvSpPr>
          <p:cNvPr id="582" name="Google Shape;582;p32"/>
          <p:cNvSpPr txBox="1"/>
          <p:nvPr>
            <p:ph idx="4294967295" type="subTitle"/>
          </p:nvPr>
        </p:nvSpPr>
        <p:spPr>
          <a:xfrm>
            <a:off x="4594753" y="3766509"/>
            <a:ext cx="1556400" cy="2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Mercury is the closest planet to the Sun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583" name="Google Shape;583;p32"/>
          <p:cNvSpPr txBox="1"/>
          <p:nvPr>
            <p:ph type="ctrTitle"/>
          </p:nvPr>
        </p:nvSpPr>
        <p:spPr>
          <a:xfrm>
            <a:off x="5461018" y="2130950"/>
            <a:ext cx="1097400" cy="50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CONSIDERATION</a:t>
            </a:r>
            <a:endParaRPr sz="1400"/>
          </a:p>
        </p:txBody>
      </p:sp>
      <p:sp>
        <p:nvSpPr>
          <p:cNvPr id="584" name="Google Shape;584;p32"/>
          <p:cNvSpPr txBox="1"/>
          <p:nvPr>
            <p:ph idx="4294967295" type="subTitle"/>
          </p:nvPr>
        </p:nvSpPr>
        <p:spPr>
          <a:xfrm>
            <a:off x="5002071" y="2477768"/>
            <a:ext cx="1556400" cy="2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Despite being red, Mars is a cold place</a:t>
            </a:r>
            <a:endParaRPr>
              <a:solidFill>
                <a:schemeClr val="accent2"/>
              </a:solidFill>
            </a:endParaRPr>
          </a:p>
        </p:txBody>
      </p:sp>
      <p:pic>
        <p:nvPicPr>
          <p:cNvPr id="585" name="Google Shape;585;p32"/>
          <p:cNvPicPr preferRelativeResize="0"/>
          <p:nvPr/>
        </p:nvPicPr>
        <p:blipFill rotWithShape="1">
          <a:blip r:embed="rId3">
            <a:alphaModFix/>
          </a:blip>
          <a:srcRect b="15463" l="1408" r="1418" t="19752"/>
          <a:stretch/>
        </p:blipFill>
        <p:spPr>
          <a:xfrm>
            <a:off x="2773725" y="533625"/>
            <a:ext cx="1592200" cy="1592205"/>
          </a:xfrm>
          <a:prstGeom prst="rect">
            <a:avLst/>
          </a:prstGeom>
          <a:noFill/>
          <a:ln>
            <a:noFill/>
          </a:ln>
        </p:spPr>
      </p:pic>
      <p:pic>
        <p:nvPicPr>
          <p:cNvPr id="586" name="Google Shape;586;p32"/>
          <p:cNvPicPr preferRelativeResize="0"/>
          <p:nvPr/>
        </p:nvPicPr>
        <p:blipFill rotWithShape="1">
          <a:blip r:embed="rId4">
            <a:alphaModFix/>
          </a:blip>
          <a:srcRect b="0" l="27933" r="5399" t="0"/>
          <a:stretch/>
        </p:blipFill>
        <p:spPr>
          <a:xfrm>
            <a:off x="2773725" y="3077825"/>
            <a:ext cx="1592194" cy="1592208"/>
          </a:xfrm>
          <a:prstGeom prst="rect">
            <a:avLst/>
          </a:prstGeom>
          <a:noFill/>
          <a:ln>
            <a:noFill/>
          </a:ln>
        </p:spPr>
      </p:pic>
      <p:sp>
        <p:nvSpPr>
          <p:cNvPr id="587" name="Google Shape;587;p32"/>
          <p:cNvSpPr/>
          <p:nvPr/>
        </p:nvSpPr>
        <p:spPr>
          <a:xfrm>
            <a:off x="4934175" y="506450"/>
            <a:ext cx="1274700" cy="2985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" name="Google Shape;588;p32"/>
          <p:cNvSpPr/>
          <p:nvPr/>
        </p:nvSpPr>
        <p:spPr>
          <a:xfrm>
            <a:off x="6012050" y="4303275"/>
            <a:ext cx="1592100" cy="2985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" name="Google Shape;589;p32"/>
          <p:cNvSpPr/>
          <p:nvPr/>
        </p:nvSpPr>
        <p:spPr>
          <a:xfrm>
            <a:off x="4934175" y="4337200"/>
            <a:ext cx="1274700" cy="2985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" name="Google Shape;590;p32"/>
          <p:cNvSpPr/>
          <p:nvPr/>
        </p:nvSpPr>
        <p:spPr>
          <a:xfrm>
            <a:off x="8855625" y="4315650"/>
            <a:ext cx="930600" cy="5757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" name="Google Shape;591;p32"/>
          <p:cNvSpPr/>
          <p:nvPr/>
        </p:nvSpPr>
        <p:spPr>
          <a:xfrm>
            <a:off x="-519975" y="-35700"/>
            <a:ext cx="930600" cy="5757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" name="Google Shape;592;p32"/>
          <p:cNvSpPr/>
          <p:nvPr/>
        </p:nvSpPr>
        <p:spPr>
          <a:xfrm>
            <a:off x="2773725" y="533626"/>
            <a:ext cx="1592100" cy="1592100"/>
          </a:xfrm>
          <a:prstGeom prst="rect">
            <a:avLst/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" name="Google Shape;593;p32"/>
          <p:cNvSpPr/>
          <p:nvPr/>
        </p:nvSpPr>
        <p:spPr>
          <a:xfrm>
            <a:off x="6759700" y="1830876"/>
            <a:ext cx="1592100" cy="1592100"/>
          </a:xfrm>
          <a:prstGeom prst="rect">
            <a:avLst/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" name="Google Shape;594;p32"/>
          <p:cNvSpPr/>
          <p:nvPr/>
        </p:nvSpPr>
        <p:spPr>
          <a:xfrm>
            <a:off x="2773725" y="3077876"/>
            <a:ext cx="1592100" cy="1592100"/>
          </a:xfrm>
          <a:prstGeom prst="rect">
            <a:avLst/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95" name="Google Shape;595;p32"/>
          <p:cNvPicPr preferRelativeResize="0"/>
          <p:nvPr/>
        </p:nvPicPr>
        <p:blipFill rotWithShape="1">
          <a:blip r:embed="rId5">
            <a:alphaModFix/>
          </a:blip>
          <a:srcRect b="16666" l="0" r="0" t="16666"/>
          <a:stretch/>
        </p:blipFill>
        <p:spPr>
          <a:xfrm>
            <a:off x="6759650" y="1816225"/>
            <a:ext cx="1592198" cy="1592208"/>
          </a:xfrm>
          <a:prstGeom prst="rect">
            <a:avLst/>
          </a:prstGeom>
          <a:noFill/>
          <a:ln>
            <a:noFill/>
          </a:ln>
        </p:spPr>
      </p:pic>
      <p:sp>
        <p:nvSpPr>
          <p:cNvPr id="596" name="Google Shape;596;p32"/>
          <p:cNvSpPr/>
          <p:nvPr/>
        </p:nvSpPr>
        <p:spPr>
          <a:xfrm>
            <a:off x="6759700" y="1816276"/>
            <a:ext cx="1592100" cy="1592100"/>
          </a:xfrm>
          <a:prstGeom prst="rect">
            <a:avLst/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00" name="Shape 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" name="Google Shape;601;p33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SALES FUNNEL</a:t>
            </a:r>
            <a:endParaRPr/>
          </a:p>
        </p:txBody>
      </p:sp>
      <p:sp>
        <p:nvSpPr>
          <p:cNvPr id="602" name="Google Shape;602;p33"/>
          <p:cNvSpPr txBox="1"/>
          <p:nvPr>
            <p:ph idx="4294967295" type="ctrTitle"/>
          </p:nvPr>
        </p:nvSpPr>
        <p:spPr>
          <a:xfrm>
            <a:off x="6853594" y="2100314"/>
            <a:ext cx="917700" cy="50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3"/>
                </a:solidFill>
              </a:rPr>
              <a:t>INTEREST</a:t>
            </a:r>
            <a:endParaRPr sz="1400">
              <a:solidFill>
                <a:schemeClr val="accent3"/>
              </a:solidFill>
            </a:endParaRPr>
          </a:p>
        </p:txBody>
      </p:sp>
      <p:sp>
        <p:nvSpPr>
          <p:cNvPr id="603" name="Google Shape;603;p33"/>
          <p:cNvSpPr txBox="1"/>
          <p:nvPr>
            <p:ph idx="4294967295" type="subTitle"/>
          </p:nvPr>
        </p:nvSpPr>
        <p:spPr>
          <a:xfrm>
            <a:off x="6534244" y="2458635"/>
            <a:ext cx="1556400" cy="2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Neptune is the farthest planet from the Sun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604" name="Google Shape;604;p33"/>
          <p:cNvSpPr txBox="1"/>
          <p:nvPr>
            <p:ph idx="4294967295" type="ctrTitle"/>
          </p:nvPr>
        </p:nvSpPr>
        <p:spPr>
          <a:xfrm>
            <a:off x="1164875" y="2817000"/>
            <a:ext cx="917700" cy="50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3"/>
                </a:solidFill>
              </a:rPr>
              <a:t>DECISION</a:t>
            </a:r>
            <a:endParaRPr sz="1400">
              <a:solidFill>
                <a:schemeClr val="accent3"/>
              </a:solidFill>
            </a:endParaRPr>
          </a:p>
        </p:txBody>
      </p:sp>
      <p:sp>
        <p:nvSpPr>
          <p:cNvPr id="605" name="Google Shape;605;p33"/>
          <p:cNvSpPr txBox="1"/>
          <p:nvPr>
            <p:ph idx="4294967295" type="subTitle"/>
          </p:nvPr>
        </p:nvSpPr>
        <p:spPr>
          <a:xfrm>
            <a:off x="845525" y="3175321"/>
            <a:ext cx="1556400" cy="2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Mercury is the closest planet to the Sun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606" name="Google Shape;606;p33"/>
          <p:cNvSpPr txBox="1"/>
          <p:nvPr>
            <p:ph idx="4294967295" type="ctrTitle"/>
          </p:nvPr>
        </p:nvSpPr>
        <p:spPr>
          <a:xfrm>
            <a:off x="6853594" y="3607778"/>
            <a:ext cx="917700" cy="50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3"/>
                </a:solidFill>
              </a:rPr>
              <a:t>PURCHASE</a:t>
            </a:r>
            <a:endParaRPr sz="1400">
              <a:solidFill>
                <a:schemeClr val="accent3"/>
              </a:solidFill>
            </a:endParaRPr>
          </a:p>
        </p:txBody>
      </p:sp>
      <p:sp>
        <p:nvSpPr>
          <p:cNvPr id="607" name="Google Shape;607;p33"/>
          <p:cNvSpPr txBox="1"/>
          <p:nvPr>
            <p:ph idx="4294967295" type="subTitle"/>
          </p:nvPr>
        </p:nvSpPr>
        <p:spPr>
          <a:xfrm>
            <a:off x="6610369" y="3966110"/>
            <a:ext cx="1556400" cy="2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Despite being red, Mars is a cold place, not hot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608" name="Google Shape;608;p33"/>
          <p:cNvSpPr txBox="1"/>
          <p:nvPr>
            <p:ph idx="4294967295" type="ctrTitle"/>
          </p:nvPr>
        </p:nvSpPr>
        <p:spPr>
          <a:xfrm>
            <a:off x="1164875" y="1290775"/>
            <a:ext cx="917700" cy="50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3"/>
                </a:solidFill>
              </a:rPr>
              <a:t>AWARENESS</a:t>
            </a:r>
            <a:endParaRPr sz="1400">
              <a:solidFill>
                <a:schemeClr val="accent3"/>
              </a:solidFill>
            </a:endParaRPr>
          </a:p>
        </p:txBody>
      </p:sp>
      <p:sp>
        <p:nvSpPr>
          <p:cNvPr id="609" name="Google Shape;609;p33"/>
          <p:cNvSpPr txBox="1"/>
          <p:nvPr>
            <p:ph idx="4294967295" type="subTitle"/>
          </p:nvPr>
        </p:nvSpPr>
        <p:spPr>
          <a:xfrm>
            <a:off x="845525" y="1649096"/>
            <a:ext cx="1556400" cy="26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Venus has a beautiful name, but it’s terribly hot</a:t>
            </a:r>
            <a:endParaRPr sz="1000">
              <a:solidFill>
                <a:schemeClr val="accent2"/>
              </a:solidFill>
            </a:endParaRPr>
          </a:p>
        </p:txBody>
      </p:sp>
      <p:pic>
        <p:nvPicPr>
          <p:cNvPr id="610" name="Google Shape;610;p33"/>
          <p:cNvPicPr preferRelativeResize="0"/>
          <p:nvPr/>
        </p:nvPicPr>
        <p:blipFill rotWithShape="1">
          <a:blip r:embed="rId3">
            <a:alphaModFix/>
          </a:blip>
          <a:srcRect b="12311" l="13993" r="16354" t="0"/>
          <a:stretch/>
        </p:blipFill>
        <p:spPr>
          <a:xfrm rot="-1037">
            <a:off x="3138475" y="927751"/>
            <a:ext cx="2983200" cy="3756000"/>
          </a:xfrm>
          <a:prstGeom prst="rect">
            <a:avLst/>
          </a:prstGeom>
          <a:noFill/>
          <a:ln>
            <a:noFill/>
          </a:ln>
        </p:spPr>
      </p:pic>
      <p:sp>
        <p:nvSpPr>
          <p:cNvPr id="611" name="Google Shape;611;p33"/>
          <p:cNvSpPr/>
          <p:nvPr/>
        </p:nvSpPr>
        <p:spPr>
          <a:xfrm>
            <a:off x="-650325" y="4315650"/>
            <a:ext cx="930600" cy="5757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12" name="Google Shape;612;p33"/>
          <p:cNvCxnSpPr/>
          <p:nvPr/>
        </p:nvCxnSpPr>
        <p:spPr>
          <a:xfrm>
            <a:off x="2088050" y="1602400"/>
            <a:ext cx="20703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613" name="Google Shape;613;p33"/>
          <p:cNvCxnSpPr/>
          <p:nvPr/>
        </p:nvCxnSpPr>
        <p:spPr>
          <a:xfrm>
            <a:off x="2088050" y="3161750"/>
            <a:ext cx="20703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614" name="Google Shape;614;p33"/>
          <p:cNvCxnSpPr/>
          <p:nvPr/>
        </p:nvCxnSpPr>
        <p:spPr>
          <a:xfrm>
            <a:off x="4783300" y="2445061"/>
            <a:ext cx="20703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615" name="Google Shape;615;p33"/>
          <p:cNvCxnSpPr/>
          <p:nvPr/>
        </p:nvCxnSpPr>
        <p:spPr>
          <a:xfrm>
            <a:off x="4400475" y="3952528"/>
            <a:ext cx="25293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oval"/>
            <a:tailEnd len="med" w="med" type="none"/>
          </a:ln>
        </p:spPr>
      </p:cxnSp>
      <p:grpSp>
        <p:nvGrpSpPr>
          <p:cNvPr id="616" name="Google Shape;616;p33"/>
          <p:cNvGrpSpPr/>
          <p:nvPr/>
        </p:nvGrpSpPr>
        <p:grpSpPr>
          <a:xfrm>
            <a:off x="1454101" y="1082795"/>
            <a:ext cx="339248" cy="339248"/>
            <a:chOff x="1190625" y="238125"/>
            <a:chExt cx="5219200" cy="5219200"/>
          </a:xfrm>
        </p:grpSpPr>
        <p:sp>
          <p:nvSpPr>
            <p:cNvPr id="617" name="Google Shape;617;p33"/>
            <p:cNvSpPr/>
            <p:nvPr/>
          </p:nvSpPr>
          <p:spPr>
            <a:xfrm>
              <a:off x="2413850" y="1461350"/>
              <a:ext cx="2772725" cy="2772725"/>
            </a:xfrm>
            <a:custGeom>
              <a:rect b="b" l="l" r="r" t="t"/>
              <a:pathLst>
                <a:path extrusionOk="0" h="110909" w="110909">
                  <a:moveTo>
                    <a:pt x="55455" y="1"/>
                  </a:moveTo>
                  <a:cubicBezTo>
                    <a:pt x="47463" y="1"/>
                    <a:pt x="39732" y="1664"/>
                    <a:pt x="32490" y="4959"/>
                  </a:cubicBezTo>
                  <a:cubicBezTo>
                    <a:pt x="30468" y="5905"/>
                    <a:pt x="29554" y="8319"/>
                    <a:pt x="30468" y="10374"/>
                  </a:cubicBezTo>
                  <a:cubicBezTo>
                    <a:pt x="31164" y="11863"/>
                    <a:pt x="32657" y="12751"/>
                    <a:pt x="34216" y="12751"/>
                  </a:cubicBezTo>
                  <a:cubicBezTo>
                    <a:pt x="34774" y="12751"/>
                    <a:pt x="35341" y="12637"/>
                    <a:pt x="35883" y="12396"/>
                  </a:cubicBezTo>
                  <a:cubicBezTo>
                    <a:pt x="42048" y="9591"/>
                    <a:pt x="48637" y="8156"/>
                    <a:pt x="55455" y="8156"/>
                  </a:cubicBezTo>
                  <a:cubicBezTo>
                    <a:pt x="81550" y="8156"/>
                    <a:pt x="102753" y="29359"/>
                    <a:pt x="102753" y="55455"/>
                  </a:cubicBezTo>
                  <a:cubicBezTo>
                    <a:pt x="102753" y="81550"/>
                    <a:pt x="81550" y="102753"/>
                    <a:pt x="55455" y="102753"/>
                  </a:cubicBezTo>
                  <a:cubicBezTo>
                    <a:pt x="29359" y="102753"/>
                    <a:pt x="8156" y="81550"/>
                    <a:pt x="8156" y="55455"/>
                  </a:cubicBezTo>
                  <a:cubicBezTo>
                    <a:pt x="8156" y="47854"/>
                    <a:pt x="9917" y="40580"/>
                    <a:pt x="13375" y="33860"/>
                  </a:cubicBezTo>
                  <a:cubicBezTo>
                    <a:pt x="14386" y="31838"/>
                    <a:pt x="13603" y="29391"/>
                    <a:pt x="11613" y="28347"/>
                  </a:cubicBezTo>
                  <a:cubicBezTo>
                    <a:pt x="11014" y="28048"/>
                    <a:pt x="10378" y="27906"/>
                    <a:pt x="9752" y="27906"/>
                  </a:cubicBezTo>
                  <a:cubicBezTo>
                    <a:pt x="8265" y="27906"/>
                    <a:pt x="6835" y="28708"/>
                    <a:pt x="6101" y="30109"/>
                  </a:cubicBezTo>
                  <a:cubicBezTo>
                    <a:pt x="2121" y="37905"/>
                    <a:pt x="1" y="46647"/>
                    <a:pt x="1" y="55455"/>
                  </a:cubicBezTo>
                  <a:cubicBezTo>
                    <a:pt x="1" y="86019"/>
                    <a:pt x="24890" y="110908"/>
                    <a:pt x="55455" y="110908"/>
                  </a:cubicBezTo>
                  <a:cubicBezTo>
                    <a:pt x="86019" y="110908"/>
                    <a:pt x="110908" y="86019"/>
                    <a:pt x="110908" y="55455"/>
                  </a:cubicBezTo>
                  <a:cubicBezTo>
                    <a:pt x="110908" y="24890"/>
                    <a:pt x="86019" y="1"/>
                    <a:pt x="55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3"/>
            <p:cNvSpPr/>
            <p:nvPr/>
          </p:nvSpPr>
          <p:spPr>
            <a:xfrm>
              <a:off x="1190625" y="1114775"/>
              <a:ext cx="5219200" cy="3465875"/>
            </a:xfrm>
            <a:custGeom>
              <a:rect b="b" l="l" r="r" t="t"/>
              <a:pathLst>
                <a:path extrusionOk="0" h="138635" w="208768">
                  <a:moveTo>
                    <a:pt x="104384" y="0"/>
                  </a:moveTo>
                  <a:cubicBezTo>
                    <a:pt x="74341" y="0"/>
                    <a:pt x="47755" y="18039"/>
                    <a:pt x="30761" y="33207"/>
                  </a:cubicBezTo>
                  <a:cubicBezTo>
                    <a:pt x="20975" y="41884"/>
                    <a:pt x="13439" y="50398"/>
                    <a:pt x="8807" y="56009"/>
                  </a:cubicBezTo>
                  <a:cubicBezTo>
                    <a:pt x="5937" y="59499"/>
                    <a:pt x="3947" y="62174"/>
                    <a:pt x="2805" y="63805"/>
                  </a:cubicBezTo>
                  <a:cubicBezTo>
                    <a:pt x="326" y="67230"/>
                    <a:pt x="0" y="68013"/>
                    <a:pt x="0" y="69318"/>
                  </a:cubicBezTo>
                  <a:cubicBezTo>
                    <a:pt x="0" y="70655"/>
                    <a:pt x="359" y="71373"/>
                    <a:pt x="2805" y="74765"/>
                  </a:cubicBezTo>
                  <a:cubicBezTo>
                    <a:pt x="4012" y="76363"/>
                    <a:pt x="6002" y="79038"/>
                    <a:pt x="8807" y="82463"/>
                  </a:cubicBezTo>
                  <a:cubicBezTo>
                    <a:pt x="13472" y="88074"/>
                    <a:pt x="21040" y="96620"/>
                    <a:pt x="30728" y="105297"/>
                  </a:cubicBezTo>
                  <a:cubicBezTo>
                    <a:pt x="41525" y="114920"/>
                    <a:pt x="52551" y="122586"/>
                    <a:pt x="63511" y="128131"/>
                  </a:cubicBezTo>
                  <a:cubicBezTo>
                    <a:pt x="77342" y="135112"/>
                    <a:pt x="91107" y="138635"/>
                    <a:pt x="104384" y="138635"/>
                  </a:cubicBezTo>
                  <a:cubicBezTo>
                    <a:pt x="125162" y="138635"/>
                    <a:pt x="146659" y="130186"/>
                    <a:pt x="168253" y="113550"/>
                  </a:cubicBezTo>
                  <a:cubicBezTo>
                    <a:pt x="170015" y="112180"/>
                    <a:pt x="170341" y="109636"/>
                    <a:pt x="168971" y="107842"/>
                  </a:cubicBezTo>
                  <a:cubicBezTo>
                    <a:pt x="168170" y="106793"/>
                    <a:pt x="166968" y="106246"/>
                    <a:pt x="165749" y="106246"/>
                  </a:cubicBezTo>
                  <a:cubicBezTo>
                    <a:pt x="164883" y="106246"/>
                    <a:pt x="164008" y="106522"/>
                    <a:pt x="163262" y="107091"/>
                  </a:cubicBezTo>
                  <a:cubicBezTo>
                    <a:pt x="143136" y="122618"/>
                    <a:pt x="123336" y="130480"/>
                    <a:pt x="104384" y="130480"/>
                  </a:cubicBezTo>
                  <a:cubicBezTo>
                    <a:pt x="77570" y="130480"/>
                    <a:pt x="53268" y="114137"/>
                    <a:pt x="37578" y="100470"/>
                  </a:cubicBezTo>
                  <a:cubicBezTo>
                    <a:pt x="22736" y="87454"/>
                    <a:pt x="12396" y="74145"/>
                    <a:pt x="8905" y="69285"/>
                  </a:cubicBezTo>
                  <a:cubicBezTo>
                    <a:pt x="12265" y="64490"/>
                    <a:pt x="22540" y="51116"/>
                    <a:pt x="37709" y="37937"/>
                  </a:cubicBezTo>
                  <a:cubicBezTo>
                    <a:pt x="53333" y="24335"/>
                    <a:pt x="77570" y="8155"/>
                    <a:pt x="104384" y="8155"/>
                  </a:cubicBezTo>
                  <a:cubicBezTo>
                    <a:pt x="131197" y="8155"/>
                    <a:pt x="155499" y="24498"/>
                    <a:pt x="171189" y="38198"/>
                  </a:cubicBezTo>
                  <a:cubicBezTo>
                    <a:pt x="186031" y="51181"/>
                    <a:pt x="196404" y="64490"/>
                    <a:pt x="199862" y="69383"/>
                  </a:cubicBezTo>
                  <a:cubicBezTo>
                    <a:pt x="197546" y="72677"/>
                    <a:pt x="192066" y="79854"/>
                    <a:pt x="184139" y="88204"/>
                  </a:cubicBezTo>
                  <a:cubicBezTo>
                    <a:pt x="182573" y="89803"/>
                    <a:pt x="182639" y="92412"/>
                    <a:pt x="184270" y="93946"/>
                  </a:cubicBezTo>
                  <a:cubicBezTo>
                    <a:pt x="185060" y="94704"/>
                    <a:pt x="186073" y="95080"/>
                    <a:pt x="187085" y="95080"/>
                  </a:cubicBezTo>
                  <a:cubicBezTo>
                    <a:pt x="188161" y="95080"/>
                    <a:pt x="189236" y="94656"/>
                    <a:pt x="190043" y="93815"/>
                  </a:cubicBezTo>
                  <a:cubicBezTo>
                    <a:pt x="196078" y="87454"/>
                    <a:pt x="200580" y="81941"/>
                    <a:pt x="203287" y="78451"/>
                  </a:cubicBezTo>
                  <a:cubicBezTo>
                    <a:pt x="208767" y="71340"/>
                    <a:pt x="208767" y="70459"/>
                    <a:pt x="208767" y="69318"/>
                  </a:cubicBezTo>
                  <a:cubicBezTo>
                    <a:pt x="208767" y="67980"/>
                    <a:pt x="208408" y="67263"/>
                    <a:pt x="205962" y="63870"/>
                  </a:cubicBezTo>
                  <a:cubicBezTo>
                    <a:pt x="204755" y="62272"/>
                    <a:pt x="202765" y="59597"/>
                    <a:pt x="199960" y="56172"/>
                  </a:cubicBezTo>
                  <a:cubicBezTo>
                    <a:pt x="195295" y="50561"/>
                    <a:pt x="187727" y="42015"/>
                    <a:pt x="178039" y="33338"/>
                  </a:cubicBezTo>
                  <a:cubicBezTo>
                    <a:pt x="167242" y="23715"/>
                    <a:pt x="156217" y="16049"/>
                    <a:pt x="145256" y="10504"/>
                  </a:cubicBezTo>
                  <a:cubicBezTo>
                    <a:pt x="131425" y="3523"/>
                    <a:pt x="117660" y="0"/>
                    <a:pt x="104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3"/>
            <p:cNvSpPr/>
            <p:nvPr/>
          </p:nvSpPr>
          <p:spPr>
            <a:xfrm>
              <a:off x="2964325" y="2011825"/>
              <a:ext cx="1671775" cy="1671775"/>
            </a:xfrm>
            <a:custGeom>
              <a:rect b="b" l="l" r="r" t="t"/>
              <a:pathLst>
                <a:path extrusionOk="0" h="66871" w="66871">
                  <a:moveTo>
                    <a:pt x="33436" y="8155"/>
                  </a:moveTo>
                  <a:cubicBezTo>
                    <a:pt x="34545" y="8155"/>
                    <a:pt x="35654" y="8220"/>
                    <a:pt x="36763" y="8384"/>
                  </a:cubicBezTo>
                  <a:cubicBezTo>
                    <a:pt x="34643" y="11026"/>
                    <a:pt x="33436" y="14386"/>
                    <a:pt x="33436" y="17974"/>
                  </a:cubicBezTo>
                  <a:cubicBezTo>
                    <a:pt x="33436" y="26520"/>
                    <a:pt x="40384" y="33468"/>
                    <a:pt x="48930" y="33468"/>
                  </a:cubicBezTo>
                  <a:cubicBezTo>
                    <a:pt x="52486" y="33468"/>
                    <a:pt x="55845" y="32261"/>
                    <a:pt x="58520" y="30141"/>
                  </a:cubicBezTo>
                  <a:cubicBezTo>
                    <a:pt x="58651" y="31250"/>
                    <a:pt x="58716" y="32326"/>
                    <a:pt x="58716" y="33436"/>
                  </a:cubicBezTo>
                  <a:cubicBezTo>
                    <a:pt x="58716" y="47364"/>
                    <a:pt x="47364" y="58716"/>
                    <a:pt x="33436" y="58716"/>
                  </a:cubicBezTo>
                  <a:cubicBezTo>
                    <a:pt x="19507" y="58716"/>
                    <a:pt x="8155" y="47364"/>
                    <a:pt x="8155" y="33436"/>
                  </a:cubicBezTo>
                  <a:cubicBezTo>
                    <a:pt x="8155" y="19507"/>
                    <a:pt x="19507" y="8155"/>
                    <a:pt x="33436" y="8155"/>
                  </a:cubicBezTo>
                  <a:close/>
                  <a:moveTo>
                    <a:pt x="33436" y="0"/>
                  </a:moveTo>
                  <a:cubicBezTo>
                    <a:pt x="15005" y="0"/>
                    <a:pt x="0" y="15005"/>
                    <a:pt x="0" y="33436"/>
                  </a:cubicBezTo>
                  <a:cubicBezTo>
                    <a:pt x="0" y="51866"/>
                    <a:pt x="15005" y="66871"/>
                    <a:pt x="33436" y="66871"/>
                  </a:cubicBezTo>
                  <a:cubicBezTo>
                    <a:pt x="51866" y="66871"/>
                    <a:pt x="66871" y="51866"/>
                    <a:pt x="66871" y="33436"/>
                  </a:cubicBezTo>
                  <a:cubicBezTo>
                    <a:pt x="66871" y="28445"/>
                    <a:pt x="65794" y="23617"/>
                    <a:pt x="63642" y="19115"/>
                  </a:cubicBezTo>
                  <a:cubicBezTo>
                    <a:pt x="62979" y="17670"/>
                    <a:pt x="61538" y="16781"/>
                    <a:pt x="59987" y="16781"/>
                  </a:cubicBezTo>
                  <a:cubicBezTo>
                    <a:pt x="59857" y="16781"/>
                    <a:pt x="59727" y="16787"/>
                    <a:pt x="59597" y="16799"/>
                  </a:cubicBezTo>
                  <a:cubicBezTo>
                    <a:pt x="57868" y="16963"/>
                    <a:pt x="56465" y="18169"/>
                    <a:pt x="56009" y="19833"/>
                  </a:cubicBezTo>
                  <a:cubicBezTo>
                    <a:pt x="55193" y="23062"/>
                    <a:pt x="52257" y="25313"/>
                    <a:pt x="48930" y="25313"/>
                  </a:cubicBezTo>
                  <a:cubicBezTo>
                    <a:pt x="44853" y="25313"/>
                    <a:pt x="41591" y="22019"/>
                    <a:pt x="41591" y="17974"/>
                  </a:cubicBezTo>
                  <a:cubicBezTo>
                    <a:pt x="41591" y="14647"/>
                    <a:pt x="43841" y="11711"/>
                    <a:pt x="47071" y="10863"/>
                  </a:cubicBezTo>
                  <a:cubicBezTo>
                    <a:pt x="48734" y="10439"/>
                    <a:pt x="49941" y="9036"/>
                    <a:pt x="50104" y="7307"/>
                  </a:cubicBezTo>
                  <a:cubicBezTo>
                    <a:pt x="50300" y="5611"/>
                    <a:pt x="49354" y="3980"/>
                    <a:pt x="47821" y="3262"/>
                  </a:cubicBezTo>
                  <a:cubicBezTo>
                    <a:pt x="43287" y="1077"/>
                    <a:pt x="38459" y="0"/>
                    <a:pt x="334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3"/>
            <p:cNvSpPr/>
            <p:nvPr/>
          </p:nvSpPr>
          <p:spPr>
            <a:xfrm>
              <a:off x="3698275" y="238125"/>
              <a:ext cx="203900" cy="754350"/>
            </a:xfrm>
            <a:custGeom>
              <a:rect b="b" l="l" r="r" t="t"/>
              <a:pathLst>
                <a:path extrusionOk="0" h="30174" w="8156">
                  <a:moveTo>
                    <a:pt x="4078" y="0"/>
                  </a:moveTo>
                  <a:cubicBezTo>
                    <a:pt x="1827" y="0"/>
                    <a:pt x="0" y="1827"/>
                    <a:pt x="0" y="4077"/>
                  </a:cubicBezTo>
                  <a:lnTo>
                    <a:pt x="0" y="26096"/>
                  </a:lnTo>
                  <a:cubicBezTo>
                    <a:pt x="0" y="28347"/>
                    <a:pt x="1827" y="30173"/>
                    <a:pt x="4078" y="30173"/>
                  </a:cubicBezTo>
                  <a:cubicBezTo>
                    <a:pt x="6328" y="30173"/>
                    <a:pt x="8155" y="28347"/>
                    <a:pt x="8155" y="26096"/>
                  </a:cubicBezTo>
                  <a:lnTo>
                    <a:pt x="8155" y="4077"/>
                  </a:lnTo>
                  <a:cubicBezTo>
                    <a:pt x="8155" y="1827"/>
                    <a:pt x="6328" y="0"/>
                    <a:pt x="40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3"/>
            <p:cNvSpPr/>
            <p:nvPr/>
          </p:nvSpPr>
          <p:spPr>
            <a:xfrm>
              <a:off x="4879925" y="508250"/>
              <a:ext cx="707050" cy="687275"/>
            </a:xfrm>
            <a:custGeom>
              <a:rect b="b" l="l" r="r" t="t"/>
              <a:pathLst>
                <a:path extrusionOk="0" h="27491" w="28282">
                  <a:moveTo>
                    <a:pt x="23796" y="0"/>
                  </a:moveTo>
                  <a:cubicBezTo>
                    <a:pt x="22753" y="0"/>
                    <a:pt x="21709" y="400"/>
                    <a:pt x="20910" y="1199"/>
                  </a:cubicBezTo>
                  <a:lnTo>
                    <a:pt x="1599" y="20510"/>
                  </a:lnTo>
                  <a:cubicBezTo>
                    <a:pt x="0" y="22108"/>
                    <a:pt x="0" y="24685"/>
                    <a:pt x="1599" y="26284"/>
                  </a:cubicBezTo>
                  <a:cubicBezTo>
                    <a:pt x="2382" y="27067"/>
                    <a:pt x="3425" y="27491"/>
                    <a:pt x="4469" y="27491"/>
                  </a:cubicBezTo>
                  <a:cubicBezTo>
                    <a:pt x="5513" y="27491"/>
                    <a:pt x="6557" y="27067"/>
                    <a:pt x="7340" y="26284"/>
                  </a:cubicBezTo>
                  <a:lnTo>
                    <a:pt x="26683" y="6973"/>
                  </a:lnTo>
                  <a:cubicBezTo>
                    <a:pt x="28282" y="5374"/>
                    <a:pt x="28282" y="2797"/>
                    <a:pt x="26683" y="1199"/>
                  </a:cubicBezTo>
                  <a:cubicBezTo>
                    <a:pt x="25884" y="400"/>
                    <a:pt x="24840" y="0"/>
                    <a:pt x="237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3"/>
            <p:cNvSpPr/>
            <p:nvPr/>
          </p:nvSpPr>
          <p:spPr>
            <a:xfrm>
              <a:off x="2013450" y="508250"/>
              <a:ext cx="707050" cy="687275"/>
            </a:xfrm>
            <a:custGeom>
              <a:rect b="b" l="l" r="r" t="t"/>
              <a:pathLst>
                <a:path extrusionOk="0" h="27491" w="28282">
                  <a:moveTo>
                    <a:pt x="4486" y="0"/>
                  </a:moveTo>
                  <a:cubicBezTo>
                    <a:pt x="3442" y="0"/>
                    <a:pt x="2398" y="400"/>
                    <a:pt x="1599" y="1199"/>
                  </a:cubicBezTo>
                  <a:cubicBezTo>
                    <a:pt x="0" y="2797"/>
                    <a:pt x="0" y="5374"/>
                    <a:pt x="1599" y="6973"/>
                  </a:cubicBezTo>
                  <a:lnTo>
                    <a:pt x="20942" y="26284"/>
                  </a:lnTo>
                  <a:cubicBezTo>
                    <a:pt x="21725" y="27067"/>
                    <a:pt x="22769" y="27491"/>
                    <a:pt x="23813" y="27491"/>
                  </a:cubicBezTo>
                  <a:cubicBezTo>
                    <a:pt x="24857" y="27491"/>
                    <a:pt x="25901" y="27067"/>
                    <a:pt x="26683" y="26284"/>
                  </a:cubicBezTo>
                  <a:cubicBezTo>
                    <a:pt x="28282" y="24685"/>
                    <a:pt x="28282" y="22108"/>
                    <a:pt x="26683" y="20510"/>
                  </a:cubicBezTo>
                  <a:lnTo>
                    <a:pt x="7373" y="1199"/>
                  </a:lnTo>
                  <a:cubicBezTo>
                    <a:pt x="6573" y="400"/>
                    <a:pt x="5530" y="0"/>
                    <a:pt x="4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3"/>
            <p:cNvSpPr/>
            <p:nvPr/>
          </p:nvSpPr>
          <p:spPr>
            <a:xfrm>
              <a:off x="3698275" y="4702950"/>
              <a:ext cx="203900" cy="754375"/>
            </a:xfrm>
            <a:custGeom>
              <a:rect b="b" l="l" r="r" t="t"/>
              <a:pathLst>
                <a:path extrusionOk="0" h="30175" w="8156">
                  <a:moveTo>
                    <a:pt x="4078" y="1"/>
                  </a:moveTo>
                  <a:cubicBezTo>
                    <a:pt x="1827" y="1"/>
                    <a:pt x="0" y="1827"/>
                    <a:pt x="0" y="4078"/>
                  </a:cubicBezTo>
                  <a:lnTo>
                    <a:pt x="0" y="26097"/>
                  </a:lnTo>
                  <a:cubicBezTo>
                    <a:pt x="0" y="28347"/>
                    <a:pt x="1827" y="30174"/>
                    <a:pt x="4078" y="30174"/>
                  </a:cubicBezTo>
                  <a:cubicBezTo>
                    <a:pt x="6328" y="30174"/>
                    <a:pt x="8155" y="28347"/>
                    <a:pt x="8155" y="26097"/>
                  </a:cubicBezTo>
                  <a:lnTo>
                    <a:pt x="8155" y="4078"/>
                  </a:lnTo>
                  <a:cubicBezTo>
                    <a:pt x="8155" y="1827"/>
                    <a:pt x="6328" y="1"/>
                    <a:pt x="40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3"/>
            <p:cNvSpPr/>
            <p:nvPr/>
          </p:nvSpPr>
          <p:spPr>
            <a:xfrm>
              <a:off x="2013450" y="4500100"/>
              <a:ext cx="707050" cy="687275"/>
            </a:xfrm>
            <a:custGeom>
              <a:rect b="b" l="l" r="r" t="t"/>
              <a:pathLst>
                <a:path extrusionOk="0" h="27491" w="28282">
                  <a:moveTo>
                    <a:pt x="23813" y="1"/>
                  </a:moveTo>
                  <a:cubicBezTo>
                    <a:pt x="22769" y="1"/>
                    <a:pt x="21725" y="400"/>
                    <a:pt x="20942" y="1199"/>
                  </a:cubicBezTo>
                  <a:lnTo>
                    <a:pt x="1599" y="20510"/>
                  </a:lnTo>
                  <a:cubicBezTo>
                    <a:pt x="0" y="22109"/>
                    <a:pt x="0" y="24686"/>
                    <a:pt x="1599" y="26284"/>
                  </a:cubicBezTo>
                  <a:cubicBezTo>
                    <a:pt x="2414" y="27100"/>
                    <a:pt x="3458" y="27491"/>
                    <a:pt x="4502" y="27491"/>
                  </a:cubicBezTo>
                  <a:cubicBezTo>
                    <a:pt x="5546" y="27491"/>
                    <a:pt x="6590" y="27100"/>
                    <a:pt x="7373" y="26284"/>
                  </a:cubicBezTo>
                  <a:lnTo>
                    <a:pt x="26683" y="6973"/>
                  </a:lnTo>
                  <a:cubicBezTo>
                    <a:pt x="28282" y="5375"/>
                    <a:pt x="28282" y="2798"/>
                    <a:pt x="26683" y="1199"/>
                  </a:cubicBezTo>
                  <a:cubicBezTo>
                    <a:pt x="25901" y="400"/>
                    <a:pt x="24857" y="1"/>
                    <a:pt x="23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3"/>
            <p:cNvSpPr/>
            <p:nvPr/>
          </p:nvSpPr>
          <p:spPr>
            <a:xfrm>
              <a:off x="4879925" y="4500100"/>
              <a:ext cx="707050" cy="687275"/>
            </a:xfrm>
            <a:custGeom>
              <a:rect b="b" l="l" r="r" t="t"/>
              <a:pathLst>
                <a:path extrusionOk="0" h="27491" w="28282">
                  <a:moveTo>
                    <a:pt x="4469" y="1"/>
                  </a:moveTo>
                  <a:cubicBezTo>
                    <a:pt x="3425" y="1"/>
                    <a:pt x="2382" y="400"/>
                    <a:pt x="1599" y="1199"/>
                  </a:cubicBezTo>
                  <a:cubicBezTo>
                    <a:pt x="0" y="2798"/>
                    <a:pt x="0" y="5375"/>
                    <a:pt x="1599" y="6973"/>
                  </a:cubicBezTo>
                  <a:lnTo>
                    <a:pt x="20910" y="26284"/>
                  </a:lnTo>
                  <a:cubicBezTo>
                    <a:pt x="21692" y="27100"/>
                    <a:pt x="22736" y="27491"/>
                    <a:pt x="23780" y="27491"/>
                  </a:cubicBezTo>
                  <a:cubicBezTo>
                    <a:pt x="24824" y="27491"/>
                    <a:pt x="25868" y="27100"/>
                    <a:pt x="26683" y="26284"/>
                  </a:cubicBezTo>
                  <a:cubicBezTo>
                    <a:pt x="28282" y="24686"/>
                    <a:pt x="28282" y="22109"/>
                    <a:pt x="26683" y="20510"/>
                  </a:cubicBezTo>
                  <a:lnTo>
                    <a:pt x="7340" y="1199"/>
                  </a:lnTo>
                  <a:cubicBezTo>
                    <a:pt x="6557" y="400"/>
                    <a:pt x="5513" y="1"/>
                    <a:pt x="44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3"/>
            <p:cNvSpPr/>
            <p:nvPr/>
          </p:nvSpPr>
          <p:spPr>
            <a:xfrm>
              <a:off x="2814275" y="1813650"/>
              <a:ext cx="203900" cy="203900"/>
            </a:xfrm>
            <a:custGeom>
              <a:rect b="b" l="l" r="r" t="t"/>
              <a:pathLst>
                <a:path extrusionOk="0" h="8156" w="8156">
                  <a:moveTo>
                    <a:pt x="4078" y="1"/>
                  </a:moveTo>
                  <a:cubicBezTo>
                    <a:pt x="3001" y="1"/>
                    <a:pt x="1957" y="457"/>
                    <a:pt x="1207" y="1208"/>
                  </a:cubicBezTo>
                  <a:cubicBezTo>
                    <a:pt x="457" y="1958"/>
                    <a:pt x="0" y="3002"/>
                    <a:pt x="0" y="4078"/>
                  </a:cubicBezTo>
                  <a:cubicBezTo>
                    <a:pt x="0" y="5155"/>
                    <a:pt x="457" y="6198"/>
                    <a:pt x="1207" y="6981"/>
                  </a:cubicBezTo>
                  <a:cubicBezTo>
                    <a:pt x="1957" y="7731"/>
                    <a:pt x="3001" y="8156"/>
                    <a:pt x="4078" y="8156"/>
                  </a:cubicBezTo>
                  <a:cubicBezTo>
                    <a:pt x="5154" y="8156"/>
                    <a:pt x="6198" y="7731"/>
                    <a:pt x="6981" y="6981"/>
                  </a:cubicBezTo>
                  <a:cubicBezTo>
                    <a:pt x="7731" y="6198"/>
                    <a:pt x="8155" y="5155"/>
                    <a:pt x="8155" y="4078"/>
                  </a:cubicBezTo>
                  <a:cubicBezTo>
                    <a:pt x="8155" y="3002"/>
                    <a:pt x="7731" y="1958"/>
                    <a:pt x="6981" y="1208"/>
                  </a:cubicBezTo>
                  <a:cubicBezTo>
                    <a:pt x="6198" y="457"/>
                    <a:pt x="5154" y="1"/>
                    <a:pt x="40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3"/>
            <p:cNvSpPr/>
            <p:nvPr/>
          </p:nvSpPr>
          <p:spPr>
            <a:xfrm>
              <a:off x="5510300" y="3537600"/>
              <a:ext cx="203900" cy="203900"/>
            </a:xfrm>
            <a:custGeom>
              <a:rect b="b" l="l" r="r" t="t"/>
              <a:pathLst>
                <a:path extrusionOk="0" h="8156" w="8156">
                  <a:moveTo>
                    <a:pt x="4078" y="1"/>
                  </a:moveTo>
                  <a:cubicBezTo>
                    <a:pt x="3001" y="1"/>
                    <a:pt x="1958" y="425"/>
                    <a:pt x="1207" y="1208"/>
                  </a:cubicBezTo>
                  <a:cubicBezTo>
                    <a:pt x="424" y="1958"/>
                    <a:pt x="0" y="3002"/>
                    <a:pt x="0" y="4078"/>
                  </a:cubicBezTo>
                  <a:cubicBezTo>
                    <a:pt x="0" y="5155"/>
                    <a:pt x="424" y="6199"/>
                    <a:pt x="1207" y="6949"/>
                  </a:cubicBezTo>
                  <a:cubicBezTo>
                    <a:pt x="1958" y="7732"/>
                    <a:pt x="3001" y="8156"/>
                    <a:pt x="4078" y="8156"/>
                  </a:cubicBezTo>
                  <a:cubicBezTo>
                    <a:pt x="5154" y="8156"/>
                    <a:pt x="6198" y="7732"/>
                    <a:pt x="6948" y="6949"/>
                  </a:cubicBezTo>
                  <a:cubicBezTo>
                    <a:pt x="7731" y="6199"/>
                    <a:pt x="8155" y="5155"/>
                    <a:pt x="8155" y="4078"/>
                  </a:cubicBezTo>
                  <a:cubicBezTo>
                    <a:pt x="8155" y="3002"/>
                    <a:pt x="7731" y="1958"/>
                    <a:pt x="6948" y="1208"/>
                  </a:cubicBezTo>
                  <a:cubicBezTo>
                    <a:pt x="6198" y="425"/>
                    <a:pt x="5154" y="1"/>
                    <a:pt x="40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" name="Google Shape;628;p33"/>
          <p:cNvGrpSpPr/>
          <p:nvPr/>
        </p:nvGrpSpPr>
        <p:grpSpPr>
          <a:xfrm>
            <a:off x="7142710" y="1904634"/>
            <a:ext cx="339466" cy="334538"/>
            <a:chOff x="1154725" y="238325"/>
            <a:chExt cx="5295875" cy="5219000"/>
          </a:xfrm>
        </p:grpSpPr>
        <p:sp>
          <p:nvSpPr>
            <p:cNvPr id="629" name="Google Shape;629;p33"/>
            <p:cNvSpPr/>
            <p:nvPr/>
          </p:nvSpPr>
          <p:spPr>
            <a:xfrm>
              <a:off x="1679900" y="726600"/>
              <a:ext cx="3058150" cy="3058125"/>
            </a:xfrm>
            <a:custGeom>
              <a:rect b="b" l="l" r="r" t="t"/>
              <a:pathLst>
                <a:path extrusionOk="0" h="122325" w="122326">
                  <a:moveTo>
                    <a:pt x="61163" y="8155"/>
                  </a:moveTo>
                  <a:cubicBezTo>
                    <a:pt x="90391" y="8155"/>
                    <a:pt x="114170" y="31935"/>
                    <a:pt x="114170" y="61163"/>
                  </a:cubicBezTo>
                  <a:cubicBezTo>
                    <a:pt x="114170" y="90390"/>
                    <a:pt x="90391" y="114170"/>
                    <a:pt x="61163" y="114170"/>
                  </a:cubicBezTo>
                  <a:cubicBezTo>
                    <a:pt x="31936" y="114170"/>
                    <a:pt x="8156" y="90390"/>
                    <a:pt x="8156" y="61163"/>
                  </a:cubicBezTo>
                  <a:cubicBezTo>
                    <a:pt x="8156" y="31935"/>
                    <a:pt x="31936" y="8155"/>
                    <a:pt x="61163" y="8155"/>
                  </a:cubicBezTo>
                  <a:close/>
                  <a:moveTo>
                    <a:pt x="61163" y="0"/>
                  </a:moveTo>
                  <a:cubicBezTo>
                    <a:pt x="27434" y="0"/>
                    <a:pt x="1" y="27434"/>
                    <a:pt x="1" y="61163"/>
                  </a:cubicBezTo>
                  <a:cubicBezTo>
                    <a:pt x="1" y="94891"/>
                    <a:pt x="27434" y="122325"/>
                    <a:pt x="61163" y="122325"/>
                  </a:cubicBezTo>
                  <a:cubicBezTo>
                    <a:pt x="94892" y="122325"/>
                    <a:pt x="122325" y="94891"/>
                    <a:pt x="122325" y="61163"/>
                  </a:cubicBezTo>
                  <a:cubicBezTo>
                    <a:pt x="122325" y="27434"/>
                    <a:pt x="94892" y="0"/>
                    <a:pt x="61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3"/>
            <p:cNvSpPr/>
            <p:nvPr/>
          </p:nvSpPr>
          <p:spPr>
            <a:xfrm>
              <a:off x="1741900" y="3509275"/>
              <a:ext cx="233250" cy="212675"/>
            </a:xfrm>
            <a:custGeom>
              <a:rect b="b" l="l" r="r" t="t"/>
              <a:pathLst>
                <a:path extrusionOk="0" h="8507" w="9330">
                  <a:moveTo>
                    <a:pt x="4485" y="0"/>
                  </a:moveTo>
                  <a:cubicBezTo>
                    <a:pt x="3441" y="0"/>
                    <a:pt x="2398" y="400"/>
                    <a:pt x="1598" y="1199"/>
                  </a:cubicBezTo>
                  <a:cubicBezTo>
                    <a:pt x="0" y="2798"/>
                    <a:pt x="0" y="5375"/>
                    <a:pt x="1598" y="6973"/>
                  </a:cubicBezTo>
                  <a:lnTo>
                    <a:pt x="1957" y="7332"/>
                  </a:lnTo>
                  <a:cubicBezTo>
                    <a:pt x="2773" y="8115"/>
                    <a:pt x="3817" y="8506"/>
                    <a:pt x="4828" y="8506"/>
                  </a:cubicBezTo>
                  <a:cubicBezTo>
                    <a:pt x="5904" y="8506"/>
                    <a:pt x="6948" y="8115"/>
                    <a:pt x="7731" y="7299"/>
                  </a:cubicBezTo>
                  <a:cubicBezTo>
                    <a:pt x="9329" y="5701"/>
                    <a:pt x="9297" y="3124"/>
                    <a:pt x="7698" y="1525"/>
                  </a:cubicBezTo>
                  <a:lnTo>
                    <a:pt x="7372" y="1199"/>
                  </a:lnTo>
                  <a:cubicBezTo>
                    <a:pt x="6573" y="400"/>
                    <a:pt x="5529" y="0"/>
                    <a:pt x="44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3"/>
            <p:cNvSpPr/>
            <p:nvPr/>
          </p:nvSpPr>
          <p:spPr>
            <a:xfrm>
              <a:off x="1154725" y="238325"/>
              <a:ext cx="5295875" cy="5219000"/>
            </a:xfrm>
            <a:custGeom>
              <a:rect b="b" l="l" r="r" t="t"/>
              <a:pathLst>
                <a:path extrusionOk="0" h="208760" w="211835">
                  <a:moveTo>
                    <a:pt x="144931" y="131515"/>
                  </a:moveTo>
                  <a:lnTo>
                    <a:pt x="154586" y="141171"/>
                  </a:lnTo>
                  <a:cubicBezTo>
                    <a:pt x="154586" y="141203"/>
                    <a:pt x="154554" y="141203"/>
                    <a:pt x="154521" y="141236"/>
                  </a:cubicBezTo>
                  <a:lnTo>
                    <a:pt x="142615" y="153142"/>
                  </a:lnTo>
                  <a:lnTo>
                    <a:pt x="132959" y="143454"/>
                  </a:lnTo>
                  <a:cubicBezTo>
                    <a:pt x="135145" y="141693"/>
                    <a:pt x="137232" y="139801"/>
                    <a:pt x="139255" y="137811"/>
                  </a:cubicBezTo>
                  <a:cubicBezTo>
                    <a:pt x="141277" y="135788"/>
                    <a:pt x="143169" y="133668"/>
                    <a:pt x="144931" y="131515"/>
                  </a:cubicBezTo>
                  <a:close/>
                  <a:moveTo>
                    <a:pt x="160360" y="146912"/>
                  </a:moveTo>
                  <a:lnTo>
                    <a:pt x="199569" y="186154"/>
                  </a:lnTo>
                  <a:cubicBezTo>
                    <a:pt x="202864" y="189448"/>
                    <a:pt x="202864" y="194798"/>
                    <a:pt x="199569" y="198125"/>
                  </a:cubicBezTo>
                  <a:cubicBezTo>
                    <a:pt x="197971" y="199723"/>
                    <a:pt x="195850" y="200604"/>
                    <a:pt x="193600" y="200604"/>
                  </a:cubicBezTo>
                  <a:cubicBezTo>
                    <a:pt x="191349" y="200604"/>
                    <a:pt x="189196" y="199723"/>
                    <a:pt x="187598" y="198125"/>
                  </a:cubicBezTo>
                  <a:lnTo>
                    <a:pt x="148388" y="158883"/>
                  </a:lnTo>
                  <a:lnTo>
                    <a:pt x="160295" y="147010"/>
                  </a:lnTo>
                  <a:cubicBezTo>
                    <a:pt x="160327" y="146977"/>
                    <a:pt x="160327" y="146944"/>
                    <a:pt x="160360" y="146912"/>
                  </a:cubicBezTo>
                  <a:close/>
                  <a:moveTo>
                    <a:pt x="82170" y="0"/>
                  </a:moveTo>
                  <a:cubicBezTo>
                    <a:pt x="61497" y="0"/>
                    <a:pt x="40824" y="7870"/>
                    <a:pt x="25085" y="23609"/>
                  </a:cubicBezTo>
                  <a:cubicBezTo>
                    <a:pt x="12005" y="36689"/>
                    <a:pt x="3785" y="53978"/>
                    <a:pt x="1860" y="72310"/>
                  </a:cubicBezTo>
                  <a:cubicBezTo>
                    <a:pt x="1" y="90382"/>
                    <a:pt x="4307" y="108747"/>
                    <a:pt x="13995" y="124013"/>
                  </a:cubicBezTo>
                  <a:cubicBezTo>
                    <a:pt x="14769" y="125227"/>
                    <a:pt x="16095" y="125891"/>
                    <a:pt x="17446" y="125891"/>
                  </a:cubicBezTo>
                  <a:cubicBezTo>
                    <a:pt x="18200" y="125891"/>
                    <a:pt x="18961" y="125684"/>
                    <a:pt x="19638" y="125252"/>
                  </a:cubicBezTo>
                  <a:cubicBezTo>
                    <a:pt x="21530" y="124045"/>
                    <a:pt x="22084" y="121534"/>
                    <a:pt x="20877" y="119609"/>
                  </a:cubicBezTo>
                  <a:cubicBezTo>
                    <a:pt x="2806" y="91197"/>
                    <a:pt x="6981" y="53228"/>
                    <a:pt x="30859" y="29382"/>
                  </a:cubicBezTo>
                  <a:cubicBezTo>
                    <a:pt x="45000" y="15225"/>
                    <a:pt x="63585" y="8147"/>
                    <a:pt x="82170" y="8147"/>
                  </a:cubicBezTo>
                  <a:cubicBezTo>
                    <a:pt x="100755" y="8147"/>
                    <a:pt x="119341" y="15225"/>
                    <a:pt x="133481" y="29382"/>
                  </a:cubicBezTo>
                  <a:cubicBezTo>
                    <a:pt x="161795" y="57697"/>
                    <a:pt x="161795" y="103723"/>
                    <a:pt x="133481" y="132037"/>
                  </a:cubicBezTo>
                  <a:cubicBezTo>
                    <a:pt x="119484" y="146035"/>
                    <a:pt x="100838" y="153258"/>
                    <a:pt x="82077" y="153258"/>
                  </a:cubicBezTo>
                  <a:cubicBezTo>
                    <a:pt x="68134" y="153258"/>
                    <a:pt x="54127" y="149269"/>
                    <a:pt x="41917" y="141106"/>
                  </a:cubicBezTo>
                  <a:cubicBezTo>
                    <a:pt x="41214" y="140645"/>
                    <a:pt x="40426" y="140423"/>
                    <a:pt x="39647" y="140423"/>
                  </a:cubicBezTo>
                  <a:cubicBezTo>
                    <a:pt x="38330" y="140423"/>
                    <a:pt x="37041" y="141058"/>
                    <a:pt x="36241" y="142247"/>
                  </a:cubicBezTo>
                  <a:cubicBezTo>
                    <a:pt x="35002" y="144107"/>
                    <a:pt x="35491" y="146651"/>
                    <a:pt x="37383" y="147890"/>
                  </a:cubicBezTo>
                  <a:cubicBezTo>
                    <a:pt x="50953" y="156991"/>
                    <a:pt x="66545" y="161428"/>
                    <a:pt x="82072" y="161428"/>
                  </a:cubicBezTo>
                  <a:cubicBezTo>
                    <a:pt x="97567" y="161428"/>
                    <a:pt x="112996" y="156991"/>
                    <a:pt x="126272" y="148315"/>
                  </a:cubicBezTo>
                  <a:lnTo>
                    <a:pt x="139744" y="161787"/>
                  </a:lnTo>
                  <a:lnTo>
                    <a:pt x="181856" y="203866"/>
                  </a:lnTo>
                  <a:cubicBezTo>
                    <a:pt x="184988" y="207030"/>
                    <a:pt x="189163" y="208759"/>
                    <a:pt x="193600" y="208759"/>
                  </a:cubicBezTo>
                  <a:cubicBezTo>
                    <a:pt x="198036" y="208759"/>
                    <a:pt x="202211" y="207030"/>
                    <a:pt x="205343" y="203866"/>
                  </a:cubicBezTo>
                  <a:cubicBezTo>
                    <a:pt x="211834" y="197407"/>
                    <a:pt x="211834" y="186871"/>
                    <a:pt x="205343" y="180380"/>
                  </a:cubicBezTo>
                  <a:lnTo>
                    <a:pt x="149791" y="124828"/>
                  </a:lnTo>
                  <a:cubicBezTo>
                    <a:pt x="170211" y="93546"/>
                    <a:pt x="166721" y="51075"/>
                    <a:pt x="139255" y="23609"/>
                  </a:cubicBezTo>
                  <a:cubicBezTo>
                    <a:pt x="123516" y="7870"/>
                    <a:pt x="102843" y="0"/>
                    <a:pt x="821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3"/>
            <p:cNvSpPr/>
            <p:nvPr/>
          </p:nvSpPr>
          <p:spPr>
            <a:xfrm>
              <a:off x="3447900" y="1296350"/>
              <a:ext cx="791075" cy="1061275"/>
            </a:xfrm>
            <a:custGeom>
              <a:rect b="b" l="l" r="r" t="t"/>
              <a:pathLst>
                <a:path extrusionOk="0" h="42451" w="31643">
                  <a:moveTo>
                    <a:pt x="4613" y="0"/>
                  </a:moveTo>
                  <a:cubicBezTo>
                    <a:pt x="3008" y="0"/>
                    <a:pt x="1490" y="945"/>
                    <a:pt x="849" y="2523"/>
                  </a:cubicBezTo>
                  <a:cubicBezTo>
                    <a:pt x="1" y="4611"/>
                    <a:pt x="979" y="6992"/>
                    <a:pt x="3067" y="7840"/>
                  </a:cubicBezTo>
                  <a:cubicBezTo>
                    <a:pt x="15463" y="12994"/>
                    <a:pt x="23487" y="24966"/>
                    <a:pt x="23487" y="38373"/>
                  </a:cubicBezTo>
                  <a:cubicBezTo>
                    <a:pt x="23487" y="40623"/>
                    <a:pt x="25314" y="42450"/>
                    <a:pt x="27565" y="42450"/>
                  </a:cubicBezTo>
                  <a:cubicBezTo>
                    <a:pt x="29815" y="42450"/>
                    <a:pt x="31642" y="40623"/>
                    <a:pt x="31642" y="38373"/>
                  </a:cubicBezTo>
                  <a:cubicBezTo>
                    <a:pt x="31642" y="21639"/>
                    <a:pt x="21628" y="6699"/>
                    <a:pt x="6166" y="305"/>
                  </a:cubicBezTo>
                  <a:cubicBezTo>
                    <a:pt x="5657" y="98"/>
                    <a:pt x="5130" y="0"/>
                    <a:pt x="4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3"/>
            <p:cNvSpPr/>
            <p:nvPr/>
          </p:nvSpPr>
          <p:spPr>
            <a:xfrm>
              <a:off x="3107025" y="1226500"/>
              <a:ext cx="217775" cy="203900"/>
            </a:xfrm>
            <a:custGeom>
              <a:rect b="b" l="l" r="r" t="t"/>
              <a:pathLst>
                <a:path extrusionOk="0" h="8156" w="8711">
                  <a:moveTo>
                    <a:pt x="4078" y="0"/>
                  </a:moveTo>
                  <a:cubicBezTo>
                    <a:pt x="1827" y="0"/>
                    <a:pt x="1" y="1827"/>
                    <a:pt x="1" y="4078"/>
                  </a:cubicBezTo>
                  <a:cubicBezTo>
                    <a:pt x="1" y="6329"/>
                    <a:pt x="1827" y="8155"/>
                    <a:pt x="4078" y="8155"/>
                  </a:cubicBezTo>
                  <a:lnTo>
                    <a:pt x="4600" y="8155"/>
                  </a:lnTo>
                  <a:cubicBezTo>
                    <a:pt x="6818" y="8155"/>
                    <a:pt x="8645" y="6361"/>
                    <a:pt x="8678" y="4143"/>
                  </a:cubicBezTo>
                  <a:cubicBezTo>
                    <a:pt x="8710" y="1892"/>
                    <a:pt x="6883" y="33"/>
                    <a:pt x="46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" name="Google Shape;634;p33"/>
          <p:cNvGrpSpPr/>
          <p:nvPr/>
        </p:nvGrpSpPr>
        <p:grpSpPr>
          <a:xfrm>
            <a:off x="1454169" y="2553660"/>
            <a:ext cx="339118" cy="384133"/>
            <a:chOff x="1496425" y="238125"/>
            <a:chExt cx="4607575" cy="5219200"/>
          </a:xfrm>
        </p:grpSpPr>
        <p:sp>
          <p:nvSpPr>
            <p:cNvPr id="635" name="Google Shape;635;p33"/>
            <p:cNvSpPr/>
            <p:nvPr/>
          </p:nvSpPr>
          <p:spPr>
            <a:xfrm>
              <a:off x="2333125" y="1083775"/>
              <a:ext cx="2926025" cy="4373550"/>
            </a:xfrm>
            <a:custGeom>
              <a:rect b="b" l="l" r="r" t="t"/>
              <a:pathLst>
                <a:path extrusionOk="0" h="174942" w="117041">
                  <a:moveTo>
                    <a:pt x="43059" y="70982"/>
                  </a:moveTo>
                  <a:cubicBezTo>
                    <a:pt x="44461" y="70982"/>
                    <a:pt x="45636" y="72123"/>
                    <a:pt x="45636" y="73559"/>
                  </a:cubicBezTo>
                  <a:lnTo>
                    <a:pt x="45636" y="76690"/>
                  </a:lnTo>
                  <a:lnTo>
                    <a:pt x="42374" y="76690"/>
                  </a:lnTo>
                  <a:cubicBezTo>
                    <a:pt x="40938" y="76690"/>
                    <a:pt x="39797" y="75516"/>
                    <a:pt x="39797" y="74081"/>
                  </a:cubicBezTo>
                  <a:lnTo>
                    <a:pt x="39797" y="73559"/>
                  </a:lnTo>
                  <a:cubicBezTo>
                    <a:pt x="39797" y="72123"/>
                    <a:pt x="40938" y="70982"/>
                    <a:pt x="42374" y="70982"/>
                  </a:cubicBezTo>
                  <a:close/>
                  <a:moveTo>
                    <a:pt x="74308" y="70982"/>
                  </a:moveTo>
                  <a:cubicBezTo>
                    <a:pt x="75744" y="70982"/>
                    <a:pt x="76885" y="72123"/>
                    <a:pt x="76885" y="73559"/>
                  </a:cubicBezTo>
                  <a:lnTo>
                    <a:pt x="76885" y="74081"/>
                  </a:lnTo>
                  <a:cubicBezTo>
                    <a:pt x="76885" y="75516"/>
                    <a:pt x="75744" y="76690"/>
                    <a:pt x="74308" y="76690"/>
                  </a:cubicBezTo>
                  <a:lnTo>
                    <a:pt x="71732" y="76690"/>
                  </a:lnTo>
                  <a:lnTo>
                    <a:pt x="71732" y="73559"/>
                  </a:lnTo>
                  <a:cubicBezTo>
                    <a:pt x="71732" y="72123"/>
                    <a:pt x="72906" y="70982"/>
                    <a:pt x="74308" y="70982"/>
                  </a:cubicBezTo>
                  <a:close/>
                  <a:moveTo>
                    <a:pt x="63577" y="84845"/>
                  </a:moveTo>
                  <a:lnTo>
                    <a:pt x="63577" y="128066"/>
                  </a:lnTo>
                  <a:lnTo>
                    <a:pt x="53791" y="128066"/>
                  </a:lnTo>
                  <a:lnTo>
                    <a:pt x="53791" y="84845"/>
                  </a:lnTo>
                  <a:close/>
                  <a:moveTo>
                    <a:pt x="79560" y="136221"/>
                  </a:moveTo>
                  <a:lnTo>
                    <a:pt x="79560" y="143300"/>
                  </a:lnTo>
                  <a:cubicBezTo>
                    <a:pt x="79560" y="148160"/>
                    <a:pt x="75613" y="152107"/>
                    <a:pt x="70753" y="152107"/>
                  </a:cubicBezTo>
                  <a:lnTo>
                    <a:pt x="46712" y="152107"/>
                  </a:lnTo>
                  <a:cubicBezTo>
                    <a:pt x="41852" y="152107"/>
                    <a:pt x="37872" y="148160"/>
                    <a:pt x="37872" y="143300"/>
                  </a:cubicBezTo>
                  <a:lnTo>
                    <a:pt x="37872" y="136221"/>
                  </a:lnTo>
                  <a:close/>
                  <a:moveTo>
                    <a:pt x="64392" y="160262"/>
                  </a:moveTo>
                  <a:lnTo>
                    <a:pt x="64392" y="161078"/>
                  </a:lnTo>
                  <a:cubicBezTo>
                    <a:pt x="64392" y="164242"/>
                    <a:pt x="61848" y="166786"/>
                    <a:pt x="58684" y="166786"/>
                  </a:cubicBezTo>
                  <a:cubicBezTo>
                    <a:pt x="55519" y="166786"/>
                    <a:pt x="52975" y="164242"/>
                    <a:pt x="52975" y="161078"/>
                  </a:cubicBezTo>
                  <a:lnTo>
                    <a:pt x="52975" y="160262"/>
                  </a:lnTo>
                  <a:close/>
                  <a:moveTo>
                    <a:pt x="58749" y="1"/>
                  </a:moveTo>
                  <a:cubicBezTo>
                    <a:pt x="58586" y="1"/>
                    <a:pt x="58455" y="1"/>
                    <a:pt x="58325" y="33"/>
                  </a:cubicBezTo>
                  <a:cubicBezTo>
                    <a:pt x="41558" y="131"/>
                    <a:pt x="25607" y="7536"/>
                    <a:pt x="14582" y="20323"/>
                  </a:cubicBezTo>
                  <a:cubicBezTo>
                    <a:pt x="13081" y="22019"/>
                    <a:pt x="13277" y="24596"/>
                    <a:pt x="15006" y="26064"/>
                  </a:cubicBezTo>
                  <a:cubicBezTo>
                    <a:pt x="15772" y="26743"/>
                    <a:pt x="16719" y="27074"/>
                    <a:pt x="17663" y="27074"/>
                  </a:cubicBezTo>
                  <a:cubicBezTo>
                    <a:pt x="18805" y="27074"/>
                    <a:pt x="19942" y="26587"/>
                    <a:pt x="20747" y="25640"/>
                  </a:cubicBezTo>
                  <a:cubicBezTo>
                    <a:pt x="30239" y="14647"/>
                    <a:pt x="43939" y="8286"/>
                    <a:pt x="58357" y="8188"/>
                  </a:cubicBezTo>
                  <a:cubicBezTo>
                    <a:pt x="58488" y="8156"/>
                    <a:pt x="58618" y="8156"/>
                    <a:pt x="58749" y="8156"/>
                  </a:cubicBezTo>
                  <a:cubicBezTo>
                    <a:pt x="72058" y="8156"/>
                    <a:pt x="84616" y="13342"/>
                    <a:pt x="94076" y="22737"/>
                  </a:cubicBezTo>
                  <a:cubicBezTo>
                    <a:pt x="103634" y="32229"/>
                    <a:pt x="108886" y="44853"/>
                    <a:pt x="108886" y="58325"/>
                  </a:cubicBezTo>
                  <a:cubicBezTo>
                    <a:pt x="108886" y="71210"/>
                    <a:pt x="104025" y="83410"/>
                    <a:pt x="95218" y="92772"/>
                  </a:cubicBezTo>
                  <a:cubicBezTo>
                    <a:pt x="85921" y="102590"/>
                    <a:pt x="80506" y="114986"/>
                    <a:pt x="79691" y="128066"/>
                  </a:cubicBezTo>
                  <a:lnTo>
                    <a:pt x="71732" y="128066"/>
                  </a:lnTo>
                  <a:lnTo>
                    <a:pt x="71732" y="84845"/>
                  </a:lnTo>
                  <a:lnTo>
                    <a:pt x="74308" y="84845"/>
                  </a:lnTo>
                  <a:cubicBezTo>
                    <a:pt x="80245" y="84845"/>
                    <a:pt x="85040" y="80017"/>
                    <a:pt x="85040" y="74081"/>
                  </a:cubicBezTo>
                  <a:lnTo>
                    <a:pt x="85040" y="73559"/>
                  </a:lnTo>
                  <a:cubicBezTo>
                    <a:pt x="85040" y="67622"/>
                    <a:pt x="80245" y="62827"/>
                    <a:pt x="74308" y="62827"/>
                  </a:cubicBezTo>
                  <a:cubicBezTo>
                    <a:pt x="68404" y="62827"/>
                    <a:pt x="63577" y="67622"/>
                    <a:pt x="63577" y="73559"/>
                  </a:cubicBezTo>
                  <a:lnTo>
                    <a:pt x="63577" y="76690"/>
                  </a:lnTo>
                  <a:lnTo>
                    <a:pt x="53791" y="76690"/>
                  </a:lnTo>
                  <a:lnTo>
                    <a:pt x="53791" y="73559"/>
                  </a:lnTo>
                  <a:cubicBezTo>
                    <a:pt x="53791" y="67622"/>
                    <a:pt x="48963" y="62827"/>
                    <a:pt x="43059" y="62827"/>
                  </a:cubicBezTo>
                  <a:lnTo>
                    <a:pt x="42374" y="62827"/>
                  </a:lnTo>
                  <a:cubicBezTo>
                    <a:pt x="36437" y="62827"/>
                    <a:pt x="31642" y="67622"/>
                    <a:pt x="31642" y="73559"/>
                  </a:cubicBezTo>
                  <a:lnTo>
                    <a:pt x="31642" y="74081"/>
                  </a:lnTo>
                  <a:cubicBezTo>
                    <a:pt x="31642" y="80017"/>
                    <a:pt x="36437" y="84845"/>
                    <a:pt x="42374" y="84845"/>
                  </a:cubicBezTo>
                  <a:lnTo>
                    <a:pt x="45636" y="84845"/>
                  </a:lnTo>
                  <a:lnTo>
                    <a:pt x="45636" y="128066"/>
                  </a:lnTo>
                  <a:lnTo>
                    <a:pt x="37774" y="128066"/>
                  </a:lnTo>
                  <a:cubicBezTo>
                    <a:pt x="36991" y="114855"/>
                    <a:pt x="31674" y="102558"/>
                    <a:pt x="22573" y="93098"/>
                  </a:cubicBezTo>
                  <a:cubicBezTo>
                    <a:pt x="13179" y="83345"/>
                    <a:pt x="8221" y="70492"/>
                    <a:pt x="8579" y="56922"/>
                  </a:cubicBezTo>
                  <a:cubicBezTo>
                    <a:pt x="8645" y="54672"/>
                    <a:pt x="6883" y="52812"/>
                    <a:pt x="4632" y="52747"/>
                  </a:cubicBezTo>
                  <a:cubicBezTo>
                    <a:pt x="4591" y="52746"/>
                    <a:pt x="4551" y="52745"/>
                    <a:pt x="4510" y="52745"/>
                  </a:cubicBezTo>
                  <a:cubicBezTo>
                    <a:pt x="2283" y="52745"/>
                    <a:pt x="489" y="54484"/>
                    <a:pt x="424" y="56727"/>
                  </a:cubicBezTo>
                  <a:cubicBezTo>
                    <a:pt x="0" y="72482"/>
                    <a:pt x="5774" y="87389"/>
                    <a:pt x="16702" y="98741"/>
                  </a:cubicBezTo>
                  <a:cubicBezTo>
                    <a:pt x="25118" y="107483"/>
                    <a:pt x="29717" y="119129"/>
                    <a:pt x="29717" y="131491"/>
                  </a:cubicBezTo>
                  <a:lnTo>
                    <a:pt x="29717" y="132144"/>
                  </a:lnTo>
                  <a:lnTo>
                    <a:pt x="29717" y="143300"/>
                  </a:lnTo>
                  <a:cubicBezTo>
                    <a:pt x="29717" y="152009"/>
                    <a:pt x="36339" y="159218"/>
                    <a:pt x="44820" y="160164"/>
                  </a:cubicBezTo>
                  <a:lnTo>
                    <a:pt x="44820" y="161078"/>
                  </a:lnTo>
                  <a:cubicBezTo>
                    <a:pt x="44820" y="168711"/>
                    <a:pt x="51051" y="174941"/>
                    <a:pt x="58684" y="174941"/>
                  </a:cubicBezTo>
                  <a:cubicBezTo>
                    <a:pt x="66317" y="174941"/>
                    <a:pt x="72547" y="168711"/>
                    <a:pt x="72547" y="161078"/>
                  </a:cubicBezTo>
                  <a:lnTo>
                    <a:pt x="72547" y="160164"/>
                  </a:lnTo>
                  <a:cubicBezTo>
                    <a:pt x="81061" y="159284"/>
                    <a:pt x="87715" y="152042"/>
                    <a:pt x="87715" y="143300"/>
                  </a:cubicBezTo>
                  <a:lnTo>
                    <a:pt x="87715" y="132144"/>
                  </a:lnTo>
                  <a:lnTo>
                    <a:pt x="87715" y="131491"/>
                  </a:lnTo>
                  <a:cubicBezTo>
                    <a:pt x="87715" y="119292"/>
                    <a:pt x="92478" y="107516"/>
                    <a:pt x="101122" y="98382"/>
                  </a:cubicBezTo>
                  <a:cubicBezTo>
                    <a:pt x="111397" y="87487"/>
                    <a:pt x="117041" y="73298"/>
                    <a:pt x="117041" y="58325"/>
                  </a:cubicBezTo>
                  <a:cubicBezTo>
                    <a:pt x="117041" y="42668"/>
                    <a:pt x="110941" y="27989"/>
                    <a:pt x="99817" y="16963"/>
                  </a:cubicBezTo>
                  <a:cubicBezTo>
                    <a:pt x="88824" y="6035"/>
                    <a:pt x="74243" y="1"/>
                    <a:pt x="587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3"/>
            <p:cNvSpPr/>
            <p:nvPr/>
          </p:nvSpPr>
          <p:spPr>
            <a:xfrm>
              <a:off x="3698275" y="238125"/>
              <a:ext cx="203900" cy="584725"/>
            </a:xfrm>
            <a:custGeom>
              <a:rect b="b" l="l" r="r" t="t"/>
              <a:pathLst>
                <a:path extrusionOk="0" h="23389" w="8156">
                  <a:moveTo>
                    <a:pt x="4078" y="0"/>
                  </a:moveTo>
                  <a:cubicBezTo>
                    <a:pt x="1827" y="0"/>
                    <a:pt x="0" y="1827"/>
                    <a:pt x="0" y="4077"/>
                  </a:cubicBezTo>
                  <a:lnTo>
                    <a:pt x="0" y="19311"/>
                  </a:lnTo>
                  <a:cubicBezTo>
                    <a:pt x="0" y="21562"/>
                    <a:pt x="1827" y="23388"/>
                    <a:pt x="4078" y="23388"/>
                  </a:cubicBezTo>
                  <a:cubicBezTo>
                    <a:pt x="6328" y="23388"/>
                    <a:pt x="8155" y="21562"/>
                    <a:pt x="8155" y="19311"/>
                  </a:cubicBezTo>
                  <a:lnTo>
                    <a:pt x="8155" y="4077"/>
                  </a:lnTo>
                  <a:cubicBezTo>
                    <a:pt x="8155" y="1827"/>
                    <a:pt x="6328" y="0"/>
                    <a:pt x="40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3"/>
            <p:cNvSpPr/>
            <p:nvPr/>
          </p:nvSpPr>
          <p:spPr>
            <a:xfrm>
              <a:off x="5519275" y="2439950"/>
              <a:ext cx="584725" cy="203900"/>
            </a:xfrm>
            <a:custGeom>
              <a:rect b="b" l="l" r="r" t="t"/>
              <a:pathLst>
                <a:path extrusionOk="0" h="8156" w="23389">
                  <a:moveTo>
                    <a:pt x="4078" y="1"/>
                  </a:moveTo>
                  <a:cubicBezTo>
                    <a:pt x="1827" y="1"/>
                    <a:pt x="0" y="1827"/>
                    <a:pt x="0" y="4078"/>
                  </a:cubicBezTo>
                  <a:cubicBezTo>
                    <a:pt x="0" y="6329"/>
                    <a:pt x="1827" y="8156"/>
                    <a:pt x="4078" y="8156"/>
                  </a:cubicBezTo>
                  <a:lnTo>
                    <a:pt x="19311" y="8156"/>
                  </a:lnTo>
                  <a:cubicBezTo>
                    <a:pt x="21562" y="8156"/>
                    <a:pt x="23389" y="6329"/>
                    <a:pt x="23389" y="4078"/>
                  </a:cubicBezTo>
                  <a:cubicBezTo>
                    <a:pt x="23389" y="1827"/>
                    <a:pt x="21562" y="1"/>
                    <a:pt x="19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3"/>
            <p:cNvSpPr/>
            <p:nvPr/>
          </p:nvSpPr>
          <p:spPr>
            <a:xfrm>
              <a:off x="1496425" y="2439950"/>
              <a:ext cx="584725" cy="203900"/>
            </a:xfrm>
            <a:custGeom>
              <a:rect b="b" l="l" r="r" t="t"/>
              <a:pathLst>
                <a:path extrusionOk="0" h="8156" w="23389">
                  <a:moveTo>
                    <a:pt x="4078" y="1"/>
                  </a:moveTo>
                  <a:cubicBezTo>
                    <a:pt x="1827" y="1"/>
                    <a:pt x="0" y="1827"/>
                    <a:pt x="0" y="4078"/>
                  </a:cubicBezTo>
                  <a:cubicBezTo>
                    <a:pt x="0" y="6329"/>
                    <a:pt x="1827" y="8156"/>
                    <a:pt x="4078" y="8156"/>
                  </a:cubicBezTo>
                  <a:lnTo>
                    <a:pt x="19311" y="8156"/>
                  </a:lnTo>
                  <a:cubicBezTo>
                    <a:pt x="21562" y="8156"/>
                    <a:pt x="23389" y="6329"/>
                    <a:pt x="23389" y="4078"/>
                  </a:cubicBezTo>
                  <a:cubicBezTo>
                    <a:pt x="23389" y="1827"/>
                    <a:pt x="21562" y="1"/>
                    <a:pt x="19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3"/>
            <p:cNvSpPr/>
            <p:nvPr/>
          </p:nvSpPr>
          <p:spPr>
            <a:xfrm>
              <a:off x="2130875" y="883175"/>
              <a:ext cx="493400" cy="473000"/>
            </a:xfrm>
            <a:custGeom>
              <a:rect b="b" l="l" r="r" t="t"/>
              <a:pathLst>
                <a:path extrusionOk="0" h="18920" w="19736">
                  <a:moveTo>
                    <a:pt x="4486" y="0"/>
                  </a:moveTo>
                  <a:cubicBezTo>
                    <a:pt x="3442" y="0"/>
                    <a:pt x="2398" y="392"/>
                    <a:pt x="1599" y="1175"/>
                  </a:cubicBezTo>
                  <a:cubicBezTo>
                    <a:pt x="1" y="2773"/>
                    <a:pt x="1" y="5350"/>
                    <a:pt x="1599" y="6948"/>
                  </a:cubicBezTo>
                  <a:lnTo>
                    <a:pt x="12364" y="17713"/>
                  </a:lnTo>
                  <a:cubicBezTo>
                    <a:pt x="13179" y="18528"/>
                    <a:pt x="14223" y="18920"/>
                    <a:pt x="15267" y="18920"/>
                  </a:cubicBezTo>
                  <a:cubicBezTo>
                    <a:pt x="16311" y="18920"/>
                    <a:pt x="17354" y="18528"/>
                    <a:pt x="18137" y="17713"/>
                  </a:cubicBezTo>
                  <a:cubicBezTo>
                    <a:pt x="19736" y="16147"/>
                    <a:pt x="19736" y="13538"/>
                    <a:pt x="18137" y="11972"/>
                  </a:cubicBezTo>
                  <a:lnTo>
                    <a:pt x="7373" y="1175"/>
                  </a:lnTo>
                  <a:cubicBezTo>
                    <a:pt x="6574" y="392"/>
                    <a:pt x="5530" y="0"/>
                    <a:pt x="4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3"/>
            <p:cNvSpPr/>
            <p:nvPr/>
          </p:nvSpPr>
          <p:spPr>
            <a:xfrm>
              <a:off x="4976150" y="883175"/>
              <a:ext cx="493400" cy="473000"/>
            </a:xfrm>
            <a:custGeom>
              <a:rect b="b" l="l" r="r" t="t"/>
              <a:pathLst>
                <a:path extrusionOk="0" h="18920" w="19736">
                  <a:moveTo>
                    <a:pt x="15250" y="0"/>
                  </a:moveTo>
                  <a:cubicBezTo>
                    <a:pt x="14206" y="0"/>
                    <a:pt x="13163" y="392"/>
                    <a:pt x="12363" y="1175"/>
                  </a:cubicBezTo>
                  <a:lnTo>
                    <a:pt x="1599" y="11972"/>
                  </a:lnTo>
                  <a:cubicBezTo>
                    <a:pt x="0" y="13538"/>
                    <a:pt x="0" y="16147"/>
                    <a:pt x="1599" y="17713"/>
                  </a:cubicBezTo>
                  <a:cubicBezTo>
                    <a:pt x="2382" y="18528"/>
                    <a:pt x="3425" y="18920"/>
                    <a:pt x="4469" y="18920"/>
                  </a:cubicBezTo>
                  <a:cubicBezTo>
                    <a:pt x="5513" y="18920"/>
                    <a:pt x="6557" y="18528"/>
                    <a:pt x="7373" y="17713"/>
                  </a:cubicBezTo>
                  <a:lnTo>
                    <a:pt x="18137" y="6948"/>
                  </a:lnTo>
                  <a:cubicBezTo>
                    <a:pt x="19735" y="5350"/>
                    <a:pt x="19735" y="2773"/>
                    <a:pt x="18137" y="1175"/>
                  </a:cubicBezTo>
                  <a:cubicBezTo>
                    <a:pt x="17338" y="392"/>
                    <a:pt x="16294" y="0"/>
                    <a:pt x="15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3"/>
            <p:cNvSpPr/>
            <p:nvPr/>
          </p:nvSpPr>
          <p:spPr>
            <a:xfrm>
              <a:off x="3689300" y="1511925"/>
              <a:ext cx="1086250" cy="785350"/>
            </a:xfrm>
            <a:custGeom>
              <a:rect b="b" l="l" r="r" t="t"/>
              <a:pathLst>
                <a:path extrusionOk="0" h="31414" w="43450">
                  <a:moveTo>
                    <a:pt x="4078" y="0"/>
                  </a:moveTo>
                  <a:cubicBezTo>
                    <a:pt x="1827" y="0"/>
                    <a:pt x="0" y="1827"/>
                    <a:pt x="0" y="4110"/>
                  </a:cubicBezTo>
                  <a:cubicBezTo>
                    <a:pt x="33" y="6328"/>
                    <a:pt x="1860" y="8155"/>
                    <a:pt x="4078" y="8155"/>
                  </a:cubicBezTo>
                  <a:lnTo>
                    <a:pt x="4371" y="8155"/>
                  </a:lnTo>
                  <a:cubicBezTo>
                    <a:pt x="17941" y="8155"/>
                    <a:pt x="29978" y="16245"/>
                    <a:pt x="35034" y="28869"/>
                  </a:cubicBezTo>
                  <a:cubicBezTo>
                    <a:pt x="35686" y="30435"/>
                    <a:pt x="37220" y="31413"/>
                    <a:pt x="38818" y="31413"/>
                  </a:cubicBezTo>
                  <a:cubicBezTo>
                    <a:pt x="39340" y="31413"/>
                    <a:pt x="39862" y="31315"/>
                    <a:pt x="40351" y="31120"/>
                  </a:cubicBezTo>
                  <a:cubicBezTo>
                    <a:pt x="42439" y="30271"/>
                    <a:pt x="43450" y="27890"/>
                    <a:pt x="42602" y="25803"/>
                  </a:cubicBezTo>
                  <a:cubicBezTo>
                    <a:pt x="39536" y="18235"/>
                    <a:pt x="34349" y="11776"/>
                    <a:pt x="27597" y="7144"/>
                  </a:cubicBezTo>
                  <a:cubicBezTo>
                    <a:pt x="20714" y="2447"/>
                    <a:pt x="12689" y="0"/>
                    <a:pt x="4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3"/>
            <p:cNvSpPr/>
            <p:nvPr/>
          </p:nvSpPr>
          <p:spPr>
            <a:xfrm>
              <a:off x="4624675" y="2439950"/>
              <a:ext cx="203900" cy="203900"/>
            </a:xfrm>
            <a:custGeom>
              <a:rect b="b" l="l" r="r" t="t"/>
              <a:pathLst>
                <a:path extrusionOk="0" h="8156" w="8156">
                  <a:moveTo>
                    <a:pt x="4078" y="1"/>
                  </a:moveTo>
                  <a:cubicBezTo>
                    <a:pt x="3001" y="1"/>
                    <a:pt x="1957" y="457"/>
                    <a:pt x="1207" y="1208"/>
                  </a:cubicBezTo>
                  <a:cubicBezTo>
                    <a:pt x="457" y="1958"/>
                    <a:pt x="0" y="3002"/>
                    <a:pt x="0" y="4078"/>
                  </a:cubicBezTo>
                  <a:cubicBezTo>
                    <a:pt x="0" y="5155"/>
                    <a:pt x="457" y="6198"/>
                    <a:pt x="1207" y="6981"/>
                  </a:cubicBezTo>
                  <a:cubicBezTo>
                    <a:pt x="1957" y="7732"/>
                    <a:pt x="3001" y="8156"/>
                    <a:pt x="4078" y="8156"/>
                  </a:cubicBezTo>
                  <a:cubicBezTo>
                    <a:pt x="5154" y="8156"/>
                    <a:pt x="6198" y="7732"/>
                    <a:pt x="6981" y="6981"/>
                  </a:cubicBezTo>
                  <a:cubicBezTo>
                    <a:pt x="7731" y="6198"/>
                    <a:pt x="8155" y="5155"/>
                    <a:pt x="8155" y="4078"/>
                  </a:cubicBezTo>
                  <a:cubicBezTo>
                    <a:pt x="8155" y="3002"/>
                    <a:pt x="7731" y="1958"/>
                    <a:pt x="6981" y="1208"/>
                  </a:cubicBezTo>
                  <a:cubicBezTo>
                    <a:pt x="6198" y="457"/>
                    <a:pt x="5154" y="1"/>
                    <a:pt x="40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3"/>
            <p:cNvSpPr/>
            <p:nvPr/>
          </p:nvSpPr>
          <p:spPr>
            <a:xfrm>
              <a:off x="2449750" y="1914775"/>
              <a:ext cx="203900" cy="203900"/>
            </a:xfrm>
            <a:custGeom>
              <a:rect b="b" l="l" r="r" t="t"/>
              <a:pathLst>
                <a:path extrusionOk="0" h="8156" w="8156">
                  <a:moveTo>
                    <a:pt x="4078" y="0"/>
                  </a:moveTo>
                  <a:cubicBezTo>
                    <a:pt x="3001" y="0"/>
                    <a:pt x="1957" y="457"/>
                    <a:pt x="1174" y="1207"/>
                  </a:cubicBezTo>
                  <a:cubicBezTo>
                    <a:pt x="424" y="1958"/>
                    <a:pt x="0" y="3001"/>
                    <a:pt x="0" y="4078"/>
                  </a:cubicBezTo>
                  <a:cubicBezTo>
                    <a:pt x="0" y="5154"/>
                    <a:pt x="424" y="6198"/>
                    <a:pt x="1174" y="6981"/>
                  </a:cubicBezTo>
                  <a:cubicBezTo>
                    <a:pt x="1957" y="7731"/>
                    <a:pt x="3001" y="8155"/>
                    <a:pt x="4078" y="8155"/>
                  </a:cubicBezTo>
                  <a:cubicBezTo>
                    <a:pt x="5154" y="8155"/>
                    <a:pt x="6198" y="7731"/>
                    <a:pt x="6948" y="6981"/>
                  </a:cubicBezTo>
                  <a:cubicBezTo>
                    <a:pt x="7698" y="6198"/>
                    <a:pt x="8155" y="5154"/>
                    <a:pt x="8155" y="4078"/>
                  </a:cubicBezTo>
                  <a:cubicBezTo>
                    <a:pt x="8155" y="3001"/>
                    <a:pt x="7698" y="1958"/>
                    <a:pt x="6948" y="1207"/>
                  </a:cubicBezTo>
                  <a:cubicBezTo>
                    <a:pt x="6198" y="457"/>
                    <a:pt x="5154" y="0"/>
                    <a:pt x="40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" name="Google Shape;644;p33"/>
          <p:cNvGrpSpPr/>
          <p:nvPr/>
        </p:nvGrpSpPr>
        <p:grpSpPr>
          <a:xfrm>
            <a:off x="7142811" y="3430840"/>
            <a:ext cx="339248" cy="284916"/>
            <a:chOff x="1190625" y="656450"/>
            <a:chExt cx="5219200" cy="4383325"/>
          </a:xfrm>
        </p:grpSpPr>
        <p:sp>
          <p:nvSpPr>
            <p:cNvPr id="645" name="Google Shape;645;p33"/>
            <p:cNvSpPr/>
            <p:nvPr/>
          </p:nvSpPr>
          <p:spPr>
            <a:xfrm>
              <a:off x="1601625" y="2559825"/>
              <a:ext cx="1541300" cy="1028375"/>
            </a:xfrm>
            <a:custGeom>
              <a:rect b="b" l="l" r="r" t="t"/>
              <a:pathLst>
                <a:path extrusionOk="0" h="41135" w="61652">
                  <a:moveTo>
                    <a:pt x="30826" y="13636"/>
                  </a:moveTo>
                  <a:cubicBezTo>
                    <a:pt x="32164" y="15626"/>
                    <a:pt x="32946" y="18007"/>
                    <a:pt x="32946" y="20584"/>
                  </a:cubicBezTo>
                  <a:cubicBezTo>
                    <a:pt x="32946" y="23128"/>
                    <a:pt x="32164" y="25542"/>
                    <a:pt x="30826" y="27499"/>
                  </a:cubicBezTo>
                  <a:cubicBezTo>
                    <a:pt x="29489" y="25542"/>
                    <a:pt x="28706" y="23128"/>
                    <a:pt x="28706" y="20584"/>
                  </a:cubicBezTo>
                  <a:cubicBezTo>
                    <a:pt x="28706" y="18007"/>
                    <a:pt x="29489" y="15626"/>
                    <a:pt x="30826" y="13636"/>
                  </a:cubicBezTo>
                  <a:close/>
                  <a:moveTo>
                    <a:pt x="20551" y="8156"/>
                  </a:moveTo>
                  <a:cubicBezTo>
                    <a:pt x="21856" y="8156"/>
                    <a:pt x="23128" y="8384"/>
                    <a:pt x="24302" y="8743"/>
                  </a:cubicBezTo>
                  <a:cubicBezTo>
                    <a:pt x="21954" y="12103"/>
                    <a:pt x="20551" y="16180"/>
                    <a:pt x="20551" y="20584"/>
                  </a:cubicBezTo>
                  <a:cubicBezTo>
                    <a:pt x="20551" y="24988"/>
                    <a:pt x="21954" y="29065"/>
                    <a:pt x="24302" y="32392"/>
                  </a:cubicBezTo>
                  <a:cubicBezTo>
                    <a:pt x="23128" y="32784"/>
                    <a:pt x="21856" y="32979"/>
                    <a:pt x="20551" y="32979"/>
                  </a:cubicBezTo>
                  <a:cubicBezTo>
                    <a:pt x="13701" y="32979"/>
                    <a:pt x="8155" y="27401"/>
                    <a:pt x="8155" y="20584"/>
                  </a:cubicBezTo>
                  <a:cubicBezTo>
                    <a:pt x="8155" y="13734"/>
                    <a:pt x="13701" y="8156"/>
                    <a:pt x="20551" y="8156"/>
                  </a:cubicBezTo>
                  <a:close/>
                  <a:moveTo>
                    <a:pt x="41101" y="8156"/>
                  </a:moveTo>
                  <a:cubicBezTo>
                    <a:pt x="47952" y="8156"/>
                    <a:pt x="53497" y="13734"/>
                    <a:pt x="53497" y="20584"/>
                  </a:cubicBezTo>
                  <a:cubicBezTo>
                    <a:pt x="53497" y="27401"/>
                    <a:pt x="47952" y="32979"/>
                    <a:pt x="41101" y="32979"/>
                  </a:cubicBezTo>
                  <a:cubicBezTo>
                    <a:pt x="39797" y="32979"/>
                    <a:pt x="38524" y="32784"/>
                    <a:pt x="37350" y="32392"/>
                  </a:cubicBezTo>
                  <a:cubicBezTo>
                    <a:pt x="39731" y="29065"/>
                    <a:pt x="41101" y="24988"/>
                    <a:pt x="41101" y="20584"/>
                  </a:cubicBezTo>
                  <a:cubicBezTo>
                    <a:pt x="41101" y="16180"/>
                    <a:pt x="39731" y="12103"/>
                    <a:pt x="37350" y="8743"/>
                  </a:cubicBezTo>
                  <a:cubicBezTo>
                    <a:pt x="38524" y="8384"/>
                    <a:pt x="39797" y="8156"/>
                    <a:pt x="41101" y="8156"/>
                  </a:cubicBezTo>
                  <a:close/>
                  <a:moveTo>
                    <a:pt x="20551" y="1"/>
                  </a:moveTo>
                  <a:cubicBezTo>
                    <a:pt x="9199" y="1"/>
                    <a:pt x="0" y="9232"/>
                    <a:pt x="0" y="20584"/>
                  </a:cubicBezTo>
                  <a:cubicBezTo>
                    <a:pt x="0" y="31903"/>
                    <a:pt x="9199" y="41134"/>
                    <a:pt x="20551" y="41134"/>
                  </a:cubicBezTo>
                  <a:cubicBezTo>
                    <a:pt x="24302" y="41134"/>
                    <a:pt x="27793" y="40123"/>
                    <a:pt x="30826" y="38362"/>
                  </a:cubicBezTo>
                  <a:cubicBezTo>
                    <a:pt x="33860" y="40123"/>
                    <a:pt x="37350" y="41134"/>
                    <a:pt x="41101" y="41134"/>
                  </a:cubicBezTo>
                  <a:cubicBezTo>
                    <a:pt x="52453" y="41134"/>
                    <a:pt x="61652" y="31903"/>
                    <a:pt x="61652" y="20584"/>
                  </a:cubicBezTo>
                  <a:cubicBezTo>
                    <a:pt x="61652" y="9232"/>
                    <a:pt x="52453" y="1"/>
                    <a:pt x="41101" y="1"/>
                  </a:cubicBezTo>
                  <a:cubicBezTo>
                    <a:pt x="37350" y="1"/>
                    <a:pt x="33860" y="1012"/>
                    <a:pt x="30826" y="2773"/>
                  </a:cubicBezTo>
                  <a:cubicBezTo>
                    <a:pt x="27793" y="1012"/>
                    <a:pt x="24302" y="1"/>
                    <a:pt x="20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3"/>
            <p:cNvSpPr/>
            <p:nvPr/>
          </p:nvSpPr>
          <p:spPr>
            <a:xfrm>
              <a:off x="1190625" y="656450"/>
              <a:ext cx="5219200" cy="4309925"/>
            </a:xfrm>
            <a:custGeom>
              <a:rect b="b" l="l" r="r" t="t"/>
              <a:pathLst>
                <a:path extrusionOk="0" h="172397" w="208768">
                  <a:moveTo>
                    <a:pt x="184302" y="33436"/>
                  </a:moveTo>
                  <a:lnTo>
                    <a:pt x="184302" y="56662"/>
                  </a:lnTo>
                  <a:lnTo>
                    <a:pt x="8155" y="56662"/>
                  </a:lnTo>
                  <a:lnTo>
                    <a:pt x="8155" y="33436"/>
                  </a:lnTo>
                  <a:close/>
                  <a:moveTo>
                    <a:pt x="184302" y="64817"/>
                  </a:moveTo>
                  <a:lnTo>
                    <a:pt x="184302" y="78941"/>
                  </a:lnTo>
                  <a:cubicBezTo>
                    <a:pt x="176278" y="73852"/>
                    <a:pt x="166753" y="70949"/>
                    <a:pt x="156575" y="70949"/>
                  </a:cubicBezTo>
                  <a:cubicBezTo>
                    <a:pt x="127805" y="70949"/>
                    <a:pt x="104384" y="94338"/>
                    <a:pt x="104384" y="123141"/>
                  </a:cubicBezTo>
                  <a:cubicBezTo>
                    <a:pt x="104384" y="125066"/>
                    <a:pt x="104481" y="126958"/>
                    <a:pt x="104710" y="128849"/>
                  </a:cubicBezTo>
                  <a:lnTo>
                    <a:pt x="16799" y="128849"/>
                  </a:lnTo>
                  <a:cubicBezTo>
                    <a:pt x="12037" y="128849"/>
                    <a:pt x="8155" y="124968"/>
                    <a:pt x="8155" y="120173"/>
                  </a:cubicBezTo>
                  <a:lnTo>
                    <a:pt x="8155" y="64817"/>
                  </a:lnTo>
                  <a:close/>
                  <a:moveTo>
                    <a:pt x="16799" y="1"/>
                  </a:moveTo>
                  <a:cubicBezTo>
                    <a:pt x="7535" y="1"/>
                    <a:pt x="0" y="7536"/>
                    <a:pt x="0" y="16800"/>
                  </a:cubicBezTo>
                  <a:lnTo>
                    <a:pt x="0" y="29359"/>
                  </a:lnTo>
                  <a:lnTo>
                    <a:pt x="0" y="60739"/>
                  </a:lnTo>
                  <a:lnTo>
                    <a:pt x="0" y="120173"/>
                  </a:lnTo>
                  <a:cubicBezTo>
                    <a:pt x="0" y="129469"/>
                    <a:pt x="7535" y="137004"/>
                    <a:pt x="16799" y="137004"/>
                  </a:cubicBezTo>
                  <a:lnTo>
                    <a:pt x="106276" y="137004"/>
                  </a:lnTo>
                  <a:cubicBezTo>
                    <a:pt x="110712" y="152956"/>
                    <a:pt x="122618" y="166297"/>
                    <a:pt x="138634" y="172136"/>
                  </a:cubicBezTo>
                  <a:cubicBezTo>
                    <a:pt x="139091" y="172332"/>
                    <a:pt x="139580" y="172397"/>
                    <a:pt x="140037" y="172397"/>
                  </a:cubicBezTo>
                  <a:cubicBezTo>
                    <a:pt x="141701" y="172397"/>
                    <a:pt x="143266" y="171386"/>
                    <a:pt x="143854" y="169722"/>
                  </a:cubicBezTo>
                  <a:cubicBezTo>
                    <a:pt x="144636" y="167602"/>
                    <a:pt x="143560" y="165253"/>
                    <a:pt x="141440" y="164503"/>
                  </a:cubicBezTo>
                  <a:cubicBezTo>
                    <a:pt x="124151" y="158175"/>
                    <a:pt x="112539" y="141539"/>
                    <a:pt x="112539" y="123141"/>
                  </a:cubicBezTo>
                  <a:cubicBezTo>
                    <a:pt x="112539" y="98839"/>
                    <a:pt x="132306" y="79104"/>
                    <a:pt x="156575" y="79104"/>
                  </a:cubicBezTo>
                  <a:cubicBezTo>
                    <a:pt x="180845" y="79104"/>
                    <a:pt x="200612" y="98839"/>
                    <a:pt x="200612" y="123141"/>
                  </a:cubicBezTo>
                  <a:cubicBezTo>
                    <a:pt x="200612" y="141245"/>
                    <a:pt x="189750" y="157294"/>
                    <a:pt x="172951" y="164014"/>
                  </a:cubicBezTo>
                  <a:cubicBezTo>
                    <a:pt x="170863" y="164862"/>
                    <a:pt x="169852" y="167243"/>
                    <a:pt x="170700" y="169331"/>
                  </a:cubicBezTo>
                  <a:cubicBezTo>
                    <a:pt x="171319" y="170917"/>
                    <a:pt x="172843" y="171882"/>
                    <a:pt x="174455" y="171882"/>
                  </a:cubicBezTo>
                  <a:cubicBezTo>
                    <a:pt x="174964" y="171882"/>
                    <a:pt x="175483" y="171785"/>
                    <a:pt x="175984" y="171581"/>
                  </a:cubicBezTo>
                  <a:cubicBezTo>
                    <a:pt x="185542" y="167765"/>
                    <a:pt x="193697" y="161208"/>
                    <a:pt x="199568" y="152695"/>
                  </a:cubicBezTo>
                  <a:cubicBezTo>
                    <a:pt x="205603" y="143985"/>
                    <a:pt x="208767" y="133742"/>
                    <a:pt x="208767" y="123141"/>
                  </a:cubicBezTo>
                  <a:cubicBezTo>
                    <a:pt x="208767" y="108234"/>
                    <a:pt x="202471" y="94762"/>
                    <a:pt x="192425" y="85237"/>
                  </a:cubicBezTo>
                  <a:cubicBezTo>
                    <a:pt x="192457" y="85106"/>
                    <a:pt x="192457" y="84943"/>
                    <a:pt x="192457" y="84780"/>
                  </a:cubicBezTo>
                  <a:lnTo>
                    <a:pt x="192457" y="60739"/>
                  </a:lnTo>
                  <a:lnTo>
                    <a:pt x="192457" y="29326"/>
                  </a:lnTo>
                  <a:lnTo>
                    <a:pt x="192457" y="16800"/>
                  </a:lnTo>
                  <a:cubicBezTo>
                    <a:pt x="192457" y="7536"/>
                    <a:pt x="184922" y="1"/>
                    <a:pt x="175658" y="1"/>
                  </a:cubicBezTo>
                  <a:lnTo>
                    <a:pt x="113224" y="1"/>
                  </a:lnTo>
                  <a:cubicBezTo>
                    <a:pt x="110973" y="1"/>
                    <a:pt x="109146" y="1795"/>
                    <a:pt x="109146" y="4078"/>
                  </a:cubicBezTo>
                  <a:cubicBezTo>
                    <a:pt x="109146" y="6329"/>
                    <a:pt x="110973" y="8156"/>
                    <a:pt x="113224" y="8156"/>
                  </a:cubicBezTo>
                  <a:lnTo>
                    <a:pt x="175658" y="8156"/>
                  </a:lnTo>
                  <a:cubicBezTo>
                    <a:pt x="180420" y="8156"/>
                    <a:pt x="184302" y="12038"/>
                    <a:pt x="184302" y="16800"/>
                  </a:cubicBezTo>
                  <a:lnTo>
                    <a:pt x="184302" y="25281"/>
                  </a:lnTo>
                  <a:lnTo>
                    <a:pt x="8155" y="25281"/>
                  </a:lnTo>
                  <a:lnTo>
                    <a:pt x="8155" y="16800"/>
                  </a:lnTo>
                  <a:cubicBezTo>
                    <a:pt x="8155" y="12038"/>
                    <a:pt x="12037" y="8156"/>
                    <a:pt x="16799" y="8156"/>
                  </a:cubicBezTo>
                  <a:lnTo>
                    <a:pt x="79103" y="8156"/>
                  </a:lnTo>
                  <a:cubicBezTo>
                    <a:pt x="81354" y="8156"/>
                    <a:pt x="83181" y="6329"/>
                    <a:pt x="83181" y="4078"/>
                  </a:cubicBezTo>
                  <a:cubicBezTo>
                    <a:pt x="83181" y="1795"/>
                    <a:pt x="81354" y="1"/>
                    <a:pt x="79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3"/>
            <p:cNvSpPr/>
            <p:nvPr/>
          </p:nvSpPr>
          <p:spPr>
            <a:xfrm>
              <a:off x="4663000" y="2833025"/>
              <a:ext cx="884025" cy="1803075"/>
            </a:xfrm>
            <a:custGeom>
              <a:rect b="b" l="l" r="r" t="t"/>
              <a:pathLst>
                <a:path extrusionOk="0" h="72123" w="35361">
                  <a:moveTo>
                    <a:pt x="17680" y="0"/>
                  </a:moveTo>
                  <a:cubicBezTo>
                    <a:pt x="15430" y="0"/>
                    <a:pt x="13603" y="1827"/>
                    <a:pt x="13603" y="4078"/>
                  </a:cubicBezTo>
                  <a:lnTo>
                    <a:pt x="13603" y="8090"/>
                  </a:lnTo>
                  <a:cubicBezTo>
                    <a:pt x="5807" y="9819"/>
                    <a:pt x="0" y="16343"/>
                    <a:pt x="0" y="24106"/>
                  </a:cubicBezTo>
                  <a:cubicBezTo>
                    <a:pt x="0" y="33142"/>
                    <a:pt x="7927" y="40514"/>
                    <a:pt x="17680" y="40514"/>
                  </a:cubicBezTo>
                  <a:cubicBezTo>
                    <a:pt x="22932" y="40514"/>
                    <a:pt x="27205" y="44233"/>
                    <a:pt x="27205" y="48800"/>
                  </a:cubicBezTo>
                  <a:cubicBezTo>
                    <a:pt x="27205" y="53367"/>
                    <a:pt x="22932" y="57085"/>
                    <a:pt x="17680" y="57085"/>
                  </a:cubicBezTo>
                  <a:cubicBezTo>
                    <a:pt x="12429" y="57085"/>
                    <a:pt x="8155" y="53367"/>
                    <a:pt x="8155" y="48800"/>
                  </a:cubicBezTo>
                  <a:cubicBezTo>
                    <a:pt x="8155" y="46549"/>
                    <a:pt x="6329" y="44722"/>
                    <a:pt x="4078" y="44722"/>
                  </a:cubicBezTo>
                  <a:cubicBezTo>
                    <a:pt x="1827" y="44722"/>
                    <a:pt x="0" y="46549"/>
                    <a:pt x="0" y="48800"/>
                  </a:cubicBezTo>
                  <a:cubicBezTo>
                    <a:pt x="0" y="56563"/>
                    <a:pt x="5807" y="63055"/>
                    <a:pt x="13603" y="64783"/>
                  </a:cubicBezTo>
                  <a:lnTo>
                    <a:pt x="13603" y="68045"/>
                  </a:lnTo>
                  <a:cubicBezTo>
                    <a:pt x="13603" y="70296"/>
                    <a:pt x="15430" y="72123"/>
                    <a:pt x="17680" y="72123"/>
                  </a:cubicBezTo>
                  <a:cubicBezTo>
                    <a:pt x="19931" y="72123"/>
                    <a:pt x="21758" y="70296"/>
                    <a:pt x="21758" y="68045"/>
                  </a:cubicBezTo>
                  <a:lnTo>
                    <a:pt x="21758" y="64783"/>
                  </a:lnTo>
                  <a:cubicBezTo>
                    <a:pt x="29554" y="63055"/>
                    <a:pt x="35360" y="56563"/>
                    <a:pt x="35360" y="48800"/>
                  </a:cubicBezTo>
                  <a:cubicBezTo>
                    <a:pt x="35360" y="39731"/>
                    <a:pt x="27434" y="32359"/>
                    <a:pt x="17680" y="32359"/>
                  </a:cubicBezTo>
                  <a:cubicBezTo>
                    <a:pt x="12429" y="32359"/>
                    <a:pt x="8155" y="28641"/>
                    <a:pt x="8155" y="24106"/>
                  </a:cubicBezTo>
                  <a:cubicBezTo>
                    <a:pt x="8155" y="19540"/>
                    <a:pt x="12429" y="15821"/>
                    <a:pt x="17680" y="15821"/>
                  </a:cubicBezTo>
                  <a:cubicBezTo>
                    <a:pt x="22932" y="15821"/>
                    <a:pt x="27205" y="19540"/>
                    <a:pt x="27205" y="24106"/>
                  </a:cubicBezTo>
                  <a:cubicBezTo>
                    <a:pt x="27205" y="26357"/>
                    <a:pt x="29032" y="28184"/>
                    <a:pt x="31283" y="28184"/>
                  </a:cubicBezTo>
                  <a:cubicBezTo>
                    <a:pt x="33534" y="28184"/>
                    <a:pt x="35360" y="26357"/>
                    <a:pt x="35360" y="24106"/>
                  </a:cubicBezTo>
                  <a:cubicBezTo>
                    <a:pt x="35360" y="16343"/>
                    <a:pt x="29554" y="9819"/>
                    <a:pt x="21758" y="8090"/>
                  </a:cubicBezTo>
                  <a:lnTo>
                    <a:pt x="21758" y="4078"/>
                  </a:lnTo>
                  <a:cubicBezTo>
                    <a:pt x="21758" y="1827"/>
                    <a:pt x="19931" y="0"/>
                    <a:pt x="176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3"/>
            <p:cNvSpPr/>
            <p:nvPr/>
          </p:nvSpPr>
          <p:spPr>
            <a:xfrm>
              <a:off x="5003050" y="4835875"/>
              <a:ext cx="203900" cy="203900"/>
            </a:xfrm>
            <a:custGeom>
              <a:rect b="b" l="l" r="r" t="t"/>
              <a:pathLst>
                <a:path extrusionOk="0" h="8156" w="8156">
                  <a:moveTo>
                    <a:pt x="4078" y="1"/>
                  </a:moveTo>
                  <a:cubicBezTo>
                    <a:pt x="3002" y="1"/>
                    <a:pt x="1958" y="425"/>
                    <a:pt x="1208" y="1175"/>
                  </a:cubicBezTo>
                  <a:cubicBezTo>
                    <a:pt x="425" y="1925"/>
                    <a:pt x="1" y="3002"/>
                    <a:pt x="1" y="4078"/>
                  </a:cubicBezTo>
                  <a:cubicBezTo>
                    <a:pt x="1" y="5122"/>
                    <a:pt x="425" y="6199"/>
                    <a:pt x="1208" y="6949"/>
                  </a:cubicBezTo>
                  <a:cubicBezTo>
                    <a:pt x="1958" y="7699"/>
                    <a:pt x="3002" y="8156"/>
                    <a:pt x="4078" y="8156"/>
                  </a:cubicBezTo>
                  <a:cubicBezTo>
                    <a:pt x="5155" y="8156"/>
                    <a:pt x="6199" y="7699"/>
                    <a:pt x="6949" y="6949"/>
                  </a:cubicBezTo>
                  <a:cubicBezTo>
                    <a:pt x="7732" y="6199"/>
                    <a:pt x="8156" y="5122"/>
                    <a:pt x="8156" y="4078"/>
                  </a:cubicBezTo>
                  <a:cubicBezTo>
                    <a:pt x="8156" y="3002"/>
                    <a:pt x="7732" y="1925"/>
                    <a:pt x="6949" y="1175"/>
                  </a:cubicBezTo>
                  <a:cubicBezTo>
                    <a:pt x="6199" y="425"/>
                    <a:pt x="5155" y="1"/>
                    <a:pt x="40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3"/>
            <p:cNvSpPr/>
            <p:nvPr/>
          </p:nvSpPr>
          <p:spPr>
            <a:xfrm>
              <a:off x="3518050" y="656450"/>
              <a:ext cx="203900" cy="203900"/>
            </a:xfrm>
            <a:custGeom>
              <a:rect b="b" l="l" r="r" t="t"/>
              <a:pathLst>
                <a:path extrusionOk="0" h="8156" w="8156">
                  <a:moveTo>
                    <a:pt x="4078" y="1"/>
                  </a:moveTo>
                  <a:cubicBezTo>
                    <a:pt x="3001" y="1"/>
                    <a:pt x="1957" y="425"/>
                    <a:pt x="1207" y="1175"/>
                  </a:cubicBezTo>
                  <a:cubicBezTo>
                    <a:pt x="457" y="1926"/>
                    <a:pt x="0" y="3002"/>
                    <a:pt x="0" y="4078"/>
                  </a:cubicBezTo>
                  <a:cubicBezTo>
                    <a:pt x="0" y="5122"/>
                    <a:pt x="424" y="6199"/>
                    <a:pt x="1207" y="6949"/>
                  </a:cubicBezTo>
                  <a:cubicBezTo>
                    <a:pt x="1957" y="7699"/>
                    <a:pt x="3001" y="8156"/>
                    <a:pt x="4078" y="8156"/>
                  </a:cubicBezTo>
                  <a:cubicBezTo>
                    <a:pt x="5154" y="8156"/>
                    <a:pt x="6198" y="7699"/>
                    <a:pt x="6981" y="6949"/>
                  </a:cubicBezTo>
                  <a:cubicBezTo>
                    <a:pt x="7731" y="6199"/>
                    <a:pt x="8155" y="5122"/>
                    <a:pt x="8155" y="4078"/>
                  </a:cubicBezTo>
                  <a:cubicBezTo>
                    <a:pt x="8155" y="3002"/>
                    <a:pt x="7731" y="1926"/>
                    <a:pt x="6981" y="1175"/>
                  </a:cubicBezTo>
                  <a:cubicBezTo>
                    <a:pt x="6198" y="425"/>
                    <a:pt x="5154" y="1"/>
                    <a:pt x="40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" name="Google Shape;650;p33"/>
          <p:cNvSpPr/>
          <p:nvPr/>
        </p:nvSpPr>
        <p:spPr>
          <a:xfrm>
            <a:off x="8787675" y="1072400"/>
            <a:ext cx="930600" cy="10278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54" name="Shape 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" name="Google Shape;655;p34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COMPETITOR ANALYSIS</a:t>
            </a:r>
            <a:endParaRPr/>
          </a:p>
        </p:txBody>
      </p:sp>
      <p:sp>
        <p:nvSpPr>
          <p:cNvPr id="656" name="Google Shape;656;p34"/>
          <p:cNvSpPr txBox="1"/>
          <p:nvPr>
            <p:ph idx="2" type="ctrTitle"/>
          </p:nvPr>
        </p:nvSpPr>
        <p:spPr>
          <a:xfrm>
            <a:off x="3067456" y="3556860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Timmy Jimmy’s Pizzeria</a:t>
            </a:r>
            <a:endParaRPr/>
          </a:p>
        </p:txBody>
      </p:sp>
      <p:sp>
        <p:nvSpPr>
          <p:cNvPr id="657" name="Google Shape;657;p34"/>
          <p:cNvSpPr txBox="1"/>
          <p:nvPr>
            <p:ph idx="1" type="subTitle"/>
          </p:nvPr>
        </p:nvSpPr>
        <p:spPr>
          <a:xfrm>
            <a:off x="3067456" y="3729392"/>
            <a:ext cx="16641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</a:t>
            </a:r>
            <a:endParaRPr/>
          </a:p>
        </p:txBody>
      </p:sp>
      <p:sp>
        <p:nvSpPr>
          <p:cNvPr id="658" name="Google Shape;658;p34"/>
          <p:cNvSpPr txBox="1"/>
          <p:nvPr>
            <p:ph idx="3" type="ctrTitle"/>
          </p:nvPr>
        </p:nvSpPr>
        <p:spPr>
          <a:xfrm>
            <a:off x="3067456" y="1949535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Burnt Bridge Tavern</a:t>
            </a:r>
            <a:endParaRPr/>
          </a:p>
        </p:txBody>
      </p:sp>
      <p:sp>
        <p:nvSpPr>
          <p:cNvPr id="659" name="Google Shape;659;p34"/>
          <p:cNvSpPr txBox="1"/>
          <p:nvPr>
            <p:ph idx="4" type="subTitle"/>
          </p:nvPr>
        </p:nvSpPr>
        <p:spPr>
          <a:xfrm>
            <a:off x="3067456" y="2122072"/>
            <a:ext cx="16641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</a:t>
            </a:r>
            <a:endParaRPr/>
          </a:p>
        </p:txBody>
      </p:sp>
      <p:sp>
        <p:nvSpPr>
          <p:cNvPr id="660" name="Google Shape;660;p34"/>
          <p:cNvSpPr txBox="1"/>
          <p:nvPr>
            <p:ph idx="5" type="ctrTitle"/>
          </p:nvPr>
        </p:nvSpPr>
        <p:spPr>
          <a:xfrm>
            <a:off x="5785481" y="3556860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Mad Lemon Tastes + Taps</a:t>
            </a:r>
            <a:endParaRPr/>
          </a:p>
        </p:txBody>
      </p:sp>
      <p:sp>
        <p:nvSpPr>
          <p:cNvPr id="661" name="Google Shape;661;p34"/>
          <p:cNvSpPr txBox="1"/>
          <p:nvPr>
            <p:ph idx="6" type="subTitle"/>
          </p:nvPr>
        </p:nvSpPr>
        <p:spPr>
          <a:xfrm>
            <a:off x="5785481" y="3729392"/>
            <a:ext cx="16641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the biggest planet in our </a:t>
            </a:r>
            <a:r>
              <a:rPr lang="es"/>
              <a:t>Solar </a:t>
            </a:r>
            <a:r>
              <a:rPr lang="es"/>
              <a:t>System</a:t>
            </a:r>
            <a:endParaRPr/>
          </a:p>
        </p:txBody>
      </p:sp>
      <p:sp>
        <p:nvSpPr>
          <p:cNvPr id="662" name="Google Shape;662;p34"/>
          <p:cNvSpPr txBox="1"/>
          <p:nvPr>
            <p:ph idx="7" type="ctrTitle"/>
          </p:nvPr>
        </p:nvSpPr>
        <p:spPr>
          <a:xfrm>
            <a:off x="5785481" y="1949535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 </a:t>
            </a:r>
            <a:r>
              <a:rPr lang="es"/>
              <a:t>Copper Orchid Cookery</a:t>
            </a:r>
            <a:endParaRPr/>
          </a:p>
        </p:txBody>
      </p:sp>
      <p:sp>
        <p:nvSpPr>
          <p:cNvPr id="663" name="Google Shape;663;p34"/>
          <p:cNvSpPr txBox="1"/>
          <p:nvPr>
            <p:ph idx="8" type="subTitle"/>
          </p:nvPr>
        </p:nvSpPr>
        <p:spPr>
          <a:xfrm>
            <a:off x="5785481" y="2122072"/>
            <a:ext cx="16641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</a:t>
            </a:r>
            <a:endParaRPr/>
          </a:p>
        </p:txBody>
      </p:sp>
      <p:sp>
        <p:nvSpPr>
          <p:cNvPr id="664" name="Google Shape;664;p34"/>
          <p:cNvSpPr/>
          <p:nvPr/>
        </p:nvSpPr>
        <p:spPr>
          <a:xfrm>
            <a:off x="2461300" y="1584975"/>
            <a:ext cx="319200" cy="2374500"/>
          </a:xfrm>
          <a:prstGeom prst="rect">
            <a:avLst/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" name="Google Shape;665;p34"/>
          <p:cNvSpPr/>
          <p:nvPr/>
        </p:nvSpPr>
        <p:spPr>
          <a:xfrm>
            <a:off x="2617749" y="1807374"/>
            <a:ext cx="319200" cy="31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" name="Google Shape;666;p34"/>
          <p:cNvSpPr/>
          <p:nvPr/>
        </p:nvSpPr>
        <p:spPr>
          <a:xfrm>
            <a:off x="-580275" y="1072400"/>
            <a:ext cx="930600" cy="10278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" name="Google Shape;667;p34"/>
          <p:cNvSpPr/>
          <p:nvPr/>
        </p:nvSpPr>
        <p:spPr>
          <a:xfrm>
            <a:off x="8524000" y="244625"/>
            <a:ext cx="930600" cy="2955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" name="Google Shape;668;p34"/>
          <p:cNvSpPr/>
          <p:nvPr/>
        </p:nvSpPr>
        <p:spPr>
          <a:xfrm>
            <a:off x="2617749" y="3426726"/>
            <a:ext cx="319200" cy="31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" name="Google Shape;669;p34"/>
          <p:cNvSpPr/>
          <p:nvPr/>
        </p:nvSpPr>
        <p:spPr>
          <a:xfrm>
            <a:off x="5187101" y="1584975"/>
            <a:ext cx="319200" cy="2374500"/>
          </a:xfrm>
          <a:prstGeom prst="rect">
            <a:avLst/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" name="Google Shape;670;p34"/>
          <p:cNvSpPr/>
          <p:nvPr/>
        </p:nvSpPr>
        <p:spPr>
          <a:xfrm>
            <a:off x="5343563" y="1807374"/>
            <a:ext cx="319200" cy="31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" name="Google Shape;671;p34"/>
          <p:cNvSpPr/>
          <p:nvPr/>
        </p:nvSpPr>
        <p:spPr>
          <a:xfrm>
            <a:off x="5343563" y="3426726"/>
            <a:ext cx="319200" cy="31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675" name="Shape 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" name="Google Shape;676;p35"/>
          <p:cNvSpPr/>
          <p:nvPr/>
        </p:nvSpPr>
        <p:spPr>
          <a:xfrm>
            <a:off x="4103850" y="2241900"/>
            <a:ext cx="936300" cy="9363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" name="Google Shape;677;p35"/>
          <p:cNvSpPr txBox="1"/>
          <p:nvPr>
            <p:ph idx="7" type="ctrTitle"/>
          </p:nvPr>
        </p:nvSpPr>
        <p:spPr>
          <a:xfrm>
            <a:off x="4115200" y="2710057"/>
            <a:ext cx="465900" cy="47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lt1"/>
                </a:solidFill>
              </a:rPr>
              <a:t>T</a:t>
            </a:r>
            <a:endParaRPr sz="2400">
              <a:solidFill>
                <a:schemeClr val="lt1"/>
              </a:solidFill>
            </a:endParaRPr>
          </a:p>
        </p:txBody>
      </p:sp>
      <p:sp>
        <p:nvSpPr>
          <p:cNvPr id="678" name="Google Shape;678;p35"/>
          <p:cNvSpPr txBox="1"/>
          <p:nvPr>
            <p:ph idx="7" type="ctrTitle"/>
          </p:nvPr>
        </p:nvSpPr>
        <p:spPr>
          <a:xfrm>
            <a:off x="4115200" y="2237557"/>
            <a:ext cx="465900" cy="47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lt1"/>
                </a:solidFill>
              </a:rPr>
              <a:t>S</a:t>
            </a:r>
            <a:endParaRPr sz="2400">
              <a:solidFill>
                <a:schemeClr val="lt1"/>
              </a:solidFill>
            </a:endParaRPr>
          </a:p>
        </p:txBody>
      </p:sp>
      <p:sp>
        <p:nvSpPr>
          <p:cNvPr id="679" name="Google Shape;679;p35"/>
          <p:cNvSpPr txBox="1"/>
          <p:nvPr>
            <p:ph idx="7" type="ctrTitle"/>
          </p:nvPr>
        </p:nvSpPr>
        <p:spPr>
          <a:xfrm>
            <a:off x="4581100" y="2237557"/>
            <a:ext cx="465900" cy="47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lt1"/>
                </a:solidFill>
              </a:rPr>
              <a:t>W</a:t>
            </a:r>
            <a:endParaRPr sz="2400">
              <a:solidFill>
                <a:schemeClr val="lt1"/>
              </a:solidFill>
            </a:endParaRPr>
          </a:p>
        </p:txBody>
      </p:sp>
      <p:sp>
        <p:nvSpPr>
          <p:cNvPr id="680" name="Google Shape;680;p35"/>
          <p:cNvSpPr txBox="1"/>
          <p:nvPr>
            <p:ph idx="7" type="ctrTitle"/>
          </p:nvPr>
        </p:nvSpPr>
        <p:spPr>
          <a:xfrm>
            <a:off x="4581100" y="2710057"/>
            <a:ext cx="465900" cy="47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lt1"/>
                </a:solidFill>
              </a:rPr>
              <a:t>O</a:t>
            </a:r>
            <a:endParaRPr sz="2400">
              <a:solidFill>
                <a:schemeClr val="lt1"/>
              </a:solidFill>
            </a:endParaRPr>
          </a:p>
        </p:txBody>
      </p:sp>
      <p:sp>
        <p:nvSpPr>
          <p:cNvPr id="681" name="Google Shape;681;p35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SWOT ANALYSIS</a:t>
            </a:r>
            <a:endParaRPr/>
          </a:p>
        </p:txBody>
      </p:sp>
      <p:sp>
        <p:nvSpPr>
          <p:cNvPr id="682" name="Google Shape;682;p35"/>
          <p:cNvSpPr txBox="1"/>
          <p:nvPr>
            <p:ph idx="2" type="ctrTitle"/>
          </p:nvPr>
        </p:nvSpPr>
        <p:spPr>
          <a:xfrm>
            <a:off x="5208500" y="1550525"/>
            <a:ext cx="21528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WEAKNESSES</a:t>
            </a:r>
            <a:endParaRPr/>
          </a:p>
        </p:txBody>
      </p:sp>
      <p:sp>
        <p:nvSpPr>
          <p:cNvPr id="683" name="Google Shape;683;p35"/>
          <p:cNvSpPr txBox="1"/>
          <p:nvPr>
            <p:ph idx="1" type="subTitle"/>
          </p:nvPr>
        </p:nvSpPr>
        <p:spPr>
          <a:xfrm>
            <a:off x="5208500" y="1723050"/>
            <a:ext cx="16641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</a:t>
            </a:r>
            <a:endParaRPr/>
          </a:p>
        </p:txBody>
      </p:sp>
      <p:sp>
        <p:nvSpPr>
          <p:cNvPr id="684" name="Google Shape;684;p35"/>
          <p:cNvSpPr txBox="1"/>
          <p:nvPr>
            <p:ph idx="3" type="ctrTitle"/>
          </p:nvPr>
        </p:nvSpPr>
        <p:spPr>
          <a:xfrm>
            <a:off x="1798650" y="3154481"/>
            <a:ext cx="21528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OPPORTUNITIES</a:t>
            </a:r>
            <a:endParaRPr/>
          </a:p>
        </p:txBody>
      </p:sp>
      <p:sp>
        <p:nvSpPr>
          <p:cNvPr id="685" name="Google Shape;685;p35"/>
          <p:cNvSpPr txBox="1"/>
          <p:nvPr>
            <p:ph idx="4" type="subTitle"/>
          </p:nvPr>
        </p:nvSpPr>
        <p:spPr>
          <a:xfrm>
            <a:off x="2287350" y="3327006"/>
            <a:ext cx="16641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</a:t>
            </a:r>
            <a:endParaRPr/>
          </a:p>
        </p:txBody>
      </p:sp>
      <p:sp>
        <p:nvSpPr>
          <p:cNvPr id="686" name="Google Shape;686;p35"/>
          <p:cNvSpPr txBox="1"/>
          <p:nvPr>
            <p:ph idx="5" type="ctrTitle"/>
          </p:nvPr>
        </p:nvSpPr>
        <p:spPr>
          <a:xfrm>
            <a:off x="1798650" y="1547161"/>
            <a:ext cx="21528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STRENGTHS</a:t>
            </a:r>
            <a:endParaRPr/>
          </a:p>
        </p:txBody>
      </p:sp>
      <p:sp>
        <p:nvSpPr>
          <p:cNvPr id="687" name="Google Shape;687;p35"/>
          <p:cNvSpPr txBox="1"/>
          <p:nvPr>
            <p:ph idx="6" type="subTitle"/>
          </p:nvPr>
        </p:nvSpPr>
        <p:spPr>
          <a:xfrm>
            <a:off x="2287350" y="1719686"/>
            <a:ext cx="16641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a gas giant and the biggest planet in our Solar System</a:t>
            </a:r>
            <a:endParaRPr/>
          </a:p>
        </p:txBody>
      </p:sp>
      <p:sp>
        <p:nvSpPr>
          <p:cNvPr id="688" name="Google Shape;688;p35"/>
          <p:cNvSpPr txBox="1"/>
          <p:nvPr>
            <p:ph idx="7" type="ctrTitle"/>
          </p:nvPr>
        </p:nvSpPr>
        <p:spPr>
          <a:xfrm>
            <a:off x="5208500" y="3158443"/>
            <a:ext cx="21528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OPPORTUNITIES</a:t>
            </a:r>
            <a:endParaRPr/>
          </a:p>
        </p:txBody>
      </p:sp>
      <p:sp>
        <p:nvSpPr>
          <p:cNvPr id="689" name="Google Shape;689;p35"/>
          <p:cNvSpPr txBox="1"/>
          <p:nvPr>
            <p:ph idx="8" type="subTitle"/>
          </p:nvPr>
        </p:nvSpPr>
        <p:spPr>
          <a:xfrm>
            <a:off x="5208500" y="3330968"/>
            <a:ext cx="16641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 is a gas giant, composed mostly of hydrogen and helium</a:t>
            </a:r>
            <a:endParaRPr/>
          </a:p>
        </p:txBody>
      </p:sp>
      <p:sp>
        <p:nvSpPr>
          <p:cNvPr id="690" name="Google Shape;690;p35"/>
          <p:cNvSpPr/>
          <p:nvPr/>
        </p:nvSpPr>
        <p:spPr>
          <a:xfrm>
            <a:off x="-510725" y="244625"/>
            <a:ext cx="930600" cy="2955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" name="Google Shape;691;p35"/>
          <p:cNvSpPr/>
          <p:nvPr/>
        </p:nvSpPr>
        <p:spPr>
          <a:xfrm>
            <a:off x="8637200" y="4461325"/>
            <a:ext cx="930600" cy="7554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95" name="Shape 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" name="Google Shape;696;p36"/>
          <p:cNvSpPr txBox="1"/>
          <p:nvPr>
            <p:ph type="ctrTitle"/>
          </p:nvPr>
        </p:nvSpPr>
        <p:spPr>
          <a:xfrm>
            <a:off x="610875" y="1856100"/>
            <a:ext cx="1463700" cy="143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GOALS</a:t>
            </a:r>
            <a:endParaRPr/>
          </a:p>
        </p:txBody>
      </p:sp>
      <p:pic>
        <p:nvPicPr>
          <p:cNvPr id="697" name="Google Shape;697;p36"/>
          <p:cNvPicPr preferRelativeResize="0"/>
          <p:nvPr/>
        </p:nvPicPr>
        <p:blipFill rotWithShape="1">
          <a:blip r:embed="rId3">
            <a:alphaModFix/>
          </a:blip>
          <a:srcRect b="87" l="0" r="0" t="12069"/>
          <a:stretch/>
        </p:blipFill>
        <p:spPr>
          <a:xfrm>
            <a:off x="3390300" y="963550"/>
            <a:ext cx="3514948" cy="3092799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98" name="Google Shape;698;p36"/>
          <p:cNvCxnSpPr/>
          <p:nvPr/>
        </p:nvCxnSpPr>
        <p:spPr>
          <a:xfrm rot="10800000">
            <a:off x="2159075" y="1571433"/>
            <a:ext cx="26358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699" name="Google Shape;699;p36"/>
          <p:cNvSpPr/>
          <p:nvPr/>
        </p:nvSpPr>
        <p:spPr>
          <a:xfrm>
            <a:off x="3478450" y="997744"/>
            <a:ext cx="3244200" cy="3264000"/>
          </a:xfrm>
          <a:prstGeom prst="rect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00" name="Google Shape;700;p36"/>
          <p:cNvCxnSpPr/>
          <p:nvPr/>
        </p:nvCxnSpPr>
        <p:spPr>
          <a:xfrm rot="10800000">
            <a:off x="5319925" y="2614822"/>
            <a:ext cx="28197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oval"/>
            <a:tailEnd len="med" w="med" type="none"/>
          </a:ln>
        </p:spPr>
      </p:cxnSp>
      <p:sp>
        <p:nvSpPr>
          <p:cNvPr id="701" name="Google Shape;701;p36"/>
          <p:cNvSpPr txBox="1"/>
          <p:nvPr>
            <p:ph idx="4294967295" type="ctrTitle"/>
          </p:nvPr>
        </p:nvSpPr>
        <p:spPr>
          <a:xfrm>
            <a:off x="2159025" y="1053926"/>
            <a:ext cx="10158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3"/>
                </a:solidFill>
              </a:rPr>
              <a:t>SHORT TERM</a:t>
            </a:r>
            <a:endParaRPr sz="1800">
              <a:solidFill>
                <a:schemeClr val="accent3"/>
              </a:solidFill>
            </a:endParaRPr>
          </a:p>
        </p:txBody>
      </p:sp>
      <p:sp>
        <p:nvSpPr>
          <p:cNvPr id="702" name="Google Shape;702;p36"/>
          <p:cNvSpPr txBox="1"/>
          <p:nvPr>
            <p:ph idx="4294967295" type="ctrTitle"/>
          </p:nvPr>
        </p:nvSpPr>
        <p:spPr>
          <a:xfrm>
            <a:off x="6979775" y="2097322"/>
            <a:ext cx="10158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1"/>
                </a:solidFill>
              </a:rPr>
              <a:t>LONG   </a:t>
            </a:r>
            <a:r>
              <a:rPr lang="es" sz="1800">
                <a:solidFill>
                  <a:schemeClr val="accent1"/>
                </a:solidFill>
              </a:rPr>
              <a:t> TERM</a:t>
            </a:r>
            <a:endParaRPr sz="1800">
              <a:solidFill>
                <a:schemeClr val="accent1"/>
              </a:solidFill>
            </a:endParaRPr>
          </a:p>
        </p:txBody>
      </p:sp>
      <p:sp>
        <p:nvSpPr>
          <p:cNvPr id="703" name="Google Shape;703;p36"/>
          <p:cNvSpPr/>
          <p:nvPr/>
        </p:nvSpPr>
        <p:spPr>
          <a:xfrm>
            <a:off x="6504825" y="797294"/>
            <a:ext cx="414000" cy="3933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" name="Google Shape;704;p36"/>
          <p:cNvSpPr/>
          <p:nvPr/>
        </p:nvSpPr>
        <p:spPr>
          <a:xfrm>
            <a:off x="3756650" y="4108094"/>
            <a:ext cx="861900" cy="2646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" name="Google Shape;705;p36"/>
          <p:cNvSpPr txBox="1"/>
          <p:nvPr>
            <p:ph idx="4294967295" type="ctrTitle"/>
          </p:nvPr>
        </p:nvSpPr>
        <p:spPr>
          <a:xfrm>
            <a:off x="1566056" y="1472380"/>
            <a:ext cx="16182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1"/>
                </a:solidFill>
              </a:rPr>
              <a:t>GOAL 1</a:t>
            </a:r>
            <a:endParaRPr sz="1400">
              <a:solidFill>
                <a:schemeClr val="accent1"/>
              </a:solidFill>
            </a:endParaRPr>
          </a:p>
        </p:txBody>
      </p:sp>
      <p:sp>
        <p:nvSpPr>
          <p:cNvPr id="706" name="Google Shape;706;p36"/>
          <p:cNvSpPr txBox="1"/>
          <p:nvPr>
            <p:ph idx="4294967295" type="subTitle"/>
          </p:nvPr>
        </p:nvSpPr>
        <p:spPr>
          <a:xfrm>
            <a:off x="1810556" y="1862676"/>
            <a:ext cx="1373700" cy="7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Jupiter is the biggest planet in our Solar System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707" name="Google Shape;707;p36"/>
          <p:cNvSpPr txBox="1"/>
          <p:nvPr>
            <p:ph idx="4294967295" type="ctrTitle"/>
          </p:nvPr>
        </p:nvSpPr>
        <p:spPr>
          <a:xfrm>
            <a:off x="1566056" y="2310010"/>
            <a:ext cx="16182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1"/>
                </a:solidFill>
              </a:rPr>
              <a:t>GOAL 2</a:t>
            </a:r>
            <a:endParaRPr sz="1400">
              <a:solidFill>
                <a:schemeClr val="accent1"/>
              </a:solidFill>
            </a:endParaRPr>
          </a:p>
        </p:txBody>
      </p:sp>
      <p:sp>
        <p:nvSpPr>
          <p:cNvPr id="708" name="Google Shape;708;p36"/>
          <p:cNvSpPr txBox="1"/>
          <p:nvPr>
            <p:ph idx="4294967295" type="subTitle"/>
          </p:nvPr>
        </p:nvSpPr>
        <p:spPr>
          <a:xfrm>
            <a:off x="1810556" y="2700306"/>
            <a:ext cx="1373700" cy="7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Despite being red, Mars is a cold place, not hot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709" name="Google Shape;709;p36"/>
          <p:cNvSpPr txBox="1"/>
          <p:nvPr>
            <p:ph idx="4294967295" type="ctrTitle"/>
          </p:nvPr>
        </p:nvSpPr>
        <p:spPr>
          <a:xfrm>
            <a:off x="7000313" y="2515816"/>
            <a:ext cx="16182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3"/>
                </a:solidFill>
              </a:rPr>
              <a:t>GOAL 1</a:t>
            </a:r>
            <a:endParaRPr sz="1400">
              <a:solidFill>
                <a:schemeClr val="accent3"/>
              </a:solidFill>
            </a:endParaRPr>
          </a:p>
        </p:txBody>
      </p:sp>
      <p:sp>
        <p:nvSpPr>
          <p:cNvPr id="710" name="Google Shape;710;p36"/>
          <p:cNvSpPr txBox="1"/>
          <p:nvPr>
            <p:ph idx="4294967295" type="subTitle"/>
          </p:nvPr>
        </p:nvSpPr>
        <p:spPr>
          <a:xfrm>
            <a:off x="7000313" y="2906112"/>
            <a:ext cx="1373700" cy="7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Venus has a beautiful name, but it’s terribly hot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711" name="Google Shape;711;p36"/>
          <p:cNvSpPr txBox="1"/>
          <p:nvPr>
            <p:ph idx="4294967295" type="ctrTitle"/>
          </p:nvPr>
        </p:nvSpPr>
        <p:spPr>
          <a:xfrm>
            <a:off x="7000313" y="3357116"/>
            <a:ext cx="16182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3"/>
                </a:solidFill>
              </a:rPr>
              <a:t>GOAL 2</a:t>
            </a:r>
            <a:endParaRPr sz="1400">
              <a:solidFill>
                <a:schemeClr val="accent3"/>
              </a:solidFill>
            </a:endParaRPr>
          </a:p>
        </p:txBody>
      </p:sp>
      <p:sp>
        <p:nvSpPr>
          <p:cNvPr id="712" name="Google Shape;712;p36"/>
          <p:cNvSpPr txBox="1"/>
          <p:nvPr>
            <p:ph idx="4294967295" type="subTitle"/>
          </p:nvPr>
        </p:nvSpPr>
        <p:spPr>
          <a:xfrm>
            <a:off x="7000313" y="3747411"/>
            <a:ext cx="1373700" cy="7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Neptune is the farthest planet from the Sun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713" name="Google Shape;713;p36"/>
          <p:cNvSpPr/>
          <p:nvPr/>
        </p:nvSpPr>
        <p:spPr>
          <a:xfrm>
            <a:off x="-496575" y="4461325"/>
            <a:ext cx="930600" cy="7554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" name="Google Shape;714;p36"/>
          <p:cNvSpPr/>
          <p:nvPr/>
        </p:nvSpPr>
        <p:spPr>
          <a:xfrm>
            <a:off x="8969725" y="2018675"/>
            <a:ext cx="174300" cy="7554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18" name="Shape 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" name="Google Shape;719;p37"/>
          <p:cNvSpPr txBox="1"/>
          <p:nvPr>
            <p:ph type="ctrTitle"/>
          </p:nvPr>
        </p:nvSpPr>
        <p:spPr>
          <a:xfrm>
            <a:off x="610875" y="1856100"/>
            <a:ext cx="1463700" cy="143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STRATEGY</a:t>
            </a:r>
            <a:endParaRPr/>
          </a:p>
        </p:txBody>
      </p:sp>
      <p:sp>
        <p:nvSpPr>
          <p:cNvPr id="720" name="Google Shape;720;p37"/>
          <p:cNvSpPr txBox="1"/>
          <p:nvPr>
            <p:ph idx="4294967295" type="ctrTitle"/>
          </p:nvPr>
        </p:nvSpPr>
        <p:spPr>
          <a:xfrm>
            <a:off x="4535930" y="985900"/>
            <a:ext cx="1618200" cy="51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accent3"/>
                </a:solidFill>
              </a:rPr>
              <a:t>GOAL</a:t>
            </a:r>
            <a:endParaRPr sz="2400">
              <a:solidFill>
                <a:schemeClr val="accent3"/>
              </a:solidFill>
            </a:endParaRPr>
          </a:p>
        </p:txBody>
      </p:sp>
      <p:sp>
        <p:nvSpPr>
          <p:cNvPr id="721" name="Google Shape;721;p37"/>
          <p:cNvSpPr txBox="1"/>
          <p:nvPr>
            <p:ph idx="4294967295" type="ctrTitle"/>
          </p:nvPr>
        </p:nvSpPr>
        <p:spPr>
          <a:xfrm>
            <a:off x="4552650" y="3411331"/>
            <a:ext cx="16182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3"/>
                </a:solidFill>
              </a:rPr>
              <a:t>KEY ACTION 2</a:t>
            </a:r>
            <a:endParaRPr sz="1800">
              <a:solidFill>
                <a:schemeClr val="accent3"/>
              </a:solidFill>
            </a:endParaRPr>
          </a:p>
        </p:txBody>
      </p:sp>
      <p:sp>
        <p:nvSpPr>
          <p:cNvPr id="722" name="Google Shape;722;p37"/>
          <p:cNvSpPr txBox="1"/>
          <p:nvPr>
            <p:ph idx="4294967295" type="ctrTitle"/>
          </p:nvPr>
        </p:nvSpPr>
        <p:spPr>
          <a:xfrm>
            <a:off x="4552650" y="2072968"/>
            <a:ext cx="16182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3"/>
                </a:solidFill>
              </a:rPr>
              <a:t>KEY ACTION 1</a:t>
            </a:r>
            <a:endParaRPr sz="1800">
              <a:solidFill>
                <a:schemeClr val="accent3"/>
              </a:solidFill>
            </a:endParaRPr>
          </a:p>
        </p:txBody>
      </p:sp>
      <p:sp>
        <p:nvSpPr>
          <p:cNvPr id="723" name="Google Shape;723;p37"/>
          <p:cNvSpPr txBox="1"/>
          <p:nvPr>
            <p:ph idx="4294967295" type="subTitle"/>
          </p:nvPr>
        </p:nvSpPr>
        <p:spPr>
          <a:xfrm>
            <a:off x="4512975" y="1369823"/>
            <a:ext cx="1664100" cy="66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The Sun is the star at the center of the Solar System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724" name="Google Shape;724;p37"/>
          <p:cNvSpPr txBox="1"/>
          <p:nvPr>
            <p:ph idx="4294967295" type="subTitle"/>
          </p:nvPr>
        </p:nvSpPr>
        <p:spPr>
          <a:xfrm>
            <a:off x="4647250" y="2430315"/>
            <a:ext cx="1373700" cy="7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Neptune is the fourth-largest planet in our Solar System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725" name="Google Shape;725;p37"/>
          <p:cNvSpPr txBox="1"/>
          <p:nvPr>
            <p:ph idx="4294967295" type="subTitle"/>
          </p:nvPr>
        </p:nvSpPr>
        <p:spPr>
          <a:xfrm>
            <a:off x="4647250" y="3786211"/>
            <a:ext cx="1373700" cy="7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Venus has a beautiful name, but it’s terribly hot</a:t>
            </a:r>
            <a:endParaRPr sz="1000">
              <a:solidFill>
                <a:schemeClr val="accent2"/>
              </a:solidFill>
            </a:endParaRPr>
          </a:p>
        </p:txBody>
      </p:sp>
      <p:cxnSp>
        <p:nvCxnSpPr>
          <p:cNvPr id="726" name="Google Shape;726;p37"/>
          <p:cNvCxnSpPr/>
          <p:nvPr/>
        </p:nvCxnSpPr>
        <p:spPr>
          <a:xfrm>
            <a:off x="6106950" y="2385686"/>
            <a:ext cx="6201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27" name="Google Shape;727;p37"/>
          <p:cNvCxnSpPr/>
          <p:nvPr/>
        </p:nvCxnSpPr>
        <p:spPr>
          <a:xfrm>
            <a:off x="4069919" y="2392471"/>
            <a:ext cx="5877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28" name="Google Shape;728;p37"/>
          <p:cNvCxnSpPr/>
          <p:nvPr/>
        </p:nvCxnSpPr>
        <p:spPr>
          <a:xfrm>
            <a:off x="4078008" y="3711600"/>
            <a:ext cx="5877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29" name="Google Shape;729;p37"/>
          <p:cNvSpPr txBox="1"/>
          <p:nvPr>
            <p:ph idx="4294967295" type="ctrTitle"/>
          </p:nvPr>
        </p:nvSpPr>
        <p:spPr>
          <a:xfrm>
            <a:off x="6809700" y="2072968"/>
            <a:ext cx="16182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1"/>
                </a:solidFill>
              </a:rPr>
              <a:t>02 JUPITER</a:t>
            </a:r>
            <a:endParaRPr sz="1800">
              <a:solidFill>
                <a:schemeClr val="accent1"/>
              </a:solidFill>
            </a:endParaRPr>
          </a:p>
        </p:txBody>
      </p:sp>
      <p:sp>
        <p:nvSpPr>
          <p:cNvPr id="730" name="Google Shape;730;p37"/>
          <p:cNvSpPr txBox="1"/>
          <p:nvPr>
            <p:ph idx="4294967295" type="subTitle"/>
          </p:nvPr>
        </p:nvSpPr>
        <p:spPr>
          <a:xfrm>
            <a:off x="6809700" y="2430315"/>
            <a:ext cx="1373700" cy="7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It’s a gas giant and the biggest planet in our Solar System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731" name="Google Shape;731;p37"/>
          <p:cNvSpPr txBox="1"/>
          <p:nvPr>
            <p:ph idx="4294967295" type="ctrTitle"/>
          </p:nvPr>
        </p:nvSpPr>
        <p:spPr>
          <a:xfrm>
            <a:off x="6809700" y="3411331"/>
            <a:ext cx="16182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1"/>
                </a:solidFill>
              </a:rPr>
              <a:t>04 MARS</a:t>
            </a:r>
            <a:endParaRPr sz="1800">
              <a:solidFill>
                <a:schemeClr val="accent1"/>
              </a:solidFill>
            </a:endParaRPr>
          </a:p>
        </p:txBody>
      </p:sp>
      <p:sp>
        <p:nvSpPr>
          <p:cNvPr id="732" name="Google Shape;732;p37"/>
          <p:cNvSpPr txBox="1"/>
          <p:nvPr>
            <p:ph idx="4294967295" type="subTitle"/>
          </p:nvPr>
        </p:nvSpPr>
        <p:spPr>
          <a:xfrm>
            <a:off x="6809700" y="3785072"/>
            <a:ext cx="1373700" cy="7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Despite being red, Mars is a cold place, not hot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733" name="Google Shape;733;p37"/>
          <p:cNvSpPr txBox="1"/>
          <p:nvPr>
            <p:ph idx="4294967295" type="ctrTitle"/>
          </p:nvPr>
        </p:nvSpPr>
        <p:spPr>
          <a:xfrm>
            <a:off x="2371800" y="2072968"/>
            <a:ext cx="16182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1"/>
                </a:solidFill>
              </a:rPr>
              <a:t>01 MERCURY</a:t>
            </a:r>
            <a:endParaRPr sz="1800">
              <a:solidFill>
                <a:schemeClr val="accent1"/>
              </a:solidFill>
            </a:endParaRPr>
          </a:p>
        </p:txBody>
      </p:sp>
      <p:sp>
        <p:nvSpPr>
          <p:cNvPr id="734" name="Google Shape;734;p37"/>
          <p:cNvSpPr txBox="1"/>
          <p:nvPr>
            <p:ph idx="4294967295" type="subTitle"/>
          </p:nvPr>
        </p:nvSpPr>
        <p:spPr>
          <a:xfrm>
            <a:off x="2616300" y="2430325"/>
            <a:ext cx="1373700" cy="7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It’s</a:t>
            </a:r>
            <a:r>
              <a:rPr lang="es" sz="1000"/>
              <a:t> th</a:t>
            </a:r>
            <a:r>
              <a:rPr lang="es" sz="1000">
                <a:solidFill>
                  <a:schemeClr val="accent2"/>
                </a:solidFill>
              </a:rPr>
              <a:t>e closest planet to the Sun and a bit larger than our Moon</a:t>
            </a:r>
            <a:endParaRPr sz="1000">
              <a:solidFill>
                <a:schemeClr val="accent2"/>
              </a:solidFill>
            </a:endParaRPr>
          </a:p>
          <a:p>
            <a:pPr indent="0" lvl="0" marL="0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735" name="Google Shape;735;p37"/>
          <p:cNvSpPr txBox="1"/>
          <p:nvPr>
            <p:ph idx="4294967295" type="ctrTitle"/>
          </p:nvPr>
        </p:nvSpPr>
        <p:spPr>
          <a:xfrm>
            <a:off x="2371800" y="3411331"/>
            <a:ext cx="16182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1"/>
                </a:solidFill>
              </a:rPr>
              <a:t>03 SATURN</a:t>
            </a:r>
            <a:endParaRPr sz="1800">
              <a:solidFill>
                <a:schemeClr val="accent1"/>
              </a:solidFill>
            </a:endParaRPr>
          </a:p>
        </p:txBody>
      </p:sp>
      <p:sp>
        <p:nvSpPr>
          <p:cNvPr id="736" name="Google Shape;736;p37"/>
          <p:cNvSpPr txBox="1"/>
          <p:nvPr>
            <p:ph idx="4294967295" type="subTitle"/>
          </p:nvPr>
        </p:nvSpPr>
        <p:spPr>
          <a:xfrm>
            <a:off x="2616300" y="3785072"/>
            <a:ext cx="1373700" cy="7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It’s a gas giant, composed mostly of hydrogen and helium</a:t>
            </a:r>
            <a:endParaRPr sz="1000">
              <a:solidFill>
                <a:schemeClr val="accent2"/>
              </a:solidFill>
            </a:endParaRPr>
          </a:p>
        </p:txBody>
      </p:sp>
      <p:grpSp>
        <p:nvGrpSpPr>
          <p:cNvPr id="737" name="Google Shape;737;p37"/>
          <p:cNvGrpSpPr/>
          <p:nvPr/>
        </p:nvGrpSpPr>
        <p:grpSpPr>
          <a:xfrm>
            <a:off x="5185762" y="598370"/>
            <a:ext cx="296516" cy="375791"/>
            <a:chOff x="1741075" y="238125"/>
            <a:chExt cx="4118275" cy="5219325"/>
          </a:xfrm>
        </p:grpSpPr>
        <p:sp>
          <p:nvSpPr>
            <p:cNvPr id="738" name="Google Shape;738;p37"/>
            <p:cNvSpPr/>
            <p:nvPr/>
          </p:nvSpPr>
          <p:spPr>
            <a:xfrm>
              <a:off x="1741075" y="2139025"/>
              <a:ext cx="4118275" cy="3318425"/>
            </a:xfrm>
            <a:custGeom>
              <a:rect b="b" l="l" r="r" t="t"/>
              <a:pathLst>
                <a:path extrusionOk="0" h="132737" w="164731">
                  <a:moveTo>
                    <a:pt x="4078" y="1"/>
                  </a:moveTo>
                  <a:cubicBezTo>
                    <a:pt x="1827" y="1"/>
                    <a:pt x="0" y="1828"/>
                    <a:pt x="0" y="4078"/>
                  </a:cubicBezTo>
                  <a:lnTo>
                    <a:pt x="0" y="128654"/>
                  </a:lnTo>
                  <a:cubicBezTo>
                    <a:pt x="0" y="130089"/>
                    <a:pt x="751" y="131394"/>
                    <a:pt x="1958" y="132144"/>
                  </a:cubicBezTo>
                  <a:cubicBezTo>
                    <a:pt x="2613" y="132541"/>
                    <a:pt x="3342" y="132737"/>
                    <a:pt x="4072" y="132737"/>
                  </a:cubicBezTo>
                  <a:cubicBezTo>
                    <a:pt x="4721" y="132737"/>
                    <a:pt x="5371" y="132582"/>
                    <a:pt x="5970" y="132274"/>
                  </a:cubicBezTo>
                  <a:lnTo>
                    <a:pt x="82366" y="92511"/>
                  </a:lnTo>
                  <a:lnTo>
                    <a:pt x="158761" y="132274"/>
                  </a:lnTo>
                  <a:cubicBezTo>
                    <a:pt x="159348" y="132568"/>
                    <a:pt x="160001" y="132731"/>
                    <a:pt x="160653" y="132731"/>
                  </a:cubicBezTo>
                  <a:cubicBezTo>
                    <a:pt x="161403" y="132731"/>
                    <a:pt x="162121" y="132535"/>
                    <a:pt x="162774" y="132144"/>
                  </a:cubicBezTo>
                  <a:cubicBezTo>
                    <a:pt x="163980" y="131394"/>
                    <a:pt x="164731" y="130089"/>
                    <a:pt x="164731" y="128654"/>
                  </a:cubicBezTo>
                  <a:lnTo>
                    <a:pt x="164731" y="71438"/>
                  </a:lnTo>
                  <a:cubicBezTo>
                    <a:pt x="164731" y="69188"/>
                    <a:pt x="162904" y="67361"/>
                    <a:pt x="160653" y="67361"/>
                  </a:cubicBezTo>
                  <a:cubicBezTo>
                    <a:pt x="158402" y="67361"/>
                    <a:pt x="156576" y="69188"/>
                    <a:pt x="156576" y="71438"/>
                  </a:cubicBezTo>
                  <a:lnTo>
                    <a:pt x="156576" y="121934"/>
                  </a:lnTo>
                  <a:lnTo>
                    <a:pt x="84258" y="84291"/>
                  </a:lnTo>
                  <a:cubicBezTo>
                    <a:pt x="83670" y="83981"/>
                    <a:pt x="83018" y="83826"/>
                    <a:pt x="82366" y="83826"/>
                  </a:cubicBezTo>
                  <a:cubicBezTo>
                    <a:pt x="81713" y="83826"/>
                    <a:pt x="81061" y="83981"/>
                    <a:pt x="80474" y="84291"/>
                  </a:cubicBezTo>
                  <a:lnTo>
                    <a:pt x="8155" y="121934"/>
                  </a:lnTo>
                  <a:lnTo>
                    <a:pt x="8155" y="4078"/>
                  </a:lnTo>
                  <a:cubicBezTo>
                    <a:pt x="8155" y="1828"/>
                    <a:pt x="6329" y="1"/>
                    <a:pt x="40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7"/>
            <p:cNvSpPr/>
            <p:nvPr/>
          </p:nvSpPr>
          <p:spPr>
            <a:xfrm>
              <a:off x="1741075" y="238125"/>
              <a:ext cx="4118275" cy="3020600"/>
            </a:xfrm>
            <a:custGeom>
              <a:rect b="b" l="l" r="r" t="t"/>
              <a:pathLst>
                <a:path extrusionOk="0" h="120824" w="164731">
                  <a:moveTo>
                    <a:pt x="4078" y="0"/>
                  </a:moveTo>
                  <a:cubicBezTo>
                    <a:pt x="1827" y="0"/>
                    <a:pt x="0" y="1827"/>
                    <a:pt x="0" y="4077"/>
                  </a:cubicBezTo>
                  <a:lnTo>
                    <a:pt x="0" y="47299"/>
                  </a:lnTo>
                  <a:cubicBezTo>
                    <a:pt x="0" y="49550"/>
                    <a:pt x="1827" y="51376"/>
                    <a:pt x="4078" y="51376"/>
                  </a:cubicBezTo>
                  <a:cubicBezTo>
                    <a:pt x="6329" y="51376"/>
                    <a:pt x="8155" y="49550"/>
                    <a:pt x="8155" y="47299"/>
                  </a:cubicBezTo>
                  <a:lnTo>
                    <a:pt x="8155" y="8155"/>
                  </a:lnTo>
                  <a:lnTo>
                    <a:pt x="156576" y="8155"/>
                  </a:lnTo>
                  <a:lnTo>
                    <a:pt x="156576" y="116746"/>
                  </a:lnTo>
                  <a:cubicBezTo>
                    <a:pt x="156576" y="118997"/>
                    <a:pt x="158402" y="120824"/>
                    <a:pt x="160653" y="120824"/>
                  </a:cubicBezTo>
                  <a:cubicBezTo>
                    <a:pt x="162904" y="120824"/>
                    <a:pt x="164731" y="118997"/>
                    <a:pt x="164731" y="116746"/>
                  </a:cubicBezTo>
                  <a:lnTo>
                    <a:pt x="164731" y="4077"/>
                  </a:lnTo>
                  <a:cubicBezTo>
                    <a:pt x="164731" y="1827"/>
                    <a:pt x="162904" y="0"/>
                    <a:pt x="160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7"/>
            <p:cNvSpPr/>
            <p:nvPr/>
          </p:nvSpPr>
          <p:spPr>
            <a:xfrm>
              <a:off x="2481550" y="1086225"/>
              <a:ext cx="2637325" cy="2504525"/>
            </a:xfrm>
            <a:custGeom>
              <a:rect b="b" l="l" r="r" t="t"/>
              <a:pathLst>
                <a:path extrusionOk="0" h="100181" w="105493">
                  <a:moveTo>
                    <a:pt x="52747" y="13277"/>
                  </a:moveTo>
                  <a:lnTo>
                    <a:pt x="64033" y="36176"/>
                  </a:lnTo>
                  <a:cubicBezTo>
                    <a:pt x="64620" y="37383"/>
                    <a:pt x="65795" y="38199"/>
                    <a:pt x="67099" y="38394"/>
                  </a:cubicBezTo>
                  <a:lnTo>
                    <a:pt x="92380" y="42048"/>
                  </a:lnTo>
                  <a:lnTo>
                    <a:pt x="74113" y="59891"/>
                  </a:lnTo>
                  <a:cubicBezTo>
                    <a:pt x="73134" y="60804"/>
                    <a:pt x="72710" y="62174"/>
                    <a:pt x="72938" y="63479"/>
                  </a:cubicBezTo>
                  <a:lnTo>
                    <a:pt x="77244" y="88629"/>
                  </a:lnTo>
                  <a:lnTo>
                    <a:pt x="54639" y="76788"/>
                  </a:lnTo>
                  <a:cubicBezTo>
                    <a:pt x="54051" y="76462"/>
                    <a:pt x="53407" y="76299"/>
                    <a:pt x="52759" y="76299"/>
                  </a:cubicBezTo>
                  <a:cubicBezTo>
                    <a:pt x="52110" y="76299"/>
                    <a:pt x="51458" y="76462"/>
                    <a:pt x="50855" y="76788"/>
                  </a:cubicBezTo>
                  <a:lnTo>
                    <a:pt x="28282" y="88661"/>
                  </a:lnTo>
                  <a:lnTo>
                    <a:pt x="32587" y="63512"/>
                  </a:lnTo>
                  <a:cubicBezTo>
                    <a:pt x="32816" y="62174"/>
                    <a:pt x="32359" y="60837"/>
                    <a:pt x="31413" y="59891"/>
                  </a:cubicBezTo>
                  <a:lnTo>
                    <a:pt x="13113" y="42080"/>
                  </a:lnTo>
                  <a:lnTo>
                    <a:pt x="38394" y="38394"/>
                  </a:lnTo>
                  <a:cubicBezTo>
                    <a:pt x="39699" y="38199"/>
                    <a:pt x="40840" y="37383"/>
                    <a:pt x="41460" y="36176"/>
                  </a:cubicBezTo>
                  <a:lnTo>
                    <a:pt x="52747" y="13277"/>
                  </a:lnTo>
                  <a:close/>
                  <a:moveTo>
                    <a:pt x="52747" y="1"/>
                  </a:moveTo>
                  <a:cubicBezTo>
                    <a:pt x="51181" y="1"/>
                    <a:pt x="49778" y="881"/>
                    <a:pt x="49093" y="2251"/>
                  </a:cubicBezTo>
                  <a:lnTo>
                    <a:pt x="35099" y="30631"/>
                  </a:lnTo>
                  <a:lnTo>
                    <a:pt x="3784" y="35197"/>
                  </a:lnTo>
                  <a:cubicBezTo>
                    <a:pt x="2251" y="35426"/>
                    <a:pt x="946" y="36502"/>
                    <a:pt x="490" y="37970"/>
                  </a:cubicBezTo>
                  <a:cubicBezTo>
                    <a:pt x="0" y="39471"/>
                    <a:pt x="392" y="41069"/>
                    <a:pt x="1501" y="42146"/>
                  </a:cubicBezTo>
                  <a:lnTo>
                    <a:pt x="24172" y="64229"/>
                  </a:lnTo>
                  <a:lnTo>
                    <a:pt x="18822" y="95414"/>
                  </a:lnTo>
                  <a:cubicBezTo>
                    <a:pt x="18561" y="96947"/>
                    <a:pt x="19213" y="98513"/>
                    <a:pt x="20453" y="99426"/>
                  </a:cubicBezTo>
                  <a:cubicBezTo>
                    <a:pt x="21171" y="99915"/>
                    <a:pt x="22019" y="100176"/>
                    <a:pt x="22867" y="100176"/>
                  </a:cubicBezTo>
                  <a:cubicBezTo>
                    <a:pt x="23519" y="100176"/>
                    <a:pt x="24172" y="100046"/>
                    <a:pt x="24759" y="99720"/>
                  </a:cubicBezTo>
                  <a:lnTo>
                    <a:pt x="52747" y="84975"/>
                  </a:lnTo>
                  <a:lnTo>
                    <a:pt x="80767" y="99720"/>
                  </a:lnTo>
                  <a:cubicBezTo>
                    <a:pt x="81356" y="100028"/>
                    <a:pt x="82000" y="100180"/>
                    <a:pt x="82644" y="100180"/>
                  </a:cubicBezTo>
                  <a:cubicBezTo>
                    <a:pt x="83496" y="100180"/>
                    <a:pt x="84348" y="99914"/>
                    <a:pt x="85073" y="99393"/>
                  </a:cubicBezTo>
                  <a:cubicBezTo>
                    <a:pt x="86312" y="98480"/>
                    <a:pt x="86932" y="96947"/>
                    <a:pt x="86671" y="95414"/>
                  </a:cubicBezTo>
                  <a:lnTo>
                    <a:pt x="81322" y="64229"/>
                  </a:lnTo>
                  <a:lnTo>
                    <a:pt x="103992" y="42146"/>
                  </a:lnTo>
                  <a:cubicBezTo>
                    <a:pt x="105101" y="41036"/>
                    <a:pt x="105493" y="39438"/>
                    <a:pt x="105004" y="37938"/>
                  </a:cubicBezTo>
                  <a:cubicBezTo>
                    <a:pt x="104514" y="36470"/>
                    <a:pt x="103242" y="35393"/>
                    <a:pt x="101709" y="35165"/>
                  </a:cubicBezTo>
                  <a:lnTo>
                    <a:pt x="70394" y="30631"/>
                  </a:lnTo>
                  <a:lnTo>
                    <a:pt x="56400" y="2251"/>
                  </a:lnTo>
                  <a:cubicBezTo>
                    <a:pt x="55715" y="881"/>
                    <a:pt x="54280" y="1"/>
                    <a:pt x="527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7"/>
            <p:cNvSpPr/>
            <p:nvPr/>
          </p:nvSpPr>
          <p:spPr>
            <a:xfrm>
              <a:off x="1741075" y="1732925"/>
              <a:ext cx="203900" cy="203900"/>
            </a:xfrm>
            <a:custGeom>
              <a:rect b="b" l="l" r="r" t="t"/>
              <a:pathLst>
                <a:path extrusionOk="0" h="8156" w="8156">
                  <a:moveTo>
                    <a:pt x="4078" y="0"/>
                  </a:moveTo>
                  <a:cubicBezTo>
                    <a:pt x="3001" y="0"/>
                    <a:pt x="1958" y="457"/>
                    <a:pt x="1207" y="1207"/>
                  </a:cubicBezTo>
                  <a:cubicBezTo>
                    <a:pt x="424" y="1957"/>
                    <a:pt x="0" y="3001"/>
                    <a:pt x="0" y="4078"/>
                  </a:cubicBezTo>
                  <a:cubicBezTo>
                    <a:pt x="0" y="5154"/>
                    <a:pt x="424" y="6231"/>
                    <a:pt x="1207" y="6981"/>
                  </a:cubicBezTo>
                  <a:cubicBezTo>
                    <a:pt x="1958" y="7731"/>
                    <a:pt x="3001" y="8155"/>
                    <a:pt x="4078" y="8155"/>
                  </a:cubicBezTo>
                  <a:cubicBezTo>
                    <a:pt x="5154" y="8155"/>
                    <a:pt x="6198" y="7731"/>
                    <a:pt x="6948" y="6981"/>
                  </a:cubicBezTo>
                  <a:cubicBezTo>
                    <a:pt x="7731" y="6198"/>
                    <a:pt x="8155" y="5154"/>
                    <a:pt x="8155" y="4078"/>
                  </a:cubicBezTo>
                  <a:cubicBezTo>
                    <a:pt x="8155" y="3001"/>
                    <a:pt x="7731" y="1957"/>
                    <a:pt x="6948" y="1207"/>
                  </a:cubicBezTo>
                  <a:cubicBezTo>
                    <a:pt x="6198" y="457"/>
                    <a:pt x="5154" y="0"/>
                    <a:pt x="40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7"/>
            <p:cNvSpPr/>
            <p:nvPr/>
          </p:nvSpPr>
          <p:spPr>
            <a:xfrm>
              <a:off x="5655450" y="3429150"/>
              <a:ext cx="203900" cy="203900"/>
            </a:xfrm>
            <a:custGeom>
              <a:rect b="b" l="l" r="r" t="t"/>
              <a:pathLst>
                <a:path extrusionOk="0" h="8156" w="8156">
                  <a:moveTo>
                    <a:pt x="4078" y="1"/>
                  </a:moveTo>
                  <a:cubicBezTo>
                    <a:pt x="3002" y="1"/>
                    <a:pt x="1958" y="425"/>
                    <a:pt x="1208" y="1175"/>
                  </a:cubicBezTo>
                  <a:cubicBezTo>
                    <a:pt x="425" y="1925"/>
                    <a:pt x="1" y="3002"/>
                    <a:pt x="1" y="4078"/>
                  </a:cubicBezTo>
                  <a:cubicBezTo>
                    <a:pt x="1" y="5122"/>
                    <a:pt x="425" y="6198"/>
                    <a:pt x="1208" y="6949"/>
                  </a:cubicBezTo>
                  <a:cubicBezTo>
                    <a:pt x="1958" y="7699"/>
                    <a:pt x="3002" y="8155"/>
                    <a:pt x="4078" y="8155"/>
                  </a:cubicBezTo>
                  <a:cubicBezTo>
                    <a:pt x="5155" y="8155"/>
                    <a:pt x="6199" y="7699"/>
                    <a:pt x="6949" y="6949"/>
                  </a:cubicBezTo>
                  <a:cubicBezTo>
                    <a:pt x="7732" y="6198"/>
                    <a:pt x="8156" y="5122"/>
                    <a:pt x="8156" y="4078"/>
                  </a:cubicBezTo>
                  <a:cubicBezTo>
                    <a:pt x="8156" y="3002"/>
                    <a:pt x="7732" y="1925"/>
                    <a:pt x="6949" y="1175"/>
                  </a:cubicBezTo>
                  <a:cubicBezTo>
                    <a:pt x="6199" y="425"/>
                    <a:pt x="5155" y="1"/>
                    <a:pt x="40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743" name="Google Shape;743;p37"/>
          <p:cNvCxnSpPr/>
          <p:nvPr/>
        </p:nvCxnSpPr>
        <p:spPr>
          <a:xfrm>
            <a:off x="5345025" y="1856000"/>
            <a:ext cx="0" cy="27600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4" name="Google Shape;744;p37"/>
          <p:cNvSpPr/>
          <p:nvPr/>
        </p:nvSpPr>
        <p:spPr>
          <a:xfrm>
            <a:off x="0" y="2018675"/>
            <a:ext cx="174300" cy="7554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" name="Google Shape;745;p37"/>
          <p:cNvSpPr/>
          <p:nvPr/>
        </p:nvSpPr>
        <p:spPr>
          <a:xfrm>
            <a:off x="8780025" y="824775"/>
            <a:ext cx="538800" cy="2088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46" name="Google Shape;746;p37"/>
          <p:cNvCxnSpPr/>
          <p:nvPr/>
        </p:nvCxnSpPr>
        <p:spPr>
          <a:xfrm>
            <a:off x="6106950" y="3711611"/>
            <a:ext cx="6201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50" name="Shape 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" name="Google Shape;751;p38"/>
          <p:cNvSpPr/>
          <p:nvPr/>
        </p:nvSpPr>
        <p:spPr>
          <a:xfrm>
            <a:off x="1102125" y="1385400"/>
            <a:ext cx="6647700" cy="3065700"/>
          </a:xfrm>
          <a:prstGeom prst="rect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" name="Google Shape;752;p38"/>
          <p:cNvSpPr/>
          <p:nvPr/>
        </p:nvSpPr>
        <p:spPr>
          <a:xfrm>
            <a:off x="1332075" y="1185500"/>
            <a:ext cx="6647700" cy="30657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" name="Google Shape;753;p38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KEY ACTION ITEMS</a:t>
            </a:r>
            <a:endParaRPr/>
          </a:p>
        </p:txBody>
      </p:sp>
      <p:graphicFrame>
        <p:nvGraphicFramePr>
          <p:cNvPr id="754" name="Google Shape;754;p38"/>
          <p:cNvGraphicFramePr/>
          <p:nvPr/>
        </p:nvGraphicFramePr>
        <p:xfrm>
          <a:off x="1365786" y="1239582"/>
          <a:ext cx="3000000" cy="3000000"/>
        </p:xfrm>
        <a:graphic>
          <a:graphicData uri="http://schemas.openxmlformats.org/drawingml/2006/table">
            <a:tbl>
              <a:tblPr>
                <a:noFill/>
                <a:tableStyleId>{EA9AF826-91F5-48D0-9E36-0BCEAAF8380C}</a:tableStyleId>
              </a:tblPr>
              <a:tblGrid>
                <a:gridCol w="1210975"/>
                <a:gridCol w="1697050"/>
                <a:gridCol w="1736150"/>
                <a:gridCol w="1768150"/>
              </a:tblGrid>
              <a:tr h="3919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accent1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accent1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FIRST QUARTER</a:t>
                      </a:r>
                      <a:endParaRPr>
                        <a:solidFill>
                          <a:schemeClr val="accent1"/>
                        </a:solidFill>
                        <a:latin typeface="Pathway Gothic One"/>
                        <a:ea typeface="Pathway Gothic One"/>
                        <a:cs typeface="Pathway Gothic One"/>
                        <a:sym typeface="Pathway Gothic One"/>
                      </a:endParaRPr>
                    </a:p>
                  </a:txBody>
                  <a:tcPr marT="91425" marB="91425" marR="91425" marL="91425" anchor="b">
                    <a:lnL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accent1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SECOND QUARTER</a:t>
                      </a:r>
                      <a:endParaRPr>
                        <a:solidFill>
                          <a:schemeClr val="accent1"/>
                        </a:solidFill>
                        <a:latin typeface="Pathway Gothic One"/>
                        <a:ea typeface="Pathway Gothic One"/>
                        <a:cs typeface="Pathway Gothic One"/>
                        <a:sym typeface="Pathway Gothic One"/>
                      </a:endParaRPr>
                    </a:p>
                  </a:txBody>
                  <a:tcPr marT="91425" marB="91425" marR="91425" marL="91425" anchor="b">
                    <a:lnL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accent1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THIRD QUARTER</a:t>
                      </a:r>
                      <a:endParaRPr>
                        <a:solidFill>
                          <a:schemeClr val="accent1"/>
                        </a:solidFill>
                        <a:latin typeface="Pathway Gothic One"/>
                        <a:ea typeface="Pathway Gothic One"/>
                        <a:cs typeface="Pathway Gothic One"/>
                        <a:sym typeface="Pathway Gothic One"/>
                      </a:endParaRPr>
                    </a:p>
                  </a:txBody>
                  <a:tcPr marT="91425" marB="91425" marR="91425" marL="91425" anchor="b">
                    <a:lnL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396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accent3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Key Action 1</a:t>
                      </a:r>
                      <a:endParaRPr>
                        <a:solidFill>
                          <a:schemeClr val="accent3"/>
                        </a:solidFill>
                        <a:latin typeface="Pathway Gothic One"/>
                        <a:ea typeface="Pathway Gothic One"/>
                        <a:cs typeface="Pathway Gothic One"/>
                        <a:sym typeface="Pathway Gothic One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chemeClr val="accent2"/>
                          </a:solidFill>
                          <a:latin typeface="Antic"/>
                          <a:ea typeface="Antic"/>
                          <a:cs typeface="Antic"/>
                          <a:sym typeface="Antic"/>
                        </a:rPr>
                        <a:t>Here you can describe your items for the quarter</a:t>
                      </a:r>
                      <a:endParaRPr sz="900">
                        <a:solidFill>
                          <a:schemeClr val="accent2"/>
                        </a:solidFill>
                        <a:latin typeface="Antic"/>
                        <a:ea typeface="Antic"/>
                        <a:cs typeface="Antic"/>
                        <a:sym typeface="Ant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chemeClr val="accent2"/>
                          </a:solidFill>
                          <a:latin typeface="Antic"/>
                          <a:ea typeface="Antic"/>
                          <a:cs typeface="Antic"/>
                          <a:sym typeface="Antic"/>
                        </a:rPr>
                        <a:t>Here you can describe your items for the quarter</a:t>
                      </a:r>
                      <a:endParaRPr sz="900">
                        <a:solidFill>
                          <a:schemeClr val="accent2"/>
                        </a:solidFill>
                        <a:latin typeface="Antic"/>
                        <a:ea typeface="Antic"/>
                        <a:cs typeface="Antic"/>
                        <a:sym typeface="Ant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chemeClr val="accent2"/>
                          </a:solidFill>
                          <a:latin typeface="Antic"/>
                          <a:ea typeface="Antic"/>
                          <a:cs typeface="Antic"/>
                          <a:sym typeface="Antic"/>
                        </a:rPr>
                        <a:t>Here you can describe your items for the quarter</a:t>
                      </a:r>
                      <a:endParaRPr sz="900">
                        <a:solidFill>
                          <a:schemeClr val="accent2"/>
                        </a:solidFill>
                        <a:latin typeface="Antic"/>
                        <a:ea typeface="Antic"/>
                        <a:cs typeface="Antic"/>
                        <a:sym typeface="Ant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396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accent3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Key Action 2</a:t>
                      </a:r>
                      <a:endParaRPr>
                        <a:solidFill>
                          <a:schemeClr val="accent3"/>
                        </a:solidFill>
                        <a:latin typeface="Pathway Gothic One"/>
                        <a:ea typeface="Pathway Gothic One"/>
                        <a:cs typeface="Pathway Gothic One"/>
                        <a:sym typeface="Pathway Gothic One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chemeClr val="accent2"/>
                          </a:solidFill>
                          <a:latin typeface="Antic"/>
                          <a:ea typeface="Antic"/>
                          <a:cs typeface="Antic"/>
                          <a:sym typeface="Antic"/>
                        </a:rPr>
                        <a:t>Here you can describe your items for the quarter</a:t>
                      </a:r>
                      <a:endParaRPr sz="900">
                        <a:solidFill>
                          <a:schemeClr val="accent2"/>
                        </a:solidFill>
                        <a:latin typeface="Antic"/>
                        <a:ea typeface="Antic"/>
                        <a:cs typeface="Antic"/>
                        <a:sym typeface="Ant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chemeClr val="accent2"/>
                          </a:solidFill>
                          <a:latin typeface="Antic"/>
                          <a:ea typeface="Antic"/>
                          <a:cs typeface="Antic"/>
                          <a:sym typeface="Antic"/>
                        </a:rPr>
                        <a:t>Here you can describe your items for the quarter</a:t>
                      </a:r>
                      <a:endParaRPr sz="900">
                        <a:solidFill>
                          <a:schemeClr val="accent2"/>
                        </a:solidFill>
                        <a:latin typeface="Antic"/>
                        <a:ea typeface="Antic"/>
                        <a:cs typeface="Antic"/>
                        <a:sym typeface="Ant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chemeClr val="accent2"/>
                          </a:solidFill>
                          <a:latin typeface="Antic"/>
                          <a:ea typeface="Antic"/>
                          <a:cs typeface="Antic"/>
                          <a:sym typeface="Antic"/>
                        </a:rPr>
                        <a:t>Here you can describe your items for the quarter</a:t>
                      </a:r>
                      <a:endParaRPr sz="900">
                        <a:solidFill>
                          <a:schemeClr val="accent2"/>
                        </a:solidFill>
                        <a:latin typeface="Antic"/>
                        <a:ea typeface="Antic"/>
                        <a:cs typeface="Antic"/>
                        <a:sym typeface="Ant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396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accent3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Key Action 3</a:t>
                      </a:r>
                      <a:endParaRPr>
                        <a:solidFill>
                          <a:schemeClr val="accent3"/>
                        </a:solidFill>
                        <a:latin typeface="Pathway Gothic One"/>
                        <a:ea typeface="Pathway Gothic One"/>
                        <a:cs typeface="Pathway Gothic One"/>
                        <a:sym typeface="Pathway Gothic One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chemeClr val="accent2"/>
                          </a:solidFill>
                          <a:latin typeface="Antic"/>
                          <a:ea typeface="Antic"/>
                          <a:cs typeface="Antic"/>
                          <a:sym typeface="Antic"/>
                        </a:rPr>
                        <a:t>Here you can describe your items for the quarter</a:t>
                      </a:r>
                      <a:endParaRPr sz="900">
                        <a:solidFill>
                          <a:schemeClr val="accent2"/>
                        </a:solidFill>
                        <a:latin typeface="Antic"/>
                        <a:ea typeface="Antic"/>
                        <a:cs typeface="Antic"/>
                        <a:sym typeface="Ant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chemeClr val="accent2"/>
                          </a:solidFill>
                          <a:latin typeface="Antic"/>
                          <a:ea typeface="Antic"/>
                          <a:cs typeface="Antic"/>
                          <a:sym typeface="Antic"/>
                        </a:rPr>
                        <a:t>Here you can describe your items for the quarter</a:t>
                      </a:r>
                      <a:endParaRPr sz="900">
                        <a:solidFill>
                          <a:schemeClr val="accent2"/>
                        </a:solidFill>
                        <a:latin typeface="Antic"/>
                        <a:ea typeface="Antic"/>
                        <a:cs typeface="Antic"/>
                        <a:sym typeface="Ant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chemeClr val="accent2"/>
                          </a:solidFill>
                          <a:latin typeface="Antic"/>
                          <a:ea typeface="Antic"/>
                          <a:cs typeface="Antic"/>
                          <a:sym typeface="Antic"/>
                        </a:rPr>
                        <a:t>Here you can describe your items for the quarter</a:t>
                      </a:r>
                      <a:endParaRPr sz="900">
                        <a:solidFill>
                          <a:schemeClr val="accent2"/>
                        </a:solidFill>
                        <a:latin typeface="Antic"/>
                        <a:ea typeface="Antic"/>
                        <a:cs typeface="Antic"/>
                        <a:sym typeface="Ant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396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accent3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Key Action 4</a:t>
                      </a:r>
                      <a:endParaRPr>
                        <a:solidFill>
                          <a:schemeClr val="accent3"/>
                        </a:solidFill>
                        <a:latin typeface="Pathway Gothic One"/>
                        <a:ea typeface="Pathway Gothic One"/>
                        <a:cs typeface="Pathway Gothic One"/>
                        <a:sym typeface="Pathway Gothic One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chemeClr val="accent2"/>
                          </a:solidFill>
                          <a:latin typeface="Antic"/>
                          <a:ea typeface="Antic"/>
                          <a:cs typeface="Antic"/>
                          <a:sym typeface="Antic"/>
                        </a:rPr>
                        <a:t>Here you can describe your items for the quarter</a:t>
                      </a:r>
                      <a:endParaRPr sz="900">
                        <a:solidFill>
                          <a:schemeClr val="accent2"/>
                        </a:solidFill>
                        <a:latin typeface="Antic"/>
                        <a:ea typeface="Antic"/>
                        <a:cs typeface="Antic"/>
                        <a:sym typeface="Ant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chemeClr val="accent2"/>
                          </a:solidFill>
                          <a:latin typeface="Antic"/>
                          <a:ea typeface="Antic"/>
                          <a:cs typeface="Antic"/>
                          <a:sym typeface="Antic"/>
                        </a:rPr>
                        <a:t>Here you can describe your items for the quarter</a:t>
                      </a:r>
                      <a:endParaRPr sz="900">
                        <a:solidFill>
                          <a:schemeClr val="accent2"/>
                        </a:solidFill>
                        <a:latin typeface="Antic"/>
                        <a:ea typeface="Antic"/>
                        <a:cs typeface="Antic"/>
                        <a:sym typeface="Ant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chemeClr val="accent2"/>
                          </a:solidFill>
                          <a:latin typeface="Antic"/>
                          <a:ea typeface="Antic"/>
                          <a:cs typeface="Antic"/>
                          <a:sym typeface="Antic"/>
                        </a:rPr>
                        <a:t>Here you can describe your items for the quarter</a:t>
                      </a:r>
                      <a:endParaRPr sz="900">
                        <a:solidFill>
                          <a:schemeClr val="accent2"/>
                        </a:solidFill>
                        <a:latin typeface="Antic"/>
                        <a:ea typeface="Antic"/>
                        <a:cs typeface="Antic"/>
                        <a:sym typeface="Ant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DD7E6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755" name="Google Shape;755;p38"/>
          <p:cNvSpPr/>
          <p:nvPr/>
        </p:nvSpPr>
        <p:spPr>
          <a:xfrm>
            <a:off x="-191025" y="824775"/>
            <a:ext cx="538800" cy="2088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" name="Google Shape;756;p38"/>
          <p:cNvSpPr/>
          <p:nvPr/>
        </p:nvSpPr>
        <p:spPr>
          <a:xfrm>
            <a:off x="8751725" y="4451100"/>
            <a:ext cx="538800" cy="3612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60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39"/>
          <p:cNvSpPr/>
          <p:nvPr/>
        </p:nvSpPr>
        <p:spPr>
          <a:xfrm>
            <a:off x="3018600" y="1225950"/>
            <a:ext cx="3106800" cy="2691600"/>
          </a:xfrm>
          <a:prstGeom prst="hexagon">
            <a:avLst>
              <a:gd fmla="val 25000" name="adj"/>
              <a:gd fmla="val 115470" name="vf"/>
            </a:avLst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62" name="Google Shape;762;p39"/>
          <p:cNvPicPr preferRelativeResize="0"/>
          <p:nvPr/>
        </p:nvPicPr>
        <p:blipFill rotWithShape="1">
          <a:blip r:embed="rId3">
            <a:alphaModFix/>
          </a:blip>
          <a:srcRect b="12779" l="-3759" r="-657" t="26826"/>
          <a:stretch/>
        </p:blipFill>
        <p:spPr>
          <a:xfrm>
            <a:off x="3158496" y="1347025"/>
            <a:ext cx="2826900" cy="2449200"/>
          </a:xfrm>
          <a:prstGeom prst="hexagon">
            <a:avLst>
              <a:gd fmla="val 25000" name="adj"/>
              <a:gd fmla="val 115470" name="vf"/>
            </a:avLst>
          </a:prstGeom>
          <a:noFill/>
          <a:ln>
            <a:noFill/>
          </a:ln>
        </p:spPr>
      </p:pic>
      <p:sp>
        <p:nvSpPr>
          <p:cNvPr id="763" name="Google Shape;763;p39"/>
          <p:cNvSpPr/>
          <p:nvPr/>
        </p:nvSpPr>
        <p:spPr>
          <a:xfrm>
            <a:off x="3182762" y="1348100"/>
            <a:ext cx="2789100" cy="2449200"/>
          </a:xfrm>
          <a:prstGeom prst="hexagon">
            <a:avLst>
              <a:gd fmla="val 25000" name="adj"/>
              <a:gd fmla="val 115470" name="vf"/>
            </a:avLst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" name="Google Shape;764;p39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TIMELINE</a:t>
            </a:r>
            <a:endParaRPr/>
          </a:p>
        </p:txBody>
      </p:sp>
      <p:sp>
        <p:nvSpPr>
          <p:cNvPr id="765" name="Google Shape;765;p39"/>
          <p:cNvSpPr txBox="1"/>
          <p:nvPr>
            <p:ph type="ctrTitle"/>
          </p:nvPr>
        </p:nvSpPr>
        <p:spPr>
          <a:xfrm>
            <a:off x="5721942" y="775386"/>
            <a:ext cx="16182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DAY 1</a:t>
            </a:r>
            <a:endParaRPr sz="1400"/>
          </a:p>
        </p:txBody>
      </p:sp>
      <p:sp>
        <p:nvSpPr>
          <p:cNvPr id="766" name="Google Shape;766;p39"/>
          <p:cNvSpPr txBox="1"/>
          <p:nvPr>
            <p:ph idx="4294967295" type="subTitle"/>
          </p:nvPr>
        </p:nvSpPr>
        <p:spPr>
          <a:xfrm>
            <a:off x="5721942" y="1120123"/>
            <a:ext cx="1373700" cy="56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Saturn is the ringed one. It’s a gas giant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767" name="Google Shape;767;p39"/>
          <p:cNvSpPr txBox="1"/>
          <p:nvPr>
            <p:ph type="ctrTitle"/>
          </p:nvPr>
        </p:nvSpPr>
        <p:spPr>
          <a:xfrm>
            <a:off x="6370835" y="2090361"/>
            <a:ext cx="16182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DAY 2</a:t>
            </a:r>
            <a:endParaRPr sz="1400"/>
          </a:p>
        </p:txBody>
      </p:sp>
      <p:sp>
        <p:nvSpPr>
          <p:cNvPr id="768" name="Google Shape;768;p39"/>
          <p:cNvSpPr txBox="1"/>
          <p:nvPr>
            <p:ph idx="4294967295" type="subTitle"/>
          </p:nvPr>
        </p:nvSpPr>
        <p:spPr>
          <a:xfrm>
            <a:off x="6370835" y="2435098"/>
            <a:ext cx="1373700" cy="56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Mercury is the closest planet to the Sun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769" name="Google Shape;769;p39"/>
          <p:cNvSpPr txBox="1"/>
          <p:nvPr>
            <p:ph type="ctrTitle"/>
          </p:nvPr>
        </p:nvSpPr>
        <p:spPr>
          <a:xfrm>
            <a:off x="5721942" y="3377296"/>
            <a:ext cx="16182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DAY 3</a:t>
            </a:r>
            <a:endParaRPr sz="1400"/>
          </a:p>
        </p:txBody>
      </p:sp>
      <p:sp>
        <p:nvSpPr>
          <p:cNvPr id="770" name="Google Shape;770;p39"/>
          <p:cNvSpPr txBox="1"/>
          <p:nvPr>
            <p:ph idx="4294967295" type="subTitle"/>
          </p:nvPr>
        </p:nvSpPr>
        <p:spPr>
          <a:xfrm>
            <a:off x="5721950" y="3722029"/>
            <a:ext cx="1454700" cy="562500"/>
          </a:xfrm>
          <a:prstGeom prst="rect">
            <a:avLst/>
          </a:prstGeom>
        </p:spPr>
        <p:txBody>
          <a:bodyPr anchorCtr="0" anchor="t" bIns="91425" lIns="91425" spcFirstLastPara="1" rIns="0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Venus has a beautiful name, but it’s terribly hot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771" name="Google Shape;771;p39"/>
          <p:cNvSpPr txBox="1"/>
          <p:nvPr>
            <p:ph type="ctrTitle"/>
          </p:nvPr>
        </p:nvSpPr>
        <p:spPr>
          <a:xfrm flipH="1">
            <a:off x="1807936" y="775386"/>
            <a:ext cx="16182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DAY 6</a:t>
            </a:r>
            <a:endParaRPr sz="1400"/>
          </a:p>
        </p:txBody>
      </p:sp>
      <p:sp>
        <p:nvSpPr>
          <p:cNvPr id="772" name="Google Shape;772;p39"/>
          <p:cNvSpPr txBox="1"/>
          <p:nvPr>
            <p:ph idx="4294967295" type="subTitle"/>
          </p:nvPr>
        </p:nvSpPr>
        <p:spPr>
          <a:xfrm flipH="1">
            <a:off x="2052436" y="1120123"/>
            <a:ext cx="1373700" cy="56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Mercury is the closest planet to the Sun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773" name="Google Shape;773;p39"/>
          <p:cNvSpPr txBox="1"/>
          <p:nvPr>
            <p:ph type="ctrTitle"/>
          </p:nvPr>
        </p:nvSpPr>
        <p:spPr>
          <a:xfrm flipH="1">
            <a:off x="1165829" y="2090361"/>
            <a:ext cx="16182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DAY 5</a:t>
            </a:r>
            <a:endParaRPr sz="1400"/>
          </a:p>
        </p:txBody>
      </p:sp>
      <p:sp>
        <p:nvSpPr>
          <p:cNvPr id="774" name="Google Shape;774;p39"/>
          <p:cNvSpPr txBox="1"/>
          <p:nvPr>
            <p:ph idx="4294967295" type="subTitle"/>
          </p:nvPr>
        </p:nvSpPr>
        <p:spPr>
          <a:xfrm flipH="1">
            <a:off x="1165818" y="2435100"/>
            <a:ext cx="1618200" cy="56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Jupiter is the biggest planet in our Solar System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775" name="Google Shape;775;p39"/>
          <p:cNvSpPr txBox="1"/>
          <p:nvPr>
            <p:ph type="ctrTitle"/>
          </p:nvPr>
        </p:nvSpPr>
        <p:spPr>
          <a:xfrm flipH="1">
            <a:off x="1807936" y="3377296"/>
            <a:ext cx="1618200" cy="51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DAY 4</a:t>
            </a:r>
            <a:endParaRPr sz="1400"/>
          </a:p>
        </p:txBody>
      </p:sp>
      <p:sp>
        <p:nvSpPr>
          <p:cNvPr id="776" name="Google Shape;776;p39"/>
          <p:cNvSpPr txBox="1"/>
          <p:nvPr>
            <p:ph idx="4294967295" type="subTitle"/>
          </p:nvPr>
        </p:nvSpPr>
        <p:spPr>
          <a:xfrm flipH="1">
            <a:off x="1971424" y="3722029"/>
            <a:ext cx="1454700" cy="56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Despite being red, Mars is a cold place, not hot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777" name="Google Shape;777;p39"/>
          <p:cNvSpPr/>
          <p:nvPr/>
        </p:nvSpPr>
        <p:spPr>
          <a:xfrm>
            <a:off x="-162725" y="4451100"/>
            <a:ext cx="538800" cy="3612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" name="Google Shape;778;p39"/>
          <p:cNvSpPr/>
          <p:nvPr/>
        </p:nvSpPr>
        <p:spPr>
          <a:xfrm>
            <a:off x="8893425" y="2140300"/>
            <a:ext cx="538800" cy="5175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2" name="Shape 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3" name="Google Shape;783;p40"/>
          <p:cNvPicPr preferRelativeResize="0"/>
          <p:nvPr/>
        </p:nvPicPr>
        <p:blipFill rotWithShape="1">
          <a:blip r:embed="rId3">
            <a:alphaModFix/>
          </a:blip>
          <a:srcRect b="5723" l="12538" r="6777" t="15225"/>
          <a:stretch/>
        </p:blipFill>
        <p:spPr>
          <a:xfrm>
            <a:off x="1551525" y="1069055"/>
            <a:ext cx="1311692" cy="1285124"/>
          </a:xfrm>
          <a:prstGeom prst="rect">
            <a:avLst/>
          </a:prstGeom>
          <a:noFill/>
          <a:ln>
            <a:noFill/>
          </a:ln>
        </p:spPr>
      </p:pic>
      <p:sp>
        <p:nvSpPr>
          <p:cNvPr id="784" name="Google Shape;784;p40"/>
          <p:cNvSpPr/>
          <p:nvPr/>
        </p:nvSpPr>
        <p:spPr>
          <a:xfrm>
            <a:off x="1551525" y="1069075"/>
            <a:ext cx="1311600" cy="1285200"/>
          </a:xfrm>
          <a:prstGeom prst="rect">
            <a:avLst/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85" name="Google Shape;785;p40"/>
          <p:cNvPicPr preferRelativeResize="0"/>
          <p:nvPr/>
        </p:nvPicPr>
        <p:blipFill rotWithShape="1">
          <a:blip r:embed="rId4">
            <a:alphaModFix/>
          </a:blip>
          <a:srcRect b="30371" l="23217" r="5713" t="0"/>
          <a:stretch/>
        </p:blipFill>
        <p:spPr>
          <a:xfrm>
            <a:off x="5123653" y="3018081"/>
            <a:ext cx="1363402" cy="1335744"/>
          </a:xfrm>
          <a:prstGeom prst="rect">
            <a:avLst/>
          </a:prstGeom>
          <a:noFill/>
          <a:ln>
            <a:noFill/>
          </a:ln>
        </p:spPr>
      </p:pic>
      <p:sp>
        <p:nvSpPr>
          <p:cNvPr id="786" name="Google Shape;786;p40"/>
          <p:cNvSpPr/>
          <p:nvPr/>
        </p:nvSpPr>
        <p:spPr>
          <a:xfrm>
            <a:off x="2514925" y="4144150"/>
            <a:ext cx="4148400" cy="567000"/>
          </a:xfrm>
          <a:prstGeom prst="rect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" name="Google Shape;787;p40"/>
          <p:cNvSpPr/>
          <p:nvPr/>
        </p:nvSpPr>
        <p:spPr>
          <a:xfrm>
            <a:off x="5479625" y="3956025"/>
            <a:ext cx="678600" cy="31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88" name="Google Shape;788;p40"/>
          <p:cNvPicPr preferRelativeResize="0"/>
          <p:nvPr/>
        </p:nvPicPr>
        <p:blipFill rotWithShape="1">
          <a:blip r:embed="rId5">
            <a:alphaModFix/>
          </a:blip>
          <a:srcRect b="885" l="3561" r="8727" t="13182"/>
          <a:stretch/>
        </p:blipFill>
        <p:spPr>
          <a:xfrm>
            <a:off x="2674050" y="3018075"/>
            <a:ext cx="1363400" cy="1335746"/>
          </a:xfrm>
          <a:prstGeom prst="rect">
            <a:avLst/>
          </a:prstGeom>
          <a:noFill/>
          <a:ln>
            <a:noFill/>
          </a:ln>
        </p:spPr>
      </p:pic>
      <p:pic>
        <p:nvPicPr>
          <p:cNvPr id="789" name="Google Shape;789;p40"/>
          <p:cNvPicPr preferRelativeResize="0"/>
          <p:nvPr/>
        </p:nvPicPr>
        <p:blipFill rotWithShape="1">
          <a:blip r:embed="rId6">
            <a:alphaModFix/>
          </a:blip>
          <a:srcRect b="0" l="11720" r="11727" t="0"/>
          <a:stretch/>
        </p:blipFill>
        <p:spPr>
          <a:xfrm>
            <a:off x="3944100" y="1069055"/>
            <a:ext cx="1311702" cy="1285122"/>
          </a:xfrm>
          <a:prstGeom prst="rect">
            <a:avLst/>
          </a:prstGeom>
          <a:noFill/>
          <a:ln>
            <a:noFill/>
          </a:ln>
        </p:spPr>
      </p:pic>
      <p:pic>
        <p:nvPicPr>
          <p:cNvPr id="790" name="Google Shape;790;p40"/>
          <p:cNvPicPr preferRelativeResize="0"/>
          <p:nvPr/>
        </p:nvPicPr>
        <p:blipFill rotWithShape="1">
          <a:blip r:embed="rId7">
            <a:alphaModFix/>
          </a:blip>
          <a:srcRect b="17341" l="0" r="0" t="17341"/>
          <a:stretch/>
        </p:blipFill>
        <p:spPr>
          <a:xfrm>
            <a:off x="6315193" y="1069081"/>
            <a:ext cx="1311677" cy="1285099"/>
          </a:xfrm>
          <a:prstGeom prst="rect">
            <a:avLst/>
          </a:prstGeom>
          <a:noFill/>
          <a:ln>
            <a:noFill/>
          </a:ln>
        </p:spPr>
      </p:pic>
      <p:sp>
        <p:nvSpPr>
          <p:cNvPr id="791" name="Google Shape;791;p40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BUDGET</a:t>
            </a:r>
            <a:endParaRPr/>
          </a:p>
        </p:txBody>
      </p:sp>
      <p:sp>
        <p:nvSpPr>
          <p:cNvPr id="792" name="Google Shape;792;p40"/>
          <p:cNvSpPr/>
          <p:nvPr/>
        </p:nvSpPr>
        <p:spPr>
          <a:xfrm>
            <a:off x="1394725" y="2135850"/>
            <a:ext cx="6372000" cy="567000"/>
          </a:xfrm>
          <a:prstGeom prst="rect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" name="Google Shape;793;p40"/>
          <p:cNvSpPr/>
          <p:nvPr/>
        </p:nvSpPr>
        <p:spPr>
          <a:xfrm>
            <a:off x="3944150" y="1069075"/>
            <a:ext cx="1311600" cy="1285200"/>
          </a:xfrm>
          <a:prstGeom prst="rect">
            <a:avLst/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" name="Google Shape;794;p40"/>
          <p:cNvSpPr/>
          <p:nvPr/>
        </p:nvSpPr>
        <p:spPr>
          <a:xfrm>
            <a:off x="6315181" y="1069075"/>
            <a:ext cx="1311600" cy="1285200"/>
          </a:xfrm>
          <a:prstGeom prst="rect">
            <a:avLst/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5" name="Google Shape;795;p40"/>
          <p:cNvSpPr/>
          <p:nvPr/>
        </p:nvSpPr>
        <p:spPr>
          <a:xfrm>
            <a:off x="5111022" y="3018075"/>
            <a:ext cx="1363500" cy="1335900"/>
          </a:xfrm>
          <a:prstGeom prst="rect">
            <a:avLst/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" name="Google Shape;796;p40"/>
          <p:cNvSpPr/>
          <p:nvPr/>
        </p:nvSpPr>
        <p:spPr>
          <a:xfrm>
            <a:off x="2687571" y="3018075"/>
            <a:ext cx="1363500" cy="1335900"/>
          </a:xfrm>
          <a:prstGeom prst="rect">
            <a:avLst/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" name="Google Shape;797;p40"/>
          <p:cNvSpPr txBox="1"/>
          <p:nvPr>
            <p:ph idx="2" type="ctrTitle"/>
          </p:nvPr>
        </p:nvSpPr>
        <p:spPr>
          <a:xfrm>
            <a:off x="1478623" y="2414350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</a:rPr>
              <a:t>FOOD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798" name="Google Shape;798;p40"/>
          <p:cNvSpPr txBox="1"/>
          <p:nvPr>
            <p:ph idx="8" type="title"/>
          </p:nvPr>
        </p:nvSpPr>
        <p:spPr>
          <a:xfrm>
            <a:off x="5081024" y="3823332"/>
            <a:ext cx="1440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35%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799" name="Google Shape;799;p40"/>
          <p:cNvSpPr txBox="1"/>
          <p:nvPr>
            <p:ph idx="5" type="ctrTitle"/>
          </p:nvPr>
        </p:nvSpPr>
        <p:spPr>
          <a:xfrm>
            <a:off x="2635445" y="4411486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</a:rPr>
              <a:t>MARKETING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800" name="Google Shape;800;p40"/>
          <p:cNvSpPr txBox="1"/>
          <p:nvPr>
            <p:ph idx="6" type="ctrTitle"/>
          </p:nvPr>
        </p:nvSpPr>
        <p:spPr>
          <a:xfrm>
            <a:off x="5067845" y="4411486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</a:rPr>
              <a:t>STAFF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801" name="Google Shape;801;p40"/>
          <p:cNvSpPr txBox="1"/>
          <p:nvPr>
            <p:ph idx="3" type="ctrTitle"/>
          </p:nvPr>
        </p:nvSpPr>
        <p:spPr>
          <a:xfrm>
            <a:off x="3851645" y="2414350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</a:rPr>
              <a:t>BEVERAGE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802" name="Google Shape;802;p40"/>
          <p:cNvSpPr txBox="1"/>
          <p:nvPr>
            <p:ph idx="4" type="ctrTitle"/>
          </p:nvPr>
        </p:nvSpPr>
        <p:spPr>
          <a:xfrm>
            <a:off x="6262320" y="2414350"/>
            <a:ext cx="14406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</a:rPr>
              <a:t>RENT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803" name="Google Shape;803;p40"/>
          <p:cNvSpPr/>
          <p:nvPr/>
        </p:nvSpPr>
        <p:spPr>
          <a:xfrm>
            <a:off x="3016450" y="3956025"/>
            <a:ext cx="678600" cy="31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" name="Google Shape;804;p40"/>
          <p:cNvSpPr txBox="1"/>
          <p:nvPr>
            <p:ph idx="7" type="title"/>
          </p:nvPr>
        </p:nvSpPr>
        <p:spPr>
          <a:xfrm>
            <a:off x="2635452" y="3823332"/>
            <a:ext cx="1440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20%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805" name="Google Shape;805;p40"/>
          <p:cNvSpPr/>
          <p:nvPr/>
        </p:nvSpPr>
        <p:spPr>
          <a:xfrm>
            <a:off x="4228425" y="1965850"/>
            <a:ext cx="678600" cy="31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" name="Google Shape;806;p40"/>
          <p:cNvSpPr/>
          <p:nvPr/>
        </p:nvSpPr>
        <p:spPr>
          <a:xfrm>
            <a:off x="6640357" y="1965850"/>
            <a:ext cx="678600" cy="31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" name="Google Shape;807;p40"/>
          <p:cNvSpPr txBox="1"/>
          <p:nvPr>
            <p:ph idx="9" type="title"/>
          </p:nvPr>
        </p:nvSpPr>
        <p:spPr>
          <a:xfrm>
            <a:off x="3851652" y="1836550"/>
            <a:ext cx="1440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5%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808" name="Google Shape;808;p40"/>
          <p:cNvSpPr/>
          <p:nvPr/>
        </p:nvSpPr>
        <p:spPr>
          <a:xfrm>
            <a:off x="1868073" y="1965850"/>
            <a:ext cx="678600" cy="31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" name="Google Shape;809;p40"/>
          <p:cNvSpPr txBox="1"/>
          <p:nvPr>
            <p:ph idx="14" type="title"/>
          </p:nvPr>
        </p:nvSpPr>
        <p:spPr>
          <a:xfrm>
            <a:off x="1478623" y="1836550"/>
            <a:ext cx="1440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20%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810" name="Google Shape;810;p40"/>
          <p:cNvSpPr/>
          <p:nvPr/>
        </p:nvSpPr>
        <p:spPr>
          <a:xfrm>
            <a:off x="-275725" y="2140300"/>
            <a:ext cx="538800" cy="5175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" name="Google Shape;811;p40"/>
          <p:cNvSpPr/>
          <p:nvPr/>
        </p:nvSpPr>
        <p:spPr>
          <a:xfrm>
            <a:off x="8858050" y="3131225"/>
            <a:ext cx="538800" cy="9345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" name="Google Shape;812;p40"/>
          <p:cNvSpPr txBox="1"/>
          <p:nvPr>
            <p:ph idx="13" type="title"/>
          </p:nvPr>
        </p:nvSpPr>
        <p:spPr>
          <a:xfrm>
            <a:off x="6262328" y="1836550"/>
            <a:ext cx="1440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30%</a:t>
            </a:r>
            <a:endParaRPr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16" name="Shape 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7" name="Google Shape;817;p41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0" r="2362" t="10682"/>
          <a:stretch/>
        </p:blipFill>
        <p:spPr>
          <a:xfrm>
            <a:off x="618200" y="1215375"/>
            <a:ext cx="3745290" cy="150562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18" name="Google Shape;818;p41"/>
          <p:cNvGrpSpPr/>
          <p:nvPr/>
        </p:nvGrpSpPr>
        <p:grpSpPr>
          <a:xfrm>
            <a:off x="7115171" y="3676023"/>
            <a:ext cx="1244627" cy="1014537"/>
            <a:chOff x="7390600" y="3581375"/>
            <a:chExt cx="1363825" cy="1111700"/>
          </a:xfrm>
        </p:grpSpPr>
        <p:sp>
          <p:nvSpPr>
            <p:cNvPr id="819" name="Google Shape;819;p41"/>
            <p:cNvSpPr/>
            <p:nvPr/>
          </p:nvSpPr>
          <p:spPr>
            <a:xfrm>
              <a:off x="7390600" y="3581375"/>
              <a:ext cx="1030200" cy="1030200"/>
            </a:xfrm>
            <a:prstGeom prst="ellipse">
              <a:avLst/>
            </a:prstGeom>
            <a:noFill/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1"/>
            <p:cNvSpPr/>
            <p:nvPr/>
          </p:nvSpPr>
          <p:spPr>
            <a:xfrm>
              <a:off x="8008025" y="4305775"/>
              <a:ext cx="746400" cy="387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" name="Google Shape;821;p41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KPI OVERVIEW</a:t>
            </a:r>
            <a:endParaRPr/>
          </a:p>
        </p:txBody>
      </p:sp>
      <p:sp>
        <p:nvSpPr>
          <p:cNvPr id="822" name="Google Shape;822;p41"/>
          <p:cNvSpPr txBox="1"/>
          <p:nvPr/>
        </p:nvSpPr>
        <p:spPr>
          <a:xfrm>
            <a:off x="713225" y="2729925"/>
            <a:ext cx="39267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chemeClr val="accent2"/>
                </a:solidFill>
                <a:latin typeface="Antic"/>
                <a:ea typeface="Antic"/>
                <a:cs typeface="Antic"/>
                <a:sym typeface="Antic"/>
              </a:rPr>
              <a:t>If you want to modify this graph, click on it, follow the link, change the data and replace it </a:t>
            </a:r>
            <a:endParaRPr sz="8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8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accent2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823" name="Google Shape;823;p41"/>
          <p:cNvSpPr txBox="1"/>
          <p:nvPr>
            <p:ph idx="4294967295" type="subTitle"/>
          </p:nvPr>
        </p:nvSpPr>
        <p:spPr>
          <a:xfrm>
            <a:off x="638578" y="2970979"/>
            <a:ext cx="2394600" cy="28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chemeClr val="accent2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ANALYSIS</a:t>
            </a:r>
            <a:endParaRPr sz="1800">
              <a:solidFill>
                <a:schemeClr val="accent2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824" name="Google Shape;824;p41"/>
          <p:cNvSpPr txBox="1"/>
          <p:nvPr>
            <p:ph idx="4294967295" type="subTitle"/>
          </p:nvPr>
        </p:nvSpPr>
        <p:spPr>
          <a:xfrm>
            <a:off x="625007" y="705751"/>
            <a:ext cx="2394600" cy="28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chemeClr val="accent2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SALES AND EXPENSES</a:t>
            </a:r>
            <a:endParaRPr sz="1800">
              <a:solidFill>
                <a:schemeClr val="accent2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825" name="Google Shape;825;p41"/>
          <p:cNvSpPr txBox="1"/>
          <p:nvPr/>
        </p:nvSpPr>
        <p:spPr>
          <a:xfrm rot="-5400000">
            <a:off x="3560090" y="1994408"/>
            <a:ext cx="542100" cy="305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lt1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2018</a:t>
            </a:r>
            <a:endParaRPr sz="1200">
              <a:solidFill>
                <a:schemeClr val="lt1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826" name="Google Shape;826;p41"/>
          <p:cNvSpPr txBox="1"/>
          <p:nvPr/>
        </p:nvSpPr>
        <p:spPr>
          <a:xfrm rot="-5400000">
            <a:off x="3741864" y="1445330"/>
            <a:ext cx="542100" cy="305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lt1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2019</a:t>
            </a:r>
            <a:endParaRPr sz="1200">
              <a:solidFill>
                <a:schemeClr val="lt1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827" name="Google Shape;827;p41"/>
          <p:cNvSpPr txBox="1"/>
          <p:nvPr>
            <p:ph idx="4294967295" type="subTitle"/>
          </p:nvPr>
        </p:nvSpPr>
        <p:spPr>
          <a:xfrm>
            <a:off x="6128564" y="705751"/>
            <a:ext cx="2394600" cy="28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chemeClr val="accent2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BEST SELLERS</a:t>
            </a:r>
            <a:endParaRPr sz="1800">
              <a:solidFill>
                <a:schemeClr val="accent2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828" name="Google Shape;828;p41"/>
          <p:cNvSpPr/>
          <p:nvPr/>
        </p:nvSpPr>
        <p:spPr>
          <a:xfrm>
            <a:off x="5480278" y="1235950"/>
            <a:ext cx="630000" cy="172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" name="Google Shape;829;p41"/>
          <p:cNvSpPr/>
          <p:nvPr/>
        </p:nvSpPr>
        <p:spPr>
          <a:xfrm>
            <a:off x="5480277" y="1539700"/>
            <a:ext cx="894300" cy="172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0" name="Google Shape;830;p41"/>
          <p:cNvSpPr/>
          <p:nvPr/>
        </p:nvSpPr>
        <p:spPr>
          <a:xfrm>
            <a:off x="5480275" y="1850625"/>
            <a:ext cx="1741200" cy="172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" name="Google Shape;831;p41"/>
          <p:cNvSpPr/>
          <p:nvPr/>
        </p:nvSpPr>
        <p:spPr>
          <a:xfrm>
            <a:off x="5480276" y="2161525"/>
            <a:ext cx="985500" cy="172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" name="Google Shape;832;p41"/>
          <p:cNvSpPr txBox="1"/>
          <p:nvPr>
            <p:ph idx="4294967295" type="subTitle"/>
          </p:nvPr>
        </p:nvSpPr>
        <p:spPr>
          <a:xfrm flipH="1">
            <a:off x="7623070" y="1143000"/>
            <a:ext cx="894300" cy="25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chemeClr val="accent2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BURGER</a:t>
            </a:r>
            <a:endParaRPr sz="1400">
              <a:solidFill>
                <a:schemeClr val="accent2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833" name="Google Shape;833;p41"/>
          <p:cNvSpPr txBox="1"/>
          <p:nvPr>
            <p:ph idx="4294967295" type="subTitle"/>
          </p:nvPr>
        </p:nvSpPr>
        <p:spPr>
          <a:xfrm flipH="1">
            <a:off x="7623070" y="1450507"/>
            <a:ext cx="894300" cy="25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chemeClr val="accent2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PASTA</a:t>
            </a:r>
            <a:endParaRPr sz="1400">
              <a:solidFill>
                <a:schemeClr val="accent2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834" name="Google Shape;834;p41"/>
          <p:cNvSpPr txBox="1"/>
          <p:nvPr>
            <p:ph idx="4294967295" type="subTitle"/>
          </p:nvPr>
        </p:nvSpPr>
        <p:spPr>
          <a:xfrm flipH="1">
            <a:off x="7623070" y="1765003"/>
            <a:ext cx="894300" cy="25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chemeClr val="accent2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STEAK</a:t>
            </a:r>
            <a:endParaRPr sz="1400">
              <a:solidFill>
                <a:schemeClr val="accent2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835" name="Google Shape;835;p41"/>
          <p:cNvSpPr txBox="1"/>
          <p:nvPr>
            <p:ph idx="4294967295" type="subTitle"/>
          </p:nvPr>
        </p:nvSpPr>
        <p:spPr>
          <a:xfrm flipH="1">
            <a:off x="7623070" y="2074537"/>
            <a:ext cx="894300" cy="25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chemeClr val="accent2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SALAD</a:t>
            </a:r>
            <a:endParaRPr sz="1400">
              <a:solidFill>
                <a:schemeClr val="accent2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836" name="Google Shape;836;p41"/>
          <p:cNvSpPr/>
          <p:nvPr/>
        </p:nvSpPr>
        <p:spPr>
          <a:xfrm>
            <a:off x="6078479" y="1235950"/>
            <a:ext cx="777600" cy="172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7" name="Google Shape;837;p41"/>
          <p:cNvSpPr/>
          <p:nvPr/>
        </p:nvSpPr>
        <p:spPr>
          <a:xfrm>
            <a:off x="6372157" y="1539700"/>
            <a:ext cx="630000" cy="172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" name="Google Shape;838;p41"/>
          <p:cNvSpPr/>
          <p:nvPr/>
        </p:nvSpPr>
        <p:spPr>
          <a:xfrm>
            <a:off x="7221514" y="1850617"/>
            <a:ext cx="568500" cy="172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" name="Google Shape;839;p41"/>
          <p:cNvSpPr/>
          <p:nvPr/>
        </p:nvSpPr>
        <p:spPr>
          <a:xfrm>
            <a:off x="6445583" y="2161535"/>
            <a:ext cx="251100" cy="172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40" name="Google Shape;840;p41"/>
          <p:cNvCxnSpPr/>
          <p:nvPr/>
        </p:nvCxnSpPr>
        <p:spPr>
          <a:xfrm>
            <a:off x="5473620" y="2464695"/>
            <a:ext cx="2312700" cy="0"/>
          </a:xfrm>
          <a:prstGeom prst="straightConnector1">
            <a:avLst/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med" w="med" type="oval"/>
            <a:tailEnd len="med" w="med" type="oval"/>
          </a:ln>
        </p:spPr>
      </p:cxnSp>
      <p:sp>
        <p:nvSpPr>
          <p:cNvPr id="841" name="Google Shape;841;p41"/>
          <p:cNvSpPr txBox="1"/>
          <p:nvPr>
            <p:ph idx="4294967295" type="subTitle"/>
          </p:nvPr>
        </p:nvSpPr>
        <p:spPr>
          <a:xfrm>
            <a:off x="5190076" y="2477397"/>
            <a:ext cx="648600" cy="25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chemeClr val="accent2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$5</a:t>
            </a:r>
            <a:endParaRPr sz="1400">
              <a:solidFill>
                <a:schemeClr val="accent2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842" name="Google Shape;842;p41"/>
          <p:cNvSpPr txBox="1"/>
          <p:nvPr>
            <p:ph idx="4294967295" type="subTitle"/>
          </p:nvPr>
        </p:nvSpPr>
        <p:spPr>
          <a:xfrm>
            <a:off x="7423351" y="2477397"/>
            <a:ext cx="648600" cy="25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chemeClr val="accent2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$20</a:t>
            </a:r>
            <a:endParaRPr sz="1400">
              <a:solidFill>
                <a:schemeClr val="accent2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843" name="Google Shape;843;p41"/>
          <p:cNvSpPr txBox="1"/>
          <p:nvPr>
            <p:ph idx="4294967295" type="subTitle"/>
          </p:nvPr>
        </p:nvSpPr>
        <p:spPr>
          <a:xfrm>
            <a:off x="6128564" y="2967137"/>
            <a:ext cx="2394600" cy="28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chemeClr val="accent2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CUSTOMERS</a:t>
            </a:r>
            <a:endParaRPr sz="1800">
              <a:solidFill>
                <a:schemeClr val="accent2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844" name="Google Shape;844;p41"/>
          <p:cNvSpPr/>
          <p:nvPr/>
        </p:nvSpPr>
        <p:spPr>
          <a:xfrm>
            <a:off x="5487575" y="3674844"/>
            <a:ext cx="940200" cy="9402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" name="Google Shape;845;p41"/>
          <p:cNvSpPr/>
          <p:nvPr/>
        </p:nvSpPr>
        <p:spPr>
          <a:xfrm>
            <a:off x="5759198" y="3946468"/>
            <a:ext cx="396900" cy="3969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46" name="Google Shape;846;p41"/>
          <p:cNvCxnSpPr/>
          <p:nvPr/>
        </p:nvCxnSpPr>
        <p:spPr>
          <a:xfrm>
            <a:off x="6110677" y="3841264"/>
            <a:ext cx="8994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847" name="Google Shape;847;p41"/>
          <p:cNvSpPr txBox="1"/>
          <p:nvPr>
            <p:ph idx="4294967295" type="subTitle"/>
          </p:nvPr>
        </p:nvSpPr>
        <p:spPr>
          <a:xfrm>
            <a:off x="6390080" y="3679157"/>
            <a:ext cx="654300" cy="25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chemeClr val="accent1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100,000</a:t>
            </a:r>
            <a:endParaRPr>
              <a:solidFill>
                <a:schemeClr val="accent1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cxnSp>
        <p:nvCxnSpPr>
          <p:cNvPr id="848" name="Google Shape;848;p41"/>
          <p:cNvCxnSpPr/>
          <p:nvPr/>
        </p:nvCxnSpPr>
        <p:spPr>
          <a:xfrm>
            <a:off x="6110677" y="4194249"/>
            <a:ext cx="8994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849" name="Google Shape;849;p41"/>
          <p:cNvSpPr txBox="1"/>
          <p:nvPr>
            <p:ph idx="4294967295" type="subTitle"/>
          </p:nvPr>
        </p:nvSpPr>
        <p:spPr>
          <a:xfrm>
            <a:off x="6390080" y="4032142"/>
            <a:ext cx="709800" cy="25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chemeClr val="accent3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20% NEW</a:t>
            </a:r>
            <a:endParaRPr>
              <a:solidFill>
                <a:schemeClr val="accent3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850" name="Google Shape;850;p41"/>
          <p:cNvSpPr/>
          <p:nvPr/>
        </p:nvSpPr>
        <p:spPr>
          <a:xfrm>
            <a:off x="7281901" y="3841264"/>
            <a:ext cx="607200" cy="6072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" name="Google Shape;851;p41"/>
          <p:cNvSpPr txBox="1"/>
          <p:nvPr>
            <p:ph idx="4294967295" type="subTitle"/>
          </p:nvPr>
        </p:nvSpPr>
        <p:spPr>
          <a:xfrm>
            <a:off x="7152396" y="4097982"/>
            <a:ext cx="866400" cy="25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chemeClr val="lt2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8,9/10</a:t>
            </a:r>
            <a:endParaRPr sz="1800">
              <a:solidFill>
                <a:schemeClr val="lt2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852" name="Google Shape;852;p41"/>
          <p:cNvSpPr txBox="1"/>
          <p:nvPr>
            <p:ph idx="4294967295" type="subTitle"/>
          </p:nvPr>
        </p:nvSpPr>
        <p:spPr>
          <a:xfrm>
            <a:off x="7624941" y="4521221"/>
            <a:ext cx="971700" cy="25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chemeClr val="accent3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SATISFACTION</a:t>
            </a:r>
            <a:endParaRPr>
              <a:solidFill>
                <a:schemeClr val="accent3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graphicFrame>
        <p:nvGraphicFramePr>
          <p:cNvPr id="853" name="Google Shape;853;p41"/>
          <p:cNvGraphicFramePr/>
          <p:nvPr/>
        </p:nvGraphicFramePr>
        <p:xfrm>
          <a:off x="720025" y="340567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{EA9AF826-91F5-48D0-9E36-0BCEAAF8380C}</a:tableStyleId>
              </a:tblPr>
              <a:tblGrid>
                <a:gridCol w="936900"/>
                <a:gridCol w="382850"/>
                <a:gridCol w="659875"/>
              </a:tblGrid>
              <a:tr h="5018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accent2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SALES </a:t>
                      </a:r>
                      <a:endParaRPr>
                        <a:solidFill>
                          <a:schemeClr val="accent2"/>
                        </a:solidFill>
                        <a:latin typeface="Pathway Gothic One"/>
                        <a:ea typeface="Pathway Gothic One"/>
                        <a:cs typeface="Pathway Gothic One"/>
                        <a:sym typeface="Pathway Gothic One"/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>
                          <a:solidFill>
                            <a:schemeClr val="accent2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(THOUSANDS)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chemeClr val="accent3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2018</a:t>
                      </a:r>
                      <a:endParaRPr/>
                    </a:p>
                  </a:txBody>
                  <a:tcPr marT="91425" marB="91425" marR="91425" marL="91425" anchor="b">
                    <a:lnL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chemeClr val="accent1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2019</a:t>
                      </a:r>
                      <a:endParaRPr/>
                    </a:p>
                  </a:txBody>
                  <a:tcPr marT="91425" marB="91425" marR="91425" marL="91425" anchor="b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663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chemeClr val="accent2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FOOD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chemeClr val="accent3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600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chemeClr val="accent1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900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663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chemeClr val="accent2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BEVERAGE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chemeClr val="accent3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300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chemeClr val="accent1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500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854" name="Google Shape;854;p41"/>
          <p:cNvGraphicFramePr/>
          <p:nvPr/>
        </p:nvGraphicFramePr>
        <p:xfrm>
          <a:off x="2823550" y="340567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{EA9AF826-91F5-48D0-9E36-0BCEAAF8380C}</a:tableStyleId>
              </a:tblPr>
              <a:tblGrid>
                <a:gridCol w="936900"/>
                <a:gridCol w="382850"/>
                <a:gridCol w="659875"/>
              </a:tblGrid>
              <a:tr h="5018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accent2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EXPENSES</a:t>
                      </a:r>
                      <a:endParaRPr>
                        <a:solidFill>
                          <a:schemeClr val="accent2"/>
                        </a:solidFill>
                        <a:latin typeface="Pathway Gothic One"/>
                        <a:ea typeface="Pathway Gothic One"/>
                        <a:cs typeface="Pathway Gothic One"/>
                        <a:sym typeface="Pathway Gothic One"/>
                      </a:endParaRPr>
                    </a:p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>
                          <a:solidFill>
                            <a:schemeClr val="accent2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(THOUSANDS)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chemeClr val="accent3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2018</a:t>
                      </a:r>
                      <a:endParaRPr/>
                    </a:p>
                  </a:txBody>
                  <a:tcPr marT="91425" marB="91425" marR="91425" marL="91425" anchor="b">
                    <a:lnL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chemeClr val="accent1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2019</a:t>
                      </a:r>
                      <a:endParaRPr/>
                    </a:p>
                  </a:txBody>
                  <a:tcPr marT="91425" marB="91425" marR="91425" marL="91425" anchor="b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663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chemeClr val="accent2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FOOD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chemeClr val="accent3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300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chemeClr val="accent1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450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663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chemeClr val="accent2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BEVERAGE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chemeClr val="accent3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150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chemeClr val="accent1"/>
                          </a:solidFill>
                          <a:latin typeface="Pathway Gothic One"/>
                          <a:ea typeface="Pathway Gothic One"/>
                          <a:cs typeface="Pathway Gothic One"/>
                          <a:sym typeface="Pathway Gothic One"/>
                        </a:rPr>
                        <a:t>300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855" name="Google Shape;855;p41"/>
          <p:cNvSpPr txBox="1"/>
          <p:nvPr/>
        </p:nvSpPr>
        <p:spPr>
          <a:xfrm>
            <a:off x="5624217" y="1091493"/>
            <a:ext cx="568500" cy="320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lt1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2018</a:t>
            </a:r>
            <a:endParaRPr sz="1200">
              <a:solidFill>
                <a:schemeClr val="lt1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856" name="Google Shape;856;p41"/>
          <p:cNvSpPr txBox="1"/>
          <p:nvPr/>
        </p:nvSpPr>
        <p:spPr>
          <a:xfrm>
            <a:off x="6402994" y="1091493"/>
            <a:ext cx="568500" cy="320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lt1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2019</a:t>
            </a:r>
            <a:endParaRPr sz="1200">
              <a:solidFill>
                <a:schemeClr val="lt1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</p:txBody>
      </p:sp>
      <p:sp>
        <p:nvSpPr>
          <p:cNvPr id="857" name="Google Shape;857;p41"/>
          <p:cNvSpPr/>
          <p:nvPr/>
        </p:nvSpPr>
        <p:spPr>
          <a:xfrm>
            <a:off x="-311100" y="3131225"/>
            <a:ext cx="538800" cy="9345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" name="Google Shape;858;p41"/>
          <p:cNvSpPr/>
          <p:nvPr/>
        </p:nvSpPr>
        <p:spPr>
          <a:xfrm>
            <a:off x="8872200" y="754025"/>
            <a:ext cx="538800" cy="6453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62" name="Shape 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" name="Google Shape;863;p42"/>
          <p:cNvSpPr/>
          <p:nvPr/>
        </p:nvSpPr>
        <p:spPr>
          <a:xfrm>
            <a:off x="5747425" y="540000"/>
            <a:ext cx="2911200" cy="1740000"/>
          </a:xfrm>
          <a:prstGeom prst="rect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" name="Google Shape;864;p42"/>
          <p:cNvSpPr/>
          <p:nvPr/>
        </p:nvSpPr>
        <p:spPr>
          <a:xfrm>
            <a:off x="2156410" y="2863525"/>
            <a:ext cx="2911200" cy="1740000"/>
          </a:xfrm>
          <a:prstGeom prst="rect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65" name="Google Shape;865;p42"/>
          <p:cNvPicPr preferRelativeResize="0"/>
          <p:nvPr/>
        </p:nvPicPr>
        <p:blipFill rotWithShape="1">
          <a:blip r:embed="rId3">
            <a:alphaModFix/>
          </a:blip>
          <a:srcRect b="0" l="700" r="690" t="0"/>
          <a:stretch/>
        </p:blipFill>
        <p:spPr>
          <a:xfrm>
            <a:off x="5543500" y="1682300"/>
            <a:ext cx="2880506" cy="2921200"/>
          </a:xfrm>
          <a:prstGeom prst="rect">
            <a:avLst/>
          </a:prstGeom>
          <a:noFill/>
          <a:ln>
            <a:noFill/>
          </a:ln>
        </p:spPr>
      </p:pic>
      <p:sp>
        <p:nvSpPr>
          <p:cNvPr id="866" name="Google Shape;866;p42"/>
          <p:cNvSpPr/>
          <p:nvPr/>
        </p:nvSpPr>
        <p:spPr>
          <a:xfrm>
            <a:off x="5543500" y="1682350"/>
            <a:ext cx="2880600" cy="2921100"/>
          </a:xfrm>
          <a:prstGeom prst="rect">
            <a:avLst/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" name="Google Shape;867;p42"/>
          <p:cNvSpPr txBox="1"/>
          <p:nvPr>
            <p:ph type="ctrTitle"/>
          </p:nvPr>
        </p:nvSpPr>
        <p:spPr>
          <a:xfrm>
            <a:off x="610875" y="1856100"/>
            <a:ext cx="1463700" cy="143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TEAM</a:t>
            </a:r>
            <a:endParaRPr/>
          </a:p>
        </p:txBody>
      </p:sp>
      <p:pic>
        <p:nvPicPr>
          <p:cNvPr id="868" name="Google Shape;868;p42"/>
          <p:cNvPicPr preferRelativeResize="0"/>
          <p:nvPr/>
        </p:nvPicPr>
        <p:blipFill rotWithShape="1">
          <a:blip r:embed="rId4">
            <a:alphaModFix/>
          </a:blip>
          <a:srcRect b="0" l="16309" r="17952" t="0"/>
          <a:stretch/>
        </p:blipFill>
        <p:spPr>
          <a:xfrm>
            <a:off x="2410860" y="540000"/>
            <a:ext cx="2880504" cy="2921203"/>
          </a:xfrm>
          <a:prstGeom prst="rect">
            <a:avLst/>
          </a:prstGeom>
          <a:noFill/>
          <a:ln>
            <a:noFill/>
          </a:ln>
        </p:spPr>
      </p:pic>
      <p:sp>
        <p:nvSpPr>
          <p:cNvPr id="869" name="Google Shape;869;p42"/>
          <p:cNvSpPr txBox="1"/>
          <p:nvPr>
            <p:ph idx="4294967295" type="ctrTitle"/>
          </p:nvPr>
        </p:nvSpPr>
        <p:spPr>
          <a:xfrm>
            <a:off x="2305959" y="3510477"/>
            <a:ext cx="1101900" cy="44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1"/>
                </a:solidFill>
              </a:rPr>
              <a:t>JADE HAYES</a:t>
            </a:r>
            <a:endParaRPr sz="1800">
              <a:solidFill>
                <a:schemeClr val="accent1"/>
              </a:solidFill>
            </a:endParaRPr>
          </a:p>
        </p:txBody>
      </p:sp>
      <p:sp>
        <p:nvSpPr>
          <p:cNvPr id="870" name="Google Shape;870;p42"/>
          <p:cNvSpPr/>
          <p:nvPr/>
        </p:nvSpPr>
        <p:spPr>
          <a:xfrm>
            <a:off x="2410860" y="540000"/>
            <a:ext cx="2880600" cy="2921100"/>
          </a:xfrm>
          <a:prstGeom prst="rect">
            <a:avLst/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" name="Google Shape;871;p42"/>
          <p:cNvSpPr txBox="1"/>
          <p:nvPr>
            <p:ph idx="4294967295" type="subTitle"/>
          </p:nvPr>
        </p:nvSpPr>
        <p:spPr>
          <a:xfrm>
            <a:off x="2305959" y="3786875"/>
            <a:ext cx="1373700" cy="7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You can replace the  image on the screen with your own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872" name="Google Shape;872;p42"/>
          <p:cNvSpPr txBox="1"/>
          <p:nvPr>
            <p:ph idx="4294967295" type="ctrTitle"/>
          </p:nvPr>
        </p:nvSpPr>
        <p:spPr>
          <a:xfrm>
            <a:off x="7418656" y="697602"/>
            <a:ext cx="1101900" cy="44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1"/>
                </a:solidFill>
              </a:rPr>
              <a:t>OAKLEY HILL</a:t>
            </a:r>
            <a:endParaRPr sz="1800">
              <a:solidFill>
                <a:schemeClr val="accent1"/>
              </a:solidFill>
            </a:endParaRPr>
          </a:p>
        </p:txBody>
      </p:sp>
      <p:sp>
        <p:nvSpPr>
          <p:cNvPr id="873" name="Google Shape;873;p42"/>
          <p:cNvSpPr txBox="1"/>
          <p:nvPr>
            <p:ph idx="4294967295" type="subTitle"/>
          </p:nvPr>
        </p:nvSpPr>
        <p:spPr>
          <a:xfrm>
            <a:off x="7146856" y="974000"/>
            <a:ext cx="1373700" cy="7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You can replace the  image on the screen with your own</a:t>
            </a:r>
            <a:endParaRPr sz="1000">
              <a:solidFill>
                <a:schemeClr val="accent2"/>
              </a:solidFill>
            </a:endParaRPr>
          </a:p>
        </p:txBody>
      </p:sp>
      <p:sp>
        <p:nvSpPr>
          <p:cNvPr id="874" name="Google Shape;874;p42"/>
          <p:cNvSpPr/>
          <p:nvPr/>
        </p:nvSpPr>
        <p:spPr>
          <a:xfrm>
            <a:off x="7996225" y="3142975"/>
            <a:ext cx="662400" cy="16125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" name="Google Shape;875;p42"/>
          <p:cNvSpPr/>
          <p:nvPr/>
        </p:nvSpPr>
        <p:spPr>
          <a:xfrm>
            <a:off x="2156410" y="400000"/>
            <a:ext cx="539700" cy="2976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" name="Google Shape;876;p42"/>
          <p:cNvSpPr/>
          <p:nvPr/>
        </p:nvSpPr>
        <p:spPr>
          <a:xfrm>
            <a:off x="4127850" y="3287400"/>
            <a:ext cx="788400" cy="3807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" name="Google Shape;877;p42"/>
          <p:cNvSpPr/>
          <p:nvPr/>
        </p:nvSpPr>
        <p:spPr>
          <a:xfrm>
            <a:off x="5956425" y="1558500"/>
            <a:ext cx="836100" cy="2976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" name="Google Shape;878;p42"/>
          <p:cNvSpPr/>
          <p:nvPr/>
        </p:nvSpPr>
        <p:spPr>
          <a:xfrm>
            <a:off x="-360625" y="754025"/>
            <a:ext cx="538800" cy="6453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2" name="Shape 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" name="Google Shape;883;p43"/>
          <p:cNvSpPr txBox="1"/>
          <p:nvPr>
            <p:ph type="ctrTitle"/>
          </p:nvPr>
        </p:nvSpPr>
        <p:spPr>
          <a:xfrm>
            <a:off x="4184500" y="1612400"/>
            <a:ext cx="420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3"/>
                </a:solidFill>
              </a:rPr>
              <a:t>THANKS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884" name="Google Shape;884;p43"/>
          <p:cNvSpPr txBox="1"/>
          <p:nvPr>
            <p:ph idx="1" type="subTitle"/>
          </p:nvPr>
        </p:nvSpPr>
        <p:spPr>
          <a:xfrm flipH="1">
            <a:off x="3970600" y="2556400"/>
            <a:ext cx="4423200" cy="3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sp>
        <p:nvSpPr>
          <p:cNvPr id="885" name="Google Shape;885;p43"/>
          <p:cNvSpPr/>
          <p:nvPr/>
        </p:nvSpPr>
        <p:spPr>
          <a:xfrm>
            <a:off x="779279" y="4082705"/>
            <a:ext cx="167027" cy="159511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86" name="Google Shape;886;p43"/>
          <p:cNvSpPr/>
          <p:nvPr/>
        </p:nvSpPr>
        <p:spPr>
          <a:xfrm>
            <a:off x="4071693" y="4114135"/>
            <a:ext cx="185661" cy="12808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87" name="Google Shape;887;p43"/>
          <p:cNvSpPr/>
          <p:nvPr/>
        </p:nvSpPr>
        <p:spPr>
          <a:xfrm>
            <a:off x="3831346" y="4056555"/>
            <a:ext cx="86334" cy="185661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pic>
        <p:nvPicPr>
          <p:cNvPr id="888" name="Google Shape;888;p43"/>
          <p:cNvPicPr preferRelativeResize="0"/>
          <p:nvPr/>
        </p:nvPicPr>
        <p:blipFill rotWithShape="1">
          <a:blip r:embed="rId3">
            <a:alphaModFix/>
          </a:blip>
          <a:srcRect b="1562" l="0" r="0" t="31682"/>
          <a:stretch/>
        </p:blipFill>
        <p:spPr>
          <a:xfrm>
            <a:off x="735337" y="540000"/>
            <a:ext cx="4063500" cy="4063500"/>
          </a:xfrm>
          <a:prstGeom prst="rect">
            <a:avLst/>
          </a:prstGeom>
          <a:noFill/>
          <a:ln>
            <a:noFill/>
          </a:ln>
        </p:spPr>
      </p:pic>
      <p:sp>
        <p:nvSpPr>
          <p:cNvPr id="889" name="Google Shape;889;p43"/>
          <p:cNvSpPr/>
          <p:nvPr/>
        </p:nvSpPr>
        <p:spPr>
          <a:xfrm>
            <a:off x="743266" y="539504"/>
            <a:ext cx="4063500" cy="4063500"/>
          </a:xfrm>
          <a:prstGeom prst="rect">
            <a:avLst/>
          </a:prstGeom>
          <a:solidFill>
            <a:srgbClr val="783F04">
              <a:alpha val="111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" name="Google Shape;890;p43"/>
          <p:cNvSpPr/>
          <p:nvPr/>
        </p:nvSpPr>
        <p:spPr>
          <a:xfrm>
            <a:off x="4358125" y="1353950"/>
            <a:ext cx="1232700" cy="24357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" name="Google Shape;891;p43"/>
          <p:cNvSpPr/>
          <p:nvPr/>
        </p:nvSpPr>
        <p:spPr>
          <a:xfrm>
            <a:off x="450187" y="4454700"/>
            <a:ext cx="909600" cy="2976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" name="Google Shape;892;p43"/>
          <p:cNvSpPr/>
          <p:nvPr/>
        </p:nvSpPr>
        <p:spPr>
          <a:xfrm>
            <a:off x="621287" y="449100"/>
            <a:ext cx="364500" cy="2976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" name="Google Shape;893;p43"/>
          <p:cNvGrpSpPr/>
          <p:nvPr/>
        </p:nvGrpSpPr>
        <p:grpSpPr>
          <a:xfrm>
            <a:off x="4967118" y="1560390"/>
            <a:ext cx="344548" cy="344548"/>
            <a:chOff x="1190625" y="238125"/>
            <a:chExt cx="5228350" cy="5228350"/>
          </a:xfrm>
        </p:grpSpPr>
        <p:sp>
          <p:nvSpPr>
            <p:cNvPr id="894" name="Google Shape;894;p43"/>
            <p:cNvSpPr/>
            <p:nvPr/>
          </p:nvSpPr>
          <p:spPr>
            <a:xfrm>
              <a:off x="1190625" y="238125"/>
              <a:ext cx="4002900" cy="5228350"/>
            </a:xfrm>
            <a:custGeom>
              <a:rect b="b" l="l" r="r" t="t"/>
              <a:pathLst>
                <a:path extrusionOk="0" h="209134" w="160116">
                  <a:moveTo>
                    <a:pt x="12254" y="0"/>
                  </a:moveTo>
                  <a:cubicBezTo>
                    <a:pt x="5490" y="0"/>
                    <a:pt x="0" y="5490"/>
                    <a:pt x="0" y="12254"/>
                  </a:cubicBezTo>
                  <a:lnTo>
                    <a:pt x="0" y="196879"/>
                  </a:lnTo>
                  <a:cubicBezTo>
                    <a:pt x="0" y="203643"/>
                    <a:pt x="5490" y="209133"/>
                    <a:pt x="12254" y="209133"/>
                  </a:cubicBezTo>
                  <a:lnTo>
                    <a:pt x="156047" y="209133"/>
                  </a:lnTo>
                  <a:cubicBezTo>
                    <a:pt x="158302" y="209133"/>
                    <a:pt x="160116" y="207320"/>
                    <a:pt x="160116" y="205065"/>
                  </a:cubicBezTo>
                  <a:cubicBezTo>
                    <a:pt x="160116" y="202810"/>
                    <a:pt x="158302" y="200972"/>
                    <a:pt x="156047" y="200972"/>
                  </a:cubicBezTo>
                  <a:lnTo>
                    <a:pt x="12254" y="200972"/>
                  </a:lnTo>
                  <a:cubicBezTo>
                    <a:pt x="10000" y="200972"/>
                    <a:pt x="8161" y="199134"/>
                    <a:pt x="8161" y="196879"/>
                  </a:cubicBezTo>
                  <a:lnTo>
                    <a:pt x="8161" y="12254"/>
                  </a:lnTo>
                  <a:cubicBezTo>
                    <a:pt x="8161" y="10000"/>
                    <a:pt x="10000" y="8161"/>
                    <a:pt x="12254" y="8161"/>
                  </a:cubicBezTo>
                  <a:lnTo>
                    <a:pt x="20416" y="8161"/>
                  </a:lnTo>
                  <a:cubicBezTo>
                    <a:pt x="22671" y="8161"/>
                    <a:pt x="24509" y="6348"/>
                    <a:pt x="24509" y="4093"/>
                  </a:cubicBezTo>
                  <a:cubicBezTo>
                    <a:pt x="24509" y="1838"/>
                    <a:pt x="22671" y="0"/>
                    <a:pt x="204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3"/>
            <p:cNvSpPr/>
            <p:nvPr/>
          </p:nvSpPr>
          <p:spPr>
            <a:xfrm>
              <a:off x="2416050" y="238125"/>
              <a:ext cx="4002925" cy="5228350"/>
            </a:xfrm>
            <a:custGeom>
              <a:rect b="b" l="l" r="r" t="t"/>
              <a:pathLst>
                <a:path extrusionOk="0" h="209134" w="160117">
                  <a:moveTo>
                    <a:pt x="4094" y="0"/>
                  </a:moveTo>
                  <a:cubicBezTo>
                    <a:pt x="1839" y="0"/>
                    <a:pt x="1" y="1838"/>
                    <a:pt x="1" y="4093"/>
                  </a:cubicBezTo>
                  <a:cubicBezTo>
                    <a:pt x="1" y="6348"/>
                    <a:pt x="1839" y="8161"/>
                    <a:pt x="4094" y="8161"/>
                  </a:cubicBezTo>
                  <a:lnTo>
                    <a:pt x="147862" y="8161"/>
                  </a:lnTo>
                  <a:cubicBezTo>
                    <a:pt x="150117" y="8161"/>
                    <a:pt x="151955" y="10000"/>
                    <a:pt x="151955" y="12254"/>
                  </a:cubicBezTo>
                  <a:lnTo>
                    <a:pt x="151955" y="196879"/>
                  </a:lnTo>
                  <a:cubicBezTo>
                    <a:pt x="151955" y="199134"/>
                    <a:pt x="150117" y="200972"/>
                    <a:pt x="147862" y="200972"/>
                  </a:cubicBezTo>
                  <a:lnTo>
                    <a:pt x="139701" y="200972"/>
                  </a:lnTo>
                  <a:cubicBezTo>
                    <a:pt x="137446" y="200972"/>
                    <a:pt x="135608" y="202810"/>
                    <a:pt x="135608" y="205065"/>
                  </a:cubicBezTo>
                  <a:cubicBezTo>
                    <a:pt x="135608" y="207320"/>
                    <a:pt x="137446" y="209133"/>
                    <a:pt x="139701" y="209133"/>
                  </a:cubicBezTo>
                  <a:lnTo>
                    <a:pt x="147862" y="209133"/>
                  </a:lnTo>
                  <a:cubicBezTo>
                    <a:pt x="154626" y="209133"/>
                    <a:pt x="160116" y="203643"/>
                    <a:pt x="160116" y="196879"/>
                  </a:cubicBezTo>
                  <a:lnTo>
                    <a:pt x="160116" y="12254"/>
                  </a:lnTo>
                  <a:cubicBezTo>
                    <a:pt x="160116" y="5490"/>
                    <a:pt x="154626" y="0"/>
                    <a:pt x="1478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3"/>
            <p:cNvSpPr/>
            <p:nvPr/>
          </p:nvSpPr>
          <p:spPr>
            <a:xfrm>
              <a:off x="1910550" y="966025"/>
              <a:ext cx="1077200" cy="1077175"/>
            </a:xfrm>
            <a:custGeom>
              <a:rect b="b" l="l" r="r" t="t"/>
              <a:pathLst>
                <a:path extrusionOk="0" h="43087" w="43088">
                  <a:moveTo>
                    <a:pt x="21544" y="8162"/>
                  </a:moveTo>
                  <a:cubicBezTo>
                    <a:pt x="28921" y="8162"/>
                    <a:pt x="34926" y="14166"/>
                    <a:pt x="34926" y="21544"/>
                  </a:cubicBezTo>
                  <a:cubicBezTo>
                    <a:pt x="34926" y="28921"/>
                    <a:pt x="28921" y="34925"/>
                    <a:pt x="21544" y="34925"/>
                  </a:cubicBezTo>
                  <a:cubicBezTo>
                    <a:pt x="14167" y="34925"/>
                    <a:pt x="8162" y="28921"/>
                    <a:pt x="8162" y="21544"/>
                  </a:cubicBezTo>
                  <a:cubicBezTo>
                    <a:pt x="8162" y="14166"/>
                    <a:pt x="14167" y="8162"/>
                    <a:pt x="21544" y="8162"/>
                  </a:cubicBezTo>
                  <a:close/>
                  <a:moveTo>
                    <a:pt x="21544" y="0"/>
                  </a:moveTo>
                  <a:cubicBezTo>
                    <a:pt x="9657" y="0"/>
                    <a:pt x="1" y="9657"/>
                    <a:pt x="1" y="21544"/>
                  </a:cubicBezTo>
                  <a:cubicBezTo>
                    <a:pt x="1" y="33406"/>
                    <a:pt x="9657" y="43087"/>
                    <a:pt x="21544" y="43087"/>
                  </a:cubicBezTo>
                  <a:cubicBezTo>
                    <a:pt x="33431" y="43087"/>
                    <a:pt x="43087" y="33406"/>
                    <a:pt x="43087" y="21544"/>
                  </a:cubicBezTo>
                  <a:cubicBezTo>
                    <a:pt x="43087" y="9657"/>
                    <a:pt x="33431" y="0"/>
                    <a:pt x="215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3"/>
            <p:cNvSpPr/>
            <p:nvPr/>
          </p:nvSpPr>
          <p:spPr>
            <a:xfrm>
              <a:off x="3171525" y="2094050"/>
              <a:ext cx="2527500" cy="2645125"/>
            </a:xfrm>
            <a:custGeom>
              <a:rect b="b" l="l" r="r" t="t"/>
              <a:pathLst>
                <a:path extrusionOk="0" h="105805" w="101100">
                  <a:moveTo>
                    <a:pt x="61395" y="8186"/>
                  </a:moveTo>
                  <a:cubicBezTo>
                    <a:pt x="78772" y="8186"/>
                    <a:pt x="92938" y="22328"/>
                    <a:pt x="92938" y="39729"/>
                  </a:cubicBezTo>
                  <a:lnTo>
                    <a:pt x="92938" y="97643"/>
                  </a:lnTo>
                  <a:lnTo>
                    <a:pt x="71076" y="97643"/>
                  </a:lnTo>
                  <a:lnTo>
                    <a:pt x="71076" y="46542"/>
                  </a:lnTo>
                  <a:cubicBezTo>
                    <a:pt x="71076" y="35219"/>
                    <a:pt x="61886" y="26028"/>
                    <a:pt x="50562" y="26028"/>
                  </a:cubicBezTo>
                  <a:cubicBezTo>
                    <a:pt x="39239" y="26028"/>
                    <a:pt x="30024" y="35219"/>
                    <a:pt x="30024" y="46542"/>
                  </a:cubicBezTo>
                  <a:lnTo>
                    <a:pt x="30024" y="97643"/>
                  </a:lnTo>
                  <a:lnTo>
                    <a:pt x="8187" y="97643"/>
                  </a:lnTo>
                  <a:lnTo>
                    <a:pt x="8187" y="10220"/>
                  </a:lnTo>
                  <a:lnTo>
                    <a:pt x="28505" y="10220"/>
                  </a:lnTo>
                  <a:lnTo>
                    <a:pt x="28505" y="18798"/>
                  </a:lnTo>
                  <a:cubicBezTo>
                    <a:pt x="28505" y="20563"/>
                    <a:pt x="29632" y="22131"/>
                    <a:pt x="31323" y="22671"/>
                  </a:cubicBezTo>
                  <a:cubicBezTo>
                    <a:pt x="31744" y="22813"/>
                    <a:pt x="32178" y="22882"/>
                    <a:pt x="32608" y="22882"/>
                  </a:cubicBezTo>
                  <a:cubicBezTo>
                    <a:pt x="33878" y="22882"/>
                    <a:pt x="35113" y="22281"/>
                    <a:pt x="35882" y="21200"/>
                  </a:cubicBezTo>
                  <a:cubicBezTo>
                    <a:pt x="41837" y="13039"/>
                    <a:pt x="51371" y="8186"/>
                    <a:pt x="61395" y="8186"/>
                  </a:cubicBezTo>
                  <a:close/>
                  <a:moveTo>
                    <a:pt x="61395" y="0"/>
                  </a:moveTo>
                  <a:cubicBezTo>
                    <a:pt x="52352" y="0"/>
                    <a:pt x="43651" y="3137"/>
                    <a:pt x="36666" y="8701"/>
                  </a:cubicBezTo>
                  <a:lnTo>
                    <a:pt x="36666" y="6127"/>
                  </a:lnTo>
                  <a:cubicBezTo>
                    <a:pt x="36666" y="3872"/>
                    <a:pt x="34828" y="2059"/>
                    <a:pt x="32598" y="2059"/>
                  </a:cubicBezTo>
                  <a:lnTo>
                    <a:pt x="4094" y="2059"/>
                  </a:lnTo>
                  <a:cubicBezTo>
                    <a:pt x="1839" y="2059"/>
                    <a:pt x="1" y="3872"/>
                    <a:pt x="1" y="6127"/>
                  </a:cubicBezTo>
                  <a:lnTo>
                    <a:pt x="1" y="101711"/>
                  </a:lnTo>
                  <a:cubicBezTo>
                    <a:pt x="1" y="103966"/>
                    <a:pt x="1839" y="105804"/>
                    <a:pt x="4094" y="105804"/>
                  </a:cubicBezTo>
                  <a:lnTo>
                    <a:pt x="34117" y="105804"/>
                  </a:lnTo>
                  <a:cubicBezTo>
                    <a:pt x="36372" y="105804"/>
                    <a:pt x="38210" y="103966"/>
                    <a:pt x="38210" y="101711"/>
                  </a:cubicBezTo>
                  <a:lnTo>
                    <a:pt x="38210" y="46542"/>
                  </a:lnTo>
                  <a:cubicBezTo>
                    <a:pt x="38210" y="39729"/>
                    <a:pt x="43749" y="34190"/>
                    <a:pt x="50562" y="34190"/>
                  </a:cubicBezTo>
                  <a:cubicBezTo>
                    <a:pt x="57376" y="34190"/>
                    <a:pt x="62915" y="39729"/>
                    <a:pt x="62915" y="46542"/>
                  </a:cubicBezTo>
                  <a:lnTo>
                    <a:pt x="62915" y="101711"/>
                  </a:lnTo>
                  <a:cubicBezTo>
                    <a:pt x="62915" y="103966"/>
                    <a:pt x="64753" y="105804"/>
                    <a:pt x="67008" y="105804"/>
                  </a:cubicBezTo>
                  <a:lnTo>
                    <a:pt x="97031" y="105804"/>
                  </a:lnTo>
                  <a:cubicBezTo>
                    <a:pt x="99286" y="105804"/>
                    <a:pt x="101100" y="103966"/>
                    <a:pt x="101100" y="101711"/>
                  </a:cubicBezTo>
                  <a:lnTo>
                    <a:pt x="101100" y="39729"/>
                  </a:lnTo>
                  <a:cubicBezTo>
                    <a:pt x="101100" y="17818"/>
                    <a:pt x="83282" y="0"/>
                    <a:pt x="613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3"/>
            <p:cNvSpPr/>
            <p:nvPr/>
          </p:nvSpPr>
          <p:spPr>
            <a:xfrm>
              <a:off x="1971825" y="2145500"/>
              <a:ext cx="954650" cy="2593675"/>
            </a:xfrm>
            <a:custGeom>
              <a:rect b="b" l="l" r="r" t="t"/>
              <a:pathLst>
                <a:path extrusionOk="0" h="103747" w="38186">
                  <a:moveTo>
                    <a:pt x="30024" y="8162"/>
                  </a:moveTo>
                  <a:lnTo>
                    <a:pt x="30024" y="95585"/>
                  </a:lnTo>
                  <a:lnTo>
                    <a:pt x="8162" y="95585"/>
                  </a:lnTo>
                  <a:lnTo>
                    <a:pt x="8162" y="8162"/>
                  </a:lnTo>
                  <a:close/>
                  <a:moveTo>
                    <a:pt x="4094" y="1"/>
                  </a:moveTo>
                  <a:cubicBezTo>
                    <a:pt x="1839" y="1"/>
                    <a:pt x="1" y="1814"/>
                    <a:pt x="1" y="4069"/>
                  </a:cubicBezTo>
                  <a:lnTo>
                    <a:pt x="1" y="99653"/>
                  </a:lnTo>
                  <a:cubicBezTo>
                    <a:pt x="1" y="101908"/>
                    <a:pt x="1839" y="103746"/>
                    <a:pt x="4094" y="103746"/>
                  </a:cubicBezTo>
                  <a:lnTo>
                    <a:pt x="34117" y="103746"/>
                  </a:lnTo>
                  <a:cubicBezTo>
                    <a:pt x="36372" y="103746"/>
                    <a:pt x="38185" y="101908"/>
                    <a:pt x="38185" y="99653"/>
                  </a:cubicBezTo>
                  <a:lnTo>
                    <a:pt x="38185" y="4069"/>
                  </a:lnTo>
                  <a:cubicBezTo>
                    <a:pt x="38185" y="1814"/>
                    <a:pt x="36372" y="1"/>
                    <a:pt x="34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3"/>
            <p:cNvSpPr/>
            <p:nvPr/>
          </p:nvSpPr>
          <p:spPr>
            <a:xfrm>
              <a:off x="2007375" y="238125"/>
              <a:ext cx="204675" cy="204050"/>
            </a:xfrm>
            <a:custGeom>
              <a:rect b="b" l="l" r="r" t="t"/>
              <a:pathLst>
                <a:path extrusionOk="0" h="8162" w="8187">
                  <a:moveTo>
                    <a:pt x="4093" y="0"/>
                  </a:moveTo>
                  <a:cubicBezTo>
                    <a:pt x="1838" y="0"/>
                    <a:pt x="0" y="1838"/>
                    <a:pt x="0" y="4093"/>
                  </a:cubicBezTo>
                  <a:cubicBezTo>
                    <a:pt x="0" y="6348"/>
                    <a:pt x="1838" y="8161"/>
                    <a:pt x="4093" y="8161"/>
                  </a:cubicBezTo>
                  <a:cubicBezTo>
                    <a:pt x="6348" y="8161"/>
                    <a:pt x="8186" y="6348"/>
                    <a:pt x="8186" y="4093"/>
                  </a:cubicBezTo>
                  <a:cubicBezTo>
                    <a:pt x="8186" y="1838"/>
                    <a:pt x="6348" y="0"/>
                    <a:pt x="40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3"/>
            <p:cNvSpPr/>
            <p:nvPr/>
          </p:nvSpPr>
          <p:spPr>
            <a:xfrm>
              <a:off x="5398150" y="5262400"/>
              <a:ext cx="204075" cy="204075"/>
            </a:xfrm>
            <a:custGeom>
              <a:rect b="b" l="l" r="r" t="t"/>
              <a:pathLst>
                <a:path extrusionOk="0" h="8163" w="8163">
                  <a:moveTo>
                    <a:pt x="4069" y="1"/>
                  </a:moveTo>
                  <a:cubicBezTo>
                    <a:pt x="1814" y="1"/>
                    <a:pt x="1" y="1839"/>
                    <a:pt x="1" y="4094"/>
                  </a:cubicBezTo>
                  <a:cubicBezTo>
                    <a:pt x="1" y="6349"/>
                    <a:pt x="1814" y="8162"/>
                    <a:pt x="4069" y="8162"/>
                  </a:cubicBezTo>
                  <a:cubicBezTo>
                    <a:pt x="6324" y="8162"/>
                    <a:pt x="8162" y="6349"/>
                    <a:pt x="8162" y="4094"/>
                  </a:cubicBezTo>
                  <a:cubicBezTo>
                    <a:pt x="8162" y="1839"/>
                    <a:pt x="6324" y="1"/>
                    <a:pt x="40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" name="Google Shape;901;p43"/>
          <p:cNvGrpSpPr/>
          <p:nvPr/>
        </p:nvGrpSpPr>
        <p:grpSpPr>
          <a:xfrm>
            <a:off x="4963977" y="2137354"/>
            <a:ext cx="350834" cy="286135"/>
            <a:chOff x="1180800" y="717250"/>
            <a:chExt cx="5236325" cy="4270675"/>
          </a:xfrm>
        </p:grpSpPr>
        <p:sp>
          <p:nvSpPr>
            <p:cNvPr id="902" name="Google Shape;902;p43"/>
            <p:cNvSpPr/>
            <p:nvPr/>
          </p:nvSpPr>
          <p:spPr>
            <a:xfrm>
              <a:off x="1180800" y="904475"/>
              <a:ext cx="2879825" cy="4083450"/>
            </a:xfrm>
            <a:custGeom>
              <a:rect b="b" l="l" r="r" t="t"/>
              <a:pathLst>
                <a:path extrusionOk="0" h="163338" w="115193">
                  <a:moveTo>
                    <a:pt x="18003" y="0"/>
                  </a:moveTo>
                  <a:cubicBezTo>
                    <a:pt x="17902" y="0"/>
                    <a:pt x="17799" y="4"/>
                    <a:pt x="17696" y="12"/>
                  </a:cubicBezTo>
                  <a:cubicBezTo>
                    <a:pt x="16397" y="110"/>
                    <a:pt x="15221" y="820"/>
                    <a:pt x="14535" y="1948"/>
                  </a:cubicBezTo>
                  <a:cubicBezTo>
                    <a:pt x="14314" y="2291"/>
                    <a:pt x="9339" y="10501"/>
                    <a:pt x="8456" y="21947"/>
                  </a:cubicBezTo>
                  <a:cubicBezTo>
                    <a:pt x="7844" y="30010"/>
                    <a:pt x="9241" y="40868"/>
                    <a:pt x="17500" y="51553"/>
                  </a:cubicBezTo>
                  <a:cubicBezTo>
                    <a:pt x="16471" y="51088"/>
                    <a:pt x="15441" y="50549"/>
                    <a:pt x="14437" y="49936"/>
                  </a:cubicBezTo>
                  <a:cubicBezTo>
                    <a:pt x="13784" y="49523"/>
                    <a:pt x="13038" y="49313"/>
                    <a:pt x="12288" y="49313"/>
                  </a:cubicBezTo>
                  <a:cubicBezTo>
                    <a:pt x="11658" y="49313"/>
                    <a:pt x="11024" y="49462"/>
                    <a:pt x="10442" y="49764"/>
                  </a:cubicBezTo>
                  <a:cubicBezTo>
                    <a:pt x="9167" y="50402"/>
                    <a:pt x="8334" y="51652"/>
                    <a:pt x="8211" y="53073"/>
                  </a:cubicBezTo>
                  <a:cubicBezTo>
                    <a:pt x="8187" y="53441"/>
                    <a:pt x="7550" y="62117"/>
                    <a:pt x="11643" y="71969"/>
                  </a:cubicBezTo>
                  <a:cubicBezTo>
                    <a:pt x="14142" y="77974"/>
                    <a:pt x="18775" y="85204"/>
                    <a:pt x="27328" y="90817"/>
                  </a:cubicBezTo>
                  <a:cubicBezTo>
                    <a:pt x="27181" y="90817"/>
                    <a:pt x="27059" y="90792"/>
                    <a:pt x="26911" y="90792"/>
                  </a:cubicBezTo>
                  <a:cubicBezTo>
                    <a:pt x="26760" y="90775"/>
                    <a:pt x="26608" y="90767"/>
                    <a:pt x="26458" y="90767"/>
                  </a:cubicBezTo>
                  <a:cubicBezTo>
                    <a:pt x="25272" y="90767"/>
                    <a:pt x="24144" y="91275"/>
                    <a:pt x="23382" y="92189"/>
                  </a:cubicBezTo>
                  <a:cubicBezTo>
                    <a:pt x="22500" y="93218"/>
                    <a:pt x="22181" y="94591"/>
                    <a:pt x="22524" y="95890"/>
                  </a:cubicBezTo>
                  <a:cubicBezTo>
                    <a:pt x="22622" y="96208"/>
                    <a:pt x="24681" y="103659"/>
                    <a:pt x="30857" y="111208"/>
                  </a:cubicBezTo>
                  <a:cubicBezTo>
                    <a:pt x="35293" y="116600"/>
                    <a:pt x="42524" y="122874"/>
                    <a:pt x="53602" y="125742"/>
                  </a:cubicBezTo>
                  <a:cubicBezTo>
                    <a:pt x="45331" y="130336"/>
                    <a:pt x="31359" y="136086"/>
                    <a:pt x="13147" y="136086"/>
                  </a:cubicBezTo>
                  <a:cubicBezTo>
                    <a:pt x="10473" y="136086"/>
                    <a:pt x="7707" y="135962"/>
                    <a:pt x="4854" y="135692"/>
                  </a:cubicBezTo>
                  <a:cubicBezTo>
                    <a:pt x="4728" y="135681"/>
                    <a:pt x="4604" y="135675"/>
                    <a:pt x="4480" y="135675"/>
                  </a:cubicBezTo>
                  <a:cubicBezTo>
                    <a:pt x="2762" y="135675"/>
                    <a:pt x="1208" y="136767"/>
                    <a:pt x="614" y="138413"/>
                  </a:cubicBezTo>
                  <a:cubicBezTo>
                    <a:pt x="1" y="140177"/>
                    <a:pt x="663" y="142138"/>
                    <a:pt x="2231" y="143167"/>
                  </a:cubicBezTo>
                  <a:cubicBezTo>
                    <a:pt x="22573" y="156549"/>
                    <a:pt x="45318" y="163338"/>
                    <a:pt x="68184" y="163338"/>
                  </a:cubicBezTo>
                  <a:cubicBezTo>
                    <a:pt x="82988" y="163338"/>
                    <a:pt x="97840" y="160495"/>
                    <a:pt x="112104" y="154711"/>
                  </a:cubicBezTo>
                  <a:cubicBezTo>
                    <a:pt x="114187" y="153878"/>
                    <a:pt x="115192" y="151500"/>
                    <a:pt x="114334" y="149417"/>
                  </a:cubicBezTo>
                  <a:cubicBezTo>
                    <a:pt x="113700" y="147830"/>
                    <a:pt x="112169" y="146869"/>
                    <a:pt x="110556" y="146869"/>
                  </a:cubicBezTo>
                  <a:cubicBezTo>
                    <a:pt x="110050" y="146869"/>
                    <a:pt x="109537" y="146964"/>
                    <a:pt x="109040" y="147162"/>
                  </a:cubicBezTo>
                  <a:cubicBezTo>
                    <a:pt x="95768" y="152523"/>
                    <a:pt x="81959" y="155175"/>
                    <a:pt x="68188" y="155175"/>
                  </a:cubicBezTo>
                  <a:cubicBezTo>
                    <a:pt x="51799" y="155175"/>
                    <a:pt x="35463" y="151419"/>
                    <a:pt x="20147" y="144001"/>
                  </a:cubicBezTo>
                  <a:cubicBezTo>
                    <a:pt x="49116" y="141868"/>
                    <a:pt x="66591" y="127016"/>
                    <a:pt x="67424" y="126281"/>
                  </a:cubicBezTo>
                  <a:cubicBezTo>
                    <a:pt x="68699" y="125202"/>
                    <a:pt x="69165" y="123438"/>
                    <a:pt x="68601" y="121845"/>
                  </a:cubicBezTo>
                  <a:cubicBezTo>
                    <a:pt x="68037" y="120276"/>
                    <a:pt x="66567" y="119198"/>
                    <a:pt x="64900" y="119124"/>
                  </a:cubicBezTo>
                  <a:cubicBezTo>
                    <a:pt x="53405" y="118757"/>
                    <a:pt x="44166" y="114418"/>
                    <a:pt x="37377" y="106282"/>
                  </a:cubicBezTo>
                  <a:cubicBezTo>
                    <a:pt x="35293" y="103806"/>
                    <a:pt x="33774" y="101306"/>
                    <a:pt x="32696" y="99223"/>
                  </a:cubicBezTo>
                  <a:cubicBezTo>
                    <a:pt x="39999" y="99174"/>
                    <a:pt x="45514" y="97900"/>
                    <a:pt x="45808" y="97826"/>
                  </a:cubicBezTo>
                  <a:cubicBezTo>
                    <a:pt x="47646" y="97385"/>
                    <a:pt x="48945" y="95743"/>
                    <a:pt x="48945" y="93856"/>
                  </a:cubicBezTo>
                  <a:cubicBezTo>
                    <a:pt x="48945" y="91993"/>
                    <a:pt x="47670" y="90351"/>
                    <a:pt x="45832" y="89885"/>
                  </a:cubicBezTo>
                  <a:cubicBezTo>
                    <a:pt x="23505" y="84420"/>
                    <a:pt x="17990" y="68857"/>
                    <a:pt x="16691" y="60034"/>
                  </a:cubicBezTo>
                  <a:lnTo>
                    <a:pt x="16691" y="60034"/>
                  </a:lnTo>
                  <a:cubicBezTo>
                    <a:pt x="23300" y="62449"/>
                    <a:pt x="29104" y="62534"/>
                    <a:pt x="30142" y="62534"/>
                  </a:cubicBezTo>
                  <a:cubicBezTo>
                    <a:pt x="30220" y="62534"/>
                    <a:pt x="30271" y="62533"/>
                    <a:pt x="30294" y="62533"/>
                  </a:cubicBezTo>
                  <a:cubicBezTo>
                    <a:pt x="32034" y="62484"/>
                    <a:pt x="33553" y="61382"/>
                    <a:pt x="34093" y="59739"/>
                  </a:cubicBezTo>
                  <a:cubicBezTo>
                    <a:pt x="34632" y="58097"/>
                    <a:pt x="34093" y="56284"/>
                    <a:pt x="32720" y="55230"/>
                  </a:cubicBezTo>
                  <a:cubicBezTo>
                    <a:pt x="12108" y="39201"/>
                    <a:pt x="15686" y="20329"/>
                    <a:pt x="19044" y="11384"/>
                  </a:cubicBezTo>
                  <a:lnTo>
                    <a:pt x="19044" y="11384"/>
                  </a:lnTo>
                  <a:cubicBezTo>
                    <a:pt x="21863" y="14349"/>
                    <a:pt x="24975" y="17315"/>
                    <a:pt x="28333" y="20207"/>
                  </a:cubicBezTo>
                  <a:cubicBezTo>
                    <a:pt x="29112" y="20874"/>
                    <a:pt x="30067" y="21203"/>
                    <a:pt x="31016" y="21203"/>
                  </a:cubicBezTo>
                  <a:cubicBezTo>
                    <a:pt x="32158" y="21203"/>
                    <a:pt x="33290" y="20727"/>
                    <a:pt x="34093" y="19790"/>
                  </a:cubicBezTo>
                  <a:cubicBezTo>
                    <a:pt x="35563" y="18099"/>
                    <a:pt x="35367" y="15526"/>
                    <a:pt x="33676" y="14055"/>
                  </a:cubicBezTo>
                  <a:cubicBezTo>
                    <a:pt x="28872" y="9889"/>
                    <a:pt x="24657" y="5649"/>
                    <a:pt x="21127" y="1458"/>
                  </a:cubicBezTo>
                  <a:cubicBezTo>
                    <a:pt x="20336" y="531"/>
                    <a:pt x="19212" y="0"/>
                    <a:pt x="180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3"/>
            <p:cNvSpPr/>
            <p:nvPr/>
          </p:nvSpPr>
          <p:spPr>
            <a:xfrm>
              <a:off x="2513475" y="717250"/>
              <a:ext cx="3903650" cy="3653675"/>
            </a:xfrm>
            <a:custGeom>
              <a:rect b="b" l="l" r="r" t="t"/>
              <a:pathLst>
                <a:path extrusionOk="0" h="146147" w="156146">
                  <a:moveTo>
                    <a:pt x="90144" y="1"/>
                  </a:moveTo>
                  <a:cubicBezTo>
                    <a:pt x="65292" y="1"/>
                    <a:pt x="45072" y="20221"/>
                    <a:pt x="45072" y="45048"/>
                  </a:cubicBezTo>
                  <a:cubicBezTo>
                    <a:pt x="45072" y="46788"/>
                    <a:pt x="45170" y="48504"/>
                    <a:pt x="45366" y="50219"/>
                  </a:cubicBezTo>
                  <a:cubicBezTo>
                    <a:pt x="45047" y="50225"/>
                    <a:pt x="44729" y="50228"/>
                    <a:pt x="44410" y="50228"/>
                  </a:cubicBezTo>
                  <a:cubicBezTo>
                    <a:pt x="30410" y="50228"/>
                    <a:pt x="16345" y="44515"/>
                    <a:pt x="6544" y="39386"/>
                  </a:cubicBezTo>
                  <a:cubicBezTo>
                    <a:pt x="5936" y="39068"/>
                    <a:pt x="5288" y="38917"/>
                    <a:pt x="4650" y="38917"/>
                  </a:cubicBezTo>
                  <a:cubicBezTo>
                    <a:pt x="3179" y="38917"/>
                    <a:pt x="1765" y="39717"/>
                    <a:pt x="1030" y="41102"/>
                  </a:cubicBezTo>
                  <a:cubicBezTo>
                    <a:pt x="0" y="43087"/>
                    <a:pt x="760" y="45563"/>
                    <a:pt x="2745" y="46617"/>
                  </a:cubicBezTo>
                  <a:cubicBezTo>
                    <a:pt x="13409" y="52187"/>
                    <a:pt x="28768" y="58370"/>
                    <a:pt x="44434" y="58370"/>
                  </a:cubicBezTo>
                  <a:cubicBezTo>
                    <a:pt x="46483" y="58370"/>
                    <a:pt x="48537" y="58264"/>
                    <a:pt x="50587" y="58038"/>
                  </a:cubicBezTo>
                  <a:cubicBezTo>
                    <a:pt x="51738" y="57915"/>
                    <a:pt x="52768" y="57302"/>
                    <a:pt x="53454" y="56371"/>
                  </a:cubicBezTo>
                  <a:cubicBezTo>
                    <a:pt x="54116" y="55415"/>
                    <a:pt x="54361" y="54239"/>
                    <a:pt x="54116" y="53111"/>
                  </a:cubicBezTo>
                  <a:cubicBezTo>
                    <a:pt x="53528" y="50464"/>
                    <a:pt x="53233" y="47768"/>
                    <a:pt x="53233" y="45048"/>
                  </a:cubicBezTo>
                  <a:cubicBezTo>
                    <a:pt x="53233" y="24706"/>
                    <a:pt x="69777" y="8138"/>
                    <a:pt x="90144" y="8138"/>
                  </a:cubicBezTo>
                  <a:cubicBezTo>
                    <a:pt x="100364" y="8138"/>
                    <a:pt x="109873" y="12231"/>
                    <a:pt x="116907" y="19657"/>
                  </a:cubicBezTo>
                  <a:cubicBezTo>
                    <a:pt x="117687" y="20481"/>
                    <a:pt x="118769" y="20920"/>
                    <a:pt x="119862" y="20920"/>
                  </a:cubicBezTo>
                  <a:cubicBezTo>
                    <a:pt x="119972" y="20920"/>
                    <a:pt x="120082" y="20916"/>
                    <a:pt x="120191" y="20907"/>
                  </a:cubicBezTo>
                  <a:cubicBezTo>
                    <a:pt x="122887" y="20735"/>
                    <a:pt x="129995" y="19338"/>
                    <a:pt x="137666" y="16152"/>
                  </a:cubicBezTo>
                  <a:lnTo>
                    <a:pt x="137666" y="16152"/>
                  </a:lnTo>
                  <a:cubicBezTo>
                    <a:pt x="135338" y="19142"/>
                    <a:pt x="131931" y="22573"/>
                    <a:pt x="126858" y="26152"/>
                  </a:cubicBezTo>
                  <a:cubicBezTo>
                    <a:pt x="125363" y="27206"/>
                    <a:pt x="124750" y="29142"/>
                    <a:pt x="125387" y="30857"/>
                  </a:cubicBezTo>
                  <a:cubicBezTo>
                    <a:pt x="125963" y="32494"/>
                    <a:pt x="127493" y="33566"/>
                    <a:pt x="129202" y="33566"/>
                  </a:cubicBezTo>
                  <a:cubicBezTo>
                    <a:pt x="129310" y="33566"/>
                    <a:pt x="129420" y="33562"/>
                    <a:pt x="129529" y="33553"/>
                  </a:cubicBezTo>
                  <a:cubicBezTo>
                    <a:pt x="129799" y="33529"/>
                    <a:pt x="134284" y="33161"/>
                    <a:pt x="140730" y="31495"/>
                  </a:cubicBezTo>
                  <a:lnTo>
                    <a:pt x="140730" y="31495"/>
                  </a:lnTo>
                  <a:cubicBezTo>
                    <a:pt x="137176" y="35367"/>
                    <a:pt x="133010" y="38970"/>
                    <a:pt x="128892" y="41641"/>
                  </a:cubicBezTo>
                  <a:cubicBezTo>
                    <a:pt x="127740" y="42401"/>
                    <a:pt x="127054" y="43675"/>
                    <a:pt x="127054" y="45048"/>
                  </a:cubicBezTo>
                  <a:cubicBezTo>
                    <a:pt x="127054" y="82644"/>
                    <a:pt x="110976" y="116859"/>
                    <a:pt x="82963" y="138868"/>
                  </a:cubicBezTo>
                  <a:cubicBezTo>
                    <a:pt x="81173" y="140240"/>
                    <a:pt x="80879" y="142813"/>
                    <a:pt x="82276" y="144578"/>
                  </a:cubicBezTo>
                  <a:cubicBezTo>
                    <a:pt x="83061" y="145607"/>
                    <a:pt x="84262" y="146147"/>
                    <a:pt x="85463" y="146147"/>
                  </a:cubicBezTo>
                  <a:cubicBezTo>
                    <a:pt x="86345" y="146147"/>
                    <a:pt x="87252" y="145853"/>
                    <a:pt x="87987" y="145264"/>
                  </a:cubicBezTo>
                  <a:cubicBezTo>
                    <a:pt x="102300" y="134039"/>
                    <a:pt x="114113" y="119408"/>
                    <a:pt x="122152" y="102962"/>
                  </a:cubicBezTo>
                  <a:cubicBezTo>
                    <a:pt x="130510" y="85880"/>
                    <a:pt x="134872" y="67155"/>
                    <a:pt x="135191" y="47229"/>
                  </a:cubicBezTo>
                  <a:cubicBezTo>
                    <a:pt x="143328" y="41494"/>
                    <a:pt x="151097" y="33088"/>
                    <a:pt x="155313" y="25343"/>
                  </a:cubicBezTo>
                  <a:cubicBezTo>
                    <a:pt x="156146" y="23799"/>
                    <a:pt x="155925" y="21912"/>
                    <a:pt x="154749" y="20613"/>
                  </a:cubicBezTo>
                  <a:cubicBezTo>
                    <a:pt x="153965" y="19763"/>
                    <a:pt x="152864" y="19306"/>
                    <a:pt x="151746" y="19306"/>
                  </a:cubicBezTo>
                  <a:cubicBezTo>
                    <a:pt x="151187" y="19306"/>
                    <a:pt x="150623" y="19420"/>
                    <a:pt x="150092" y="19657"/>
                  </a:cubicBezTo>
                  <a:cubicBezTo>
                    <a:pt x="147739" y="20686"/>
                    <a:pt x="145435" y="21544"/>
                    <a:pt x="143254" y="22255"/>
                  </a:cubicBezTo>
                  <a:cubicBezTo>
                    <a:pt x="149970" y="14191"/>
                    <a:pt x="150509" y="7893"/>
                    <a:pt x="150558" y="6961"/>
                  </a:cubicBezTo>
                  <a:cubicBezTo>
                    <a:pt x="150631" y="5417"/>
                    <a:pt x="149823" y="3947"/>
                    <a:pt x="148450" y="3187"/>
                  </a:cubicBezTo>
                  <a:cubicBezTo>
                    <a:pt x="147842" y="2855"/>
                    <a:pt x="147163" y="2688"/>
                    <a:pt x="146485" y="2688"/>
                  </a:cubicBezTo>
                  <a:cubicBezTo>
                    <a:pt x="145660" y="2688"/>
                    <a:pt x="144836" y="2935"/>
                    <a:pt x="144137" y="3432"/>
                  </a:cubicBezTo>
                  <a:cubicBezTo>
                    <a:pt x="136073" y="9094"/>
                    <a:pt x="125804" y="11814"/>
                    <a:pt x="121343" y="12549"/>
                  </a:cubicBezTo>
                  <a:cubicBezTo>
                    <a:pt x="112912" y="4437"/>
                    <a:pt x="101908" y="1"/>
                    <a:pt x="90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3"/>
            <p:cNvSpPr/>
            <p:nvPr/>
          </p:nvSpPr>
          <p:spPr>
            <a:xfrm>
              <a:off x="4195400" y="4396600"/>
              <a:ext cx="232850" cy="204100"/>
            </a:xfrm>
            <a:custGeom>
              <a:rect b="b" l="l" r="r" t="t"/>
              <a:pathLst>
                <a:path extrusionOk="0" h="8164" w="9314">
                  <a:moveTo>
                    <a:pt x="4660" y="0"/>
                  </a:moveTo>
                  <a:cubicBezTo>
                    <a:pt x="4010" y="0"/>
                    <a:pt x="3353" y="158"/>
                    <a:pt x="2745" y="492"/>
                  </a:cubicBezTo>
                  <a:cubicBezTo>
                    <a:pt x="760" y="1546"/>
                    <a:pt x="0" y="4021"/>
                    <a:pt x="1078" y="6007"/>
                  </a:cubicBezTo>
                  <a:cubicBezTo>
                    <a:pt x="1814" y="7379"/>
                    <a:pt x="3211" y="8163"/>
                    <a:pt x="4681" y="8163"/>
                  </a:cubicBezTo>
                  <a:cubicBezTo>
                    <a:pt x="5318" y="8163"/>
                    <a:pt x="5980" y="7992"/>
                    <a:pt x="6593" y="7673"/>
                  </a:cubicBezTo>
                  <a:cubicBezTo>
                    <a:pt x="8578" y="6595"/>
                    <a:pt x="9313" y="4120"/>
                    <a:pt x="8259" y="2134"/>
                  </a:cubicBezTo>
                  <a:cubicBezTo>
                    <a:pt x="7515" y="781"/>
                    <a:pt x="6106" y="0"/>
                    <a:pt x="46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3"/>
            <p:cNvSpPr/>
            <p:nvPr/>
          </p:nvSpPr>
          <p:spPr>
            <a:xfrm>
              <a:off x="2163600" y="1479450"/>
              <a:ext cx="231650" cy="204100"/>
            </a:xfrm>
            <a:custGeom>
              <a:rect b="b" l="l" r="r" t="t"/>
              <a:pathLst>
                <a:path extrusionOk="0" h="8164" w="9266">
                  <a:moveTo>
                    <a:pt x="4634" y="0"/>
                  </a:moveTo>
                  <a:cubicBezTo>
                    <a:pt x="3343" y="0"/>
                    <a:pt x="2076" y="618"/>
                    <a:pt x="1275" y="1766"/>
                  </a:cubicBezTo>
                  <a:cubicBezTo>
                    <a:pt x="1" y="3605"/>
                    <a:pt x="467" y="6153"/>
                    <a:pt x="2329" y="7428"/>
                  </a:cubicBezTo>
                  <a:cubicBezTo>
                    <a:pt x="3016" y="7918"/>
                    <a:pt x="3824" y="8163"/>
                    <a:pt x="4633" y="8163"/>
                  </a:cubicBezTo>
                  <a:cubicBezTo>
                    <a:pt x="5932" y="8163"/>
                    <a:pt x="7207" y="7550"/>
                    <a:pt x="7991" y="6399"/>
                  </a:cubicBezTo>
                  <a:cubicBezTo>
                    <a:pt x="9265" y="4536"/>
                    <a:pt x="8800" y="2011"/>
                    <a:pt x="6961" y="737"/>
                  </a:cubicBezTo>
                  <a:cubicBezTo>
                    <a:pt x="6247" y="239"/>
                    <a:pt x="5436" y="0"/>
                    <a:pt x="4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" name="Google Shape;906;p43"/>
          <p:cNvGrpSpPr/>
          <p:nvPr/>
        </p:nvGrpSpPr>
        <p:grpSpPr>
          <a:xfrm>
            <a:off x="4956758" y="2652087"/>
            <a:ext cx="346117" cy="346117"/>
            <a:chOff x="1190625" y="238125"/>
            <a:chExt cx="5228350" cy="5228350"/>
          </a:xfrm>
        </p:grpSpPr>
        <p:sp>
          <p:nvSpPr>
            <p:cNvPr id="907" name="Google Shape;907;p43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53111" y="0"/>
                  </a:moveTo>
                  <a:cubicBezTo>
                    <a:pt x="23823" y="0"/>
                    <a:pt x="0" y="23823"/>
                    <a:pt x="0" y="53111"/>
                  </a:cubicBezTo>
                  <a:lnTo>
                    <a:pt x="0" y="156047"/>
                  </a:lnTo>
                  <a:cubicBezTo>
                    <a:pt x="0" y="185311"/>
                    <a:pt x="23823" y="209133"/>
                    <a:pt x="53111" y="209133"/>
                  </a:cubicBezTo>
                  <a:lnTo>
                    <a:pt x="156047" y="209133"/>
                  </a:lnTo>
                  <a:cubicBezTo>
                    <a:pt x="185311" y="209133"/>
                    <a:pt x="209133" y="185311"/>
                    <a:pt x="209133" y="156047"/>
                  </a:cubicBezTo>
                  <a:lnTo>
                    <a:pt x="209133" y="53111"/>
                  </a:lnTo>
                  <a:cubicBezTo>
                    <a:pt x="209133" y="23823"/>
                    <a:pt x="185311" y="0"/>
                    <a:pt x="156047" y="0"/>
                  </a:cubicBezTo>
                  <a:lnTo>
                    <a:pt x="96393" y="0"/>
                  </a:lnTo>
                  <a:cubicBezTo>
                    <a:pt x="94138" y="0"/>
                    <a:pt x="92325" y="1838"/>
                    <a:pt x="92325" y="4093"/>
                  </a:cubicBezTo>
                  <a:cubicBezTo>
                    <a:pt x="92325" y="6348"/>
                    <a:pt x="94138" y="8161"/>
                    <a:pt x="96393" y="8161"/>
                  </a:cubicBezTo>
                  <a:lnTo>
                    <a:pt x="156047" y="8161"/>
                  </a:lnTo>
                  <a:cubicBezTo>
                    <a:pt x="180826" y="8161"/>
                    <a:pt x="200972" y="28332"/>
                    <a:pt x="200972" y="53111"/>
                  </a:cubicBezTo>
                  <a:lnTo>
                    <a:pt x="200972" y="156047"/>
                  </a:lnTo>
                  <a:cubicBezTo>
                    <a:pt x="200972" y="180826"/>
                    <a:pt x="180826" y="200972"/>
                    <a:pt x="156047" y="200972"/>
                  </a:cubicBezTo>
                  <a:lnTo>
                    <a:pt x="53111" y="200972"/>
                  </a:lnTo>
                  <a:cubicBezTo>
                    <a:pt x="28332" y="200972"/>
                    <a:pt x="8161" y="180826"/>
                    <a:pt x="8161" y="156047"/>
                  </a:cubicBezTo>
                  <a:lnTo>
                    <a:pt x="8161" y="53111"/>
                  </a:lnTo>
                  <a:cubicBezTo>
                    <a:pt x="8161" y="28332"/>
                    <a:pt x="28332" y="8161"/>
                    <a:pt x="53111" y="8161"/>
                  </a:cubicBezTo>
                  <a:lnTo>
                    <a:pt x="63723" y="8161"/>
                  </a:lnTo>
                  <a:cubicBezTo>
                    <a:pt x="65978" y="8161"/>
                    <a:pt x="67816" y="6348"/>
                    <a:pt x="67816" y="4093"/>
                  </a:cubicBezTo>
                  <a:cubicBezTo>
                    <a:pt x="67816" y="1838"/>
                    <a:pt x="65978" y="0"/>
                    <a:pt x="637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3"/>
            <p:cNvSpPr/>
            <p:nvPr/>
          </p:nvSpPr>
          <p:spPr>
            <a:xfrm>
              <a:off x="1599300" y="646800"/>
              <a:ext cx="4411600" cy="4411600"/>
            </a:xfrm>
            <a:custGeom>
              <a:rect b="b" l="l" r="r" t="t"/>
              <a:pathLst>
                <a:path extrusionOk="0" h="176464" w="176464">
                  <a:moveTo>
                    <a:pt x="36764" y="0"/>
                  </a:moveTo>
                  <a:cubicBezTo>
                    <a:pt x="16495" y="0"/>
                    <a:pt x="0" y="16495"/>
                    <a:pt x="0" y="36764"/>
                  </a:cubicBezTo>
                  <a:lnTo>
                    <a:pt x="0" y="139700"/>
                  </a:lnTo>
                  <a:cubicBezTo>
                    <a:pt x="0" y="159969"/>
                    <a:pt x="16495" y="176464"/>
                    <a:pt x="36764" y="176464"/>
                  </a:cubicBezTo>
                  <a:lnTo>
                    <a:pt x="96393" y="176464"/>
                  </a:lnTo>
                  <a:cubicBezTo>
                    <a:pt x="98648" y="176464"/>
                    <a:pt x="100486" y="174625"/>
                    <a:pt x="100486" y="172371"/>
                  </a:cubicBezTo>
                  <a:cubicBezTo>
                    <a:pt x="100486" y="170116"/>
                    <a:pt x="98648" y="168278"/>
                    <a:pt x="96393" y="168278"/>
                  </a:cubicBezTo>
                  <a:lnTo>
                    <a:pt x="36764" y="168278"/>
                  </a:lnTo>
                  <a:cubicBezTo>
                    <a:pt x="20980" y="168278"/>
                    <a:pt x="8162" y="155459"/>
                    <a:pt x="8162" y="139700"/>
                  </a:cubicBezTo>
                  <a:lnTo>
                    <a:pt x="8162" y="36764"/>
                  </a:lnTo>
                  <a:cubicBezTo>
                    <a:pt x="8162" y="20980"/>
                    <a:pt x="20980" y="8162"/>
                    <a:pt x="36764" y="8162"/>
                  </a:cubicBezTo>
                  <a:lnTo>
                    <a:pt x="139700" y="8162"/>
                  </a:lnTo>
                  <a:cubicBezTo>
                    <a:pt x="155459" y="8162"/>
                    <a:pt x="168278" y="20980"/>
                    <a:pt x="168278" y="36764"/>
                  </a:cubicBezTo>
                  <a:lnTo>
                    <a:pt x="168278" y="139700"/>
                  </a:lnTo>
                  <a:cubicBezTo>
                    <a:pt x="168278" y="155459"/>
                    <a:pt x="155459" y="168278"/>
                    <a:pt x="139700" y="168278"/>
                  </a:cubicBezTo>
                  <a:lnTo>
                    <a:pt x="129064" y="168278"/>
                  </a:lnTo>
                  <a:cubicBezTo>
                    <a:pt x="126809" y="168278"/>
                    <a:pt x="124995" y="170116"/>
                    <a:pt x="124995" y="172371"/>
                  </a:cubicBezTo>
                  <a:cubicBezTo>
                    <a:pt x="124995" y="174625"/>
                    <a:pt x="126809" y="176464"/>
                    <a:pt x="129064" y="176464"/>
                  </a:cubicBezTo>
                  <a:lnTo>
                    <a:pt x="139700" y="176464"/>
                  </a:lnTo>
                  <a:cubicBezTo>
                    <a:pt x="159969" y="176464"/>
                    <a:pt x="176464" y="159969"/>
                    <a:pt x="176464" y="139700"/>
                  </a:cubicBezTo>
                  <a:lnTo>
                    <a:pt x="176464" y="36764"/>
                  </a:lnTo>
                  <a:cubicBezTo>
                    <a:pt x="176464" y="16495"/>
                    <a:pt x="159969" y="0"/>
                    <a:pt x="1397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3"/>
            <p:cNvSpPr/>
            <p:nvPr/>
          </p:nvSpPr>
          <p:spPr>
            <a:xfrm>
              <a:off x="2681350" y="1728850"/>
              <a:ext cx="2246875" cy="2246875"/>
            </a:xfrm>
            <a:custGeom>
              <a:rect b="b" l="l" r="r" t="t"/>
              <a:pathLst>
                <a:path extrusionOk="0" h="89875" w="89875">
                  <a:moveTo>
                    <a:pt x="44950" y="8187"/>
                  </a:moveTo>
                  <a:cubicBezTo>
                    <a:pt x="65219" y="8187"/>
                    <a:pt x="81713" y="24681"/>
                    <a:pt x="81713" y="44950"/>
                  </a:cubicBezTo>
                  <a:cubicBezTo>
                    <a:pt x="81713" y="65219"/>
                    <a:pt x="65219" y="81713"/>
                    <a:pt x="44950" y="81713"/>
                  </a:cubicBezTo>
                  <a:cubicBezTo>
                    <a:pt x="24681" y="81713"/>
                    <a:pt x="8187" y="65219"/>
                    <a:pt x="8187" y="44950"/>
                  </a:cubicBezTo>
                  <a:cubicBezTo>
                    <a:pt x="8187" y="24681"/>
                    <a:pt x="24681" y="8187"/>
                    <a:pt x="44950" y="8187"/>
                  </a:cubicBezTo>
                  <a:close/>
                  <a:moveTo>
                    <a:pt x="44950" y="1"/>
                  </a:moveTo>
                  <a:cubicBezTo>
                    <a:pt x="20172" y="1"/>
                    <a:pt x="1" y="20172"/>
                    <a:pt x="1" y="44950"/>
                  </a:cubicBezTo>
                  <a:cubicBezTo>
                    <a:pt x="1" y="69728"/>
                    <a:pt x="20172" y="89875"/>
                    <a:pt x="44950" y="89875"/>
                  </a:cubicBezTo>
                  <a:cubicBezTo>
                    <a:pt x="69728" y="89875"/>
                    <a:pt x="89875" y="69728"/>
                    <a:pt x="89875" y="44950"/>
                  </a:cubicBezTo>
                  <a:cubicBezTo>
                    <a:pt x="89875" y="20172"/>
                    <a:pt x="69728" y="1"/>
                    <a:pt x="44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3"/>
            <p:cNvSpPr/>
            <p:nvPr/>
          </p:nvSpPr>
          <p:spPr>
            <a:xfrm>
              <a:off x="3090050" y="2137550"/>
              <a:ext cx="1429500" cy="1429500"/>
            </a:xfrm>
            <a:custGeom>
              <a:rect b="b" l="l" r="r" t="t"/>
              <a:pathLst>
                <a:path extrusionOk="0" h="57180" w="57180">
                  <a:moveTo>
                    <a:pt x="28602" y="8162"/>
                  </a:moveTo>
                  <a:cubicBezTo>
                    <a:pt x="39851" y="8162"/>
                    <a:pt x="49018" y="17328"/>
                    <a:pt x="49018" y="28602"/>
                  </a:cubicBezTo>
                  <a:cubicBezTo>
                    <a:pt x="49018" y="39851"/>
                    <a:pt x="39851" y="49018"/>
                    <a:pt x="28602" y="49018"/>
                  </a:cubicBezTo>
                  <a:cubicBezTo>
                    <a:pt x="17328" y="49018"/>
                    <a:pt x="8162" y="39851"/>
                    <a:pt x="8162" y="28602"/>
                  </a:cubicBezTo>
                  <a:cubicBezTo>
                    <a:pt x="8162" y="17328"/>
                    <a:pt x="17328" y="8162"/>
                    <a:pt x="28602" y="8162"/>
                  </a:cubicBezTo>
                  <a:close/>
                  <a:moveTo>
                    <a:pt x="28602" y="0"/>
                  </a:moveTo>
                  <a:cubicBezTo>
                    <a:pt x="12818" y="0"/>
                    <a:pt x="0" y="12818"/>
                    <a:pt x="0" y="28602"/>
                  </a:cubicBezTo>
                  <a:cubicBezTo>
                    <a:pt x="0" y="44361"/>
                    <a:pt x="12818" y="57179"/>
                    <a:pt x="28602" y="57179"/>
                  </a:cubicBezTo>
                  <a:cubicBezTo>
                    <a:pt x="44361" y="57179"/>
                    <a:pt x="57179" y="44361"/>
                    <a:pt x="57179" y="28602"/>
                  </a:cubicBezTo>
                  <a:cubicBezTo>
                    <a:pt x="57179" y="12818"/>
                    <a:pt x="44361" y="0"/>
                    <a:pt x="28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3"/>
            <p:cNvSpPr/>
            <p:nvPr/>
          </p:nvSpPr>
          <p:spPr>
            <a:xfrm>
              <a:off x="4683125" y="1157200"/>
              <a:ext cx="816775" cy="816775"/>
            </a:xfrm>
            <a:custGeom>
              <a:rect b="b" l="l" r="r" t="t"/>
              <a:pathLst>
                <a:path extrusionOk="0" h="32671" w="32671">
                  <a:moveTo>
                    <a:pt x="16347" y="8162"/>
                  </a:moveTo>
                  <a:cubicBezTo>
                    <a:pt x="20832" y="8162"/>
                    <a:pt x="24509" y="11838"/>
                    <a:pt x="24509" y="16348"/>
                  </a:cubicBezTo>
                  <a:cubicBezTo>
                    <a:pt x="24509" y="20857"/>
                    <a:pt x="20832" y="24509"/>
                    <a:pt x="16347" y="24509"/>
                  </a:cubicBezTo>
                  <a:cubicBezTo>
                    <a:pt x="11838" y="24509"/>
                    <a:pt x="8161" y="20857"/>
                    <a:pt x="8161" y="16348"/>
                  </a:cubicBezTo>
                  <a:cubicBezTo>
                    <a:pt x="8161" y="11838"/>
                    <a:pt x="11838" y="8162"/>
                    <a:pt x="16347" y="8162"/>
                  </a:cubicBezTo>
                  <a:close/>
                  <a:moveTo>
                    <a:pt x="16347" y="0"/>
                  </a:moveTo>
                  <a:cubicBezTo>
                    <a:pt x="7328" y="0"/>
                    <a:pt x="0" y="7328"/>
                    <a:pt x="0" y="16348"/>
                  </a:cubicBezTo>
                  <a:cubicBezTo>
                    <a:pt x="0" y="25342"/>
                    <a:pt x="7328" y="32670"/>
                    <a:pt x="16347" y="32670"/>
                  </a:cubicBezTo>
                  <a:cubicBezTo>
                    <a:pt x="25342" y="32670"/>
                    <a:pt x="32670" y="25342"/>
                    <a:pt x="32670" y="16348"/>
                  </a:cubicBezTo>
                  <a:cubicBezTo>
                    <a:pt x="32670" y="7328"/>
                    <a:pt x="25342" y="0"/>
                    <a:pt x="163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3"/>
            <p:cNvSpPr/>
            <p:nvPr/>
          </p:nvSpPr>
          <p:spPr>
            <a:xfrm>
              <a:off x="3090050" y="238125"/>
              <a:ext cx="204050" cy="204050"/>
            </a:xfrm>
            <a:custGeom>
              <a:rect b="b" l="l" r="r" t="t"/>
              <a:pathLst>
                <a:path extrusionOk="0" h="8162" w="8162">
                  <a:moveTo>
                    <a:pt x="4093" y="0"/>
                  </a:moveTo>
                  <a:cubicBezTo>
                    <a:pt x="1838" y="0"/>
                    <a:pt x="0" y="1838"/>
                    <a:pt x="0" y="4093"/>
                  </a:cubicBezTo>
                  <a:cubicBezTo>
                    <a:pt x="0" y="6348"/>
                    <a:pt x="1838" y="8161"/>
                    <a:pt x="4093" y="8161"/>
                  </a:cubicBezTo>
                  <a:cubicBezTo>
                    <a:pt x="6348" y="8161"/>
                    <a:pt x="8162" y="6348"/>
                    <a:pt x="8162" y="4093"/>
                  </a:cubicBezTo>
                  <a:cubicBezTo>
                    <a:pt x="8162" y="1838"/>
                    <a:pt x="6348" y="0"/>
                    <a:pt x="40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3"/>
            <p:cNvSpPr/>
            <p:nvPr/>
          </p:nvSpPr>
          <p:spPr>
            <a:xfrm>
              <a:off x="4315475" y="4853725"/>
              <a:ext cx="204075" cy="204675"/>
            </a:xfrm>
            <a:custGeom>
              <a:rect b="b" l="l" r="r" t="t"/>
              <a:pathLst>
                <a:path extrusionOk="0" h="8187" w="8163">
                  <a:moveTo>
                    <a:pt x="4094" y="1"/>
                  </a:moveTo>
                  <a:cubicBezTo>
                    <a:pt x="1839" y="1"/>
                    <a:pt x="1" y="1839"/>
                    <a:pt x="1" y="4094"/>
                  </a:cubicBezTo>
                  <a:cubicBezTo>
                    <a:pt x="1" y="6348"/>
                    <a:pt x="1839" y="8187"/>
                    <a:pt x="4094" y="8187"/>
                  </a:cubicBezTo>
                  <a:cubicBezTo>
                    <a:pt x="6349" y="8187"/>
                    <a:pt x="8162" y="6348"/>
                    <a:pt x="8162" y="4094"/>
                  </a:cubicBezTo>
                  <a:cubicBezTo>
                    <a:pt x="8162" y="1839"/>
                    <a:pt x="6349" y="1"/>
                    <a:pt x="4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" name="Google Shape;914;p43"/>
          <p:cNvGrpSpPr/>
          <p:nvPr/>
        </p:nvGrpSpPr>
        <p:grpSpPr>
          <a:xfrm>
            <a:off x="4950478" y="3226794"/>
            <a:ext cx="358665" cy="358665"/>
            <a:chOff x="1190625" y="238125"/>
            <a:chExt cx="5228350" cy="5228350"/>
          </a:xfrm>
        </p:grpSpPr>
        <p:sp>
          <p:nvSpPr>
            <p:cNvPr id="915" name="Google Shape;915;p43"/>
            <p:cNvSpPr/>
            <p:nvPr/>
          </p:nvSpPr>
          <p:spPr>
            <a:xfrm>
              <a:off x="1190625" y="238125"/>
              <a:ext cx="4461225" cy="5228350"/>
            </a:xfrm>
            <a:custGeom>
              <a:rect b="b" l="l" r="r" t="t"/>
              <a:pathLst>
                <a:path extrusionOk="0" h="209134" w="178449">
                  <a:moveTo>
                    <a:pt x="12254" y="0"/>
                  </a:moveTo>
                  <a:cubicBezTo>
                    <a:pt x="5490" y="0"/>
                    <a:pt x="0" y="5490"/>
                    <a:pt x="0" y="12254"/>
                  </a:cubicBezTo>
                  <a:lnTo>
                    <a:pt x="0" y="196879"/>
                  </a:lnTo>
                  <a:cubicBezTo>
                    <a:pt x="0" y="203643"/>
                    <a:pt x="5490" y="209133"/>
                    <a:pt x="12254" y="209133"/>
                  </a:cubicBezTo>
                  <a:lnTo>
                    <a:pt x="112005" y="209133"/>
                  </a:lnTo>
                  <a:cubicBezTo>
                    <a:pt x="114260" y="209133"/>
                    <a:pt x="116098" y="207320"/>
                    <a:pt x="116098" y="205065"/>
                  </a:cubicBezTo>
                  <a:lnTo>
                    <a:pt x="116098" y="128352"/>
                  </a:lnTo>
                  <a:cubicBezTo>
                    <a:pt x="116098" y="126098"/>
                    <a:pt x="114260" y="124259"/>
                    <a:pt x="112005" y="124259"/>
                  </a:cubicBezTo>
                  <a:lnTo>
                    <a:pt x="90266" y="124259"/>
                  </a:lnTo>
                  <a:lnTo>
                    <a:pt x="90266" y="101001"/>
                  </a:lnTo>
                  <a:lnTo>
                    <a:pt x="112005" y="101001"/>
                  </a:lnTo>
                  <a:cubicBezTo>
                    <a:pt x="114260" y="101001"/>
                    <a:pt x="116098" y="99187"/>
                    <a:pt x="116098" y="96908"/>
                  </a:cubicBezTo>
                  <a:lnTo>
                    <a:pt x="116098" y="69629"/>
                  </a:lnTo>
                  <a:cubicBezTo>
                    <a:pt x="116098" y="52718"/>
                    <a:pt x="129847" y="38969"/>
                    <a:pt x="146759" y="38969"/>
                  </a:cubicBezTo>
                  <a:lnTo>
                    <a:pt x="170164" y="38969"/>
                  </a:lnTo>
                  <a:lnTo>
                    <a:pt x="170164" y="62228"/>
                  </a:lnTo>
                  <a:lnTo>
                    <a:pt x="146759" y="62228"/>
                  </a:lnTo>
                  <a:cubicBezTo>
                    <a:pt x="142739" y="62228"/>
                    <a:pt x="139357" y="65610"/>
                    <a:pt x="139357" y="69629"/>
                  </a:cubicBezTo>
                  <a:lnTo>
                    <a:pt x="139357" y="96908"/>
                  </a:lnTo>
                  <a:cubicBezTo>
                    <a:pt x="139357" y="99187"/>
                    <a:pt x="141195" y="101001"/>
                    <a:pt x="143450" y="101001"/>
                  </a:cubicBezTo>
                  <a:lnTo>
                    <a:pt x="169601" y="101001"/>
                  </a:lnTo>
                  <a:lnTo>
                    <a:pt x="166537" y="124259"/>
                  </a:lnTo>
                  <a:lnTo>
                    <a:pt x="143450" y="124259"/>
                  </a:lnTo>
                  <a:cubicBezTo>
                    <a:pt x="141195" y="124259"/>
                    <a:pt x="139357" y="126098"/>
                    <a:pt x="139357" y="128352"/>
                  </a:cubicBezTo>
                  <a:lnTo>
                    <a:pt x="139357" y="205065"/>
                  </a:lnTo>
                  <a:cubicBezTo>
                    <a:pt x="139357" y="207320"/>
                    <a:pt x="141195" y="209133"/>
                    <a:pt x="143450" y="209133"/>
                  </a:cubicBezTo>
                  <a:lnTo>
                    <a:pt x="156047" y="209133"/>
                  </a:lnTo>
                  <a:cubicBezTo>
                    <a:pt x="158302" y="209133"/>
                    <a:pt x="160116" y="207320"/>
                    <a:pt x="160116" y="205065"/>
                  </a:cubicBezTo>
                  <a:cubicBezTo>
                    <a:pt x="160116" y="202810"/>
                    <a:pt x="158302" y="200972"/>
                    <a:pt x="156047" y="200972"/>
                  </a:cubicBezTo>
                  <a:lnTo>
                    <a:pt x="147518" y="200972"/>
                  </a:lnTo>
                  <a:lnTo>
                    <a:pt x="147518" y="132445"/>
                  </a:lnTo>
                  <a:lnTo>
                    <a:pt x="170115" y="132445"/>
                  </a:lnTo>
                  <a:cubicBezTo>
                    <a:pt x="172174" y="132445"/>
                    <a:pt x="173890" y="130901"/>
                    <a:pt x="174159" y="128892"/>
                  </a:cubicBezTo>
                  <a:lnTo>
                    <a:pt x="178301" y="97447"/>
                  </a:lnTo>
                  <a:cubicBezTo>
                    <a:pt x="178448" y="96295"/>
                    <a:pt x="178105" y="95119"/>
                    <a:pt x="177321" y="94236"/>
                  </a:cubicBezTo>
                  <a:cubicBezTo>
                    <a:pt x="176537" y="93354"/>
                    <a:pt x="175434" y="92839"/>
                    <a:pt x="174257" y="92839"/>
                  </a:cubicBezTo>
                  <a:lnTo>
                    <a:pt x="147518" y="92839"/>
                  </a:lnTo>
                  <a:lnTo>
                    <a:pt x="147518" y="70414"/>
                  </a:lnTo>
                  <a:lnTo>
                    <a:pt x="174257" y="70414"/>
                  </a:lnTo>
                  <a:cubicBezTo>
                    <a:pt x="176512" y="70414"/>
                    <a:pt x="178326" y="68576"/>
                    <a:pt x="178326" y="66321"/>
                  </a:cubicBezTo>
                  <a:lnTo>
                    <a:pt x="178326" y="34900"/>
                  </a:lnTo>
                  <a:cubicBezTo>
                    <a:pt x="178326" y="32646"/>
                    <a:pt x="176512" y="30808"/>
                    <a:pt x="174257" y="30808"/>
                  </a:cubicBezTo>
                  <a:lnTo>
                    <a:pt x="146759" y="30808"/>
                  </a:lnTo>
                  <a:cubicBezTo>
                    <a:pt x="125338" y="30808"/>
                    <a:pt x="107937" y="48233"/>
                    <a:pt x="107937" y="69629"/>
                  </a:cubicBezTo>
                  <a:lnTo>
                    <a:pt x="107937" y="92839"/>
                  </a:lnTo>
                  <a:lnTo>
                    <a:pt x="86173" y="92839"/>
                  </a:lnTo>
                  <a:cubicBezTo>
                    <a:pt x="83918" y="92839"/>
                    <a:pt x="82080" y="94677"/>
                    <a:pt x="82080" y="96932"/>
                  </a:cubicBezTo>
                  <a:lnTo>
                    <a:pt x="82080" y="128352"/>
                  </a:lnTo>
                  <a:cubicBezTo>
                    <a:pt x="82080" y="130607"/>
                    <a:pt x="83918" y="132445"/>
                    <a:pt x="86173" y="132445"/>
                  </a:cubicBezTo>
                  <a:lnTo>
                    <a:pt x="107937" y="132445"/>
                  </a:lnTo>
                  <a:lnTo>
                    <a:pt x="107937" y="200972"/>
                  </a:lnTo>
                  <a:lnTo>
                    <a:pt x="12254" y="200972"/>
                  </a:lnTo>
                  <a:cubicBezTo>
                    <a:pt x="10000" y="200972"/>
                    <a:pt x="8161" y="199134"/>
                    <a:pt x="8161" y="196879"/>
                  </a:cubicBezTo>
                  <a:lnTo>
                    <a:pt x="8161" y="12254"/>
                  </a:lnTo>
                  <a:cubicBezTo>
                    <a:pt x="8161" y="10000"/>
                    <a:pt x="10000" y="8161"/>
                    <a:pt x="12254" y="8161"/>
                  </a:cubicBezTo>
                  <a:lnTo>
                    <a:pt x="20416" y="8161"/>
                  </a:lnTo>
                  <a:cubicBezTo>
                    <a:pt x="22671" y="8161"/>
                    <a:pt x="24509" y="6348"/>
                    <a:pt x="24509" y="4093"/>
                  </a:cubicBezTo>
                  <a:cubicBezTo>
                    <a:pt x="24509" y="1838"/>
                    <a:pt x="22671" y="0"/>
                    <a:pt x="204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3"/>
            <p:cNvSpPr/>
            <p:nvPr/>
          </p:nvSpPr>
          <p:spPr>
            <a:xfrm>
              <a:off x="2416050" y="238125"/>
              <a:ext cx="4002925" cy="5228350"/>
            </a:xfrm>
            <a:custGeom>
              <a:rect b="b" l="l" r="r" t="t"/>
              <a:pathLst>
                <a:path extrusionOk="0" h="209134" w="160117">
                  <a:moveTo>
                    <a:pt x="4094" y="0"/>
                  </a:moveTo>
                  <a:cubicBezTo>
                    <a:pt x="1839" y="0"/>
                    <a:pt x="1" y="1838"/>
                    <a:pt x="1" y="4093"/>
                  </a:cubicBezTo>
                  <a:cubicBezTo>
                    <a:pt x="1" y="6348"/>
                    <a:pt x="1839" y="8161"/>
                    <a:pt x="4094" y="8161"/>
                  </a:cubicBezTo>
                  <a:lnTo>
                    <a:pt x="147862" y="8161"/>
                  </a:lnTo>
                  <a:cubicBezTo>
                    <a:pt x="150117" y="8161"/>
                    <a:pt x="151955" y="10000"/>
                    <a:pt x="151955" y="12254"/>
                  </a:cubicBezTo>
                  <a:lnTo>
                    <a:pt x="151955" y="196879"/>
                  </a:lnTo>
                  <a:cubicBezTo>
                    <a:pt x="151955" y="199134"/>
                    <a:pt x="150117" y="200972"/>
                    <a:pt x="147862" y="200972"/>
                  </a:cubicBezTo>
                  <a:lnTo>
                    <a:pt x="139701" y="200972"/>
                  </a:lnTo>
                  <a:cubicBezTo>
                    <a:pt x="137446" y="200972"/>
                    <a:pt x="135608" y="202810"/>
                    <a:pt x="135608" y="205065"/>
                  </a:cubicBezTo>
                  <a:cubicBezTo>
                    <a:pt x="135608" y="207320"/>
                    <a:pt x="137446" y="209133"/>
                    <a:pt x="139701" y="209133"/>
                  </a:cubicBezTo>
                  <a:lnTo>
                    <a:pt x="147862" y="209133"/>
                  </a:lnTo>
                  <a:cubicBezTo>
                    <a:pt x="154626" y="209133"/>
                    <a:pt x="160116" y="203643"/>
                    <a:pt x="160116" y="196879"/>
                  </a:cubicBezTo>
                  <a:lnTo>
                    <a:pt x="160116" y="12254"/>
                  </a:lnTo>
                  <a:cubicBezTo>
                    <a:pt x="160116" y="5490"/>
                    <a:pt x="154626" y="0"/>
                    <a:pt x="1478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3"/>
            <p:cNvSpPr/>
            <p:nvPr/>
          </p:nvSpPr>
          <p:spPr>
            <a:xfrm>
              <a:off x="5398150" y="5262400"/>
              <a:ext cx="204075" cy="204075"/>
            </a:xfrm>
            <a:custGeom>
              <a:rect b="b" l="l" r="r" t="t"/>
              <a:pathLst>
                <a:path extrusionOk="0" h="8163" w="8163">
                  <a:moveTo>
                    <a:pt x="4069" y="1"/>
                  </a:moveTo>
                  <a:cubicBezTo>
                    <a:pt x="1814" y="1"/>
                    <a:pt x="1" y="1839"/>
                    <a:pt x="1" y="4094"/>
                  </a:cubicBezTo>
                  <a:cubicBezTo>
                    <a:pt x="1" y="6349"/>
                    <a:pt x="1814" y="8162"/>
                    <a:pt x="4069" y="8162"/>
                  </a:cubicBezTo>
                  <a:cubicBezTo>
                    <a:pt x="6324" y="8162"/>
                    <a:pt x="8162" y="6349"/>
                    <a:pt x="8162" y="4094"/>
                  </a:cubicBezTo>
                  <a:cubicBezTo>
                    <a:pt x="8162" y="1839"/>
                    <a:pt x="6324" y="1"/>
                    <a:pt x="40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3"/>
            <p:cNvSpPr/>
            <p:nvPr/>
          </p:nvSpPr>
          <p:spPr>
            <a:xfrm>
              <a:off x="2007375" y="238125"/>
              <a:ext cx="204675" cy="204050"/>
            </a:xfrm>
            <a:custGeom>
              <a:rect b="b" l="l" r="r" t="t"/>
              <a:pathLst>
                <a:path extrusionOk="0" h="8162" w="8187">
                  <a:moveTo>
                    <a:pt x="4093" y="0"/>
                  </a:moveTo>
                  <a:cubicBezTo>
                    <a:pt x="1838" y="0"/>
                    <a:pt x="0" y="1838"/>
                    <a:pt x="0" y="4093"/>
                  </a:cubicBezTo>
                  <a:cubicBezTo>
                    <a:pt x="0" y="6348"/>
                    <a:pt x="1838" y="8161"/>
                    <a:pt x="4093" y="8161"/>
                  </a:cubicBezTo>
                  <a:cubicBezTo>
                    <a:pt x="6348" y="8161"/>
                    <a:pt x="8186" y="6348"/>
                    <a:pt x="8186" y="4093"/>
                  </a:cubicBezTo>
                  <a:cubicBezTo>
                    <a:pt x="8186" y="1838"/>
                    <a:pt x="6348" y="0"/>
                    <a:pt x="40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9" name="Google Shape;919;p43"/>
          <p:cNvSpPr/>
          <p:nvPr/>
        </p:nvSpPr>
        <p:spPr>
          <a:xfrm>
            <a:off x="8864736" y="4114125"/>
            <a:ext cx="813000" cy="2976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3" name="Shape 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" name="Google Shape;924;p44"/>
          <p:cNvSpPr/>
          <p:nvPr/>
        </p:nvSpPr>
        <p:spPr>
          <a:xfrm>
            <a:off x="1899750" y="1728175"/>
            <a:ext cx="4734900" cy="25140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5" name="Google Shape;925;p44"/>
          <p:cNvSpPr/>
          <p:nvPr/>
        </p:nvSpPr>
        <p:spPr>
          <a:xfrm>
            <a:off x="2204550" y="1423375"/>
            <a:ext cx="4734900" cy="25140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" name="Google Shape;926;p44"/>
          <p:cNvSpPr txBox="1"/>
          <p:nvPr>
            <p:ph idx="1" type="subTitle"/>
          </p:nvPr>
        </p:nvSpPr>
        <p:spPr>
          <a:xfrm>
            <a:off x="2795250" y="1792450"/>
            <a:ext cx="3553500" cy="16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This is where you give credit to the ones who are part of this project.</a:t>
            </a:r>
            <a:endParaRPr sz="1000">
              <a:solidFill>
                <a:schemeClr val="accent2"/>
              </a:solidFill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accent2"/>
              </a:solidFill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Slab Regular"/>
              <a:buChar char="◂"/>
            </a:pPr>
            <a:r>
              <a:rPr lang="es" sz="1000">
                <a:solidFill>
                  <a:schemeClr val="accent2"/>
                </a:solidFill>
              </a:rPr>
              <a:t>Presentation template by </a:t>
            </a:r>
            <a:r>
              <a:rPr lang="es" sz="1000">
                <a:solidFill>
                  <a:schemeClr val="lt1"/>
                </a:solidFill>
                <a:highlight>
                  <a:schemeClr val="accent1"/>
                </a:highlight>
                <a:uFill>
                  <a:noFill/>
                </a:uFill>
                <a:hlinkClick r:id="rId3"/>
              </a:rPr>
              <a:t>Slidesgo</a:t>
            </a:r>
            <a:endParaRPr sz="1000">
              <a:solidFill>
                <a:schemeClr val="lt1"/>
              </a:solidFill>
              <a:highlight>
                <a:schemeClr val="accent1"/>
              </a:highlight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Antic"/>
              <a:buChar char="◂"/>
            </a:pPr>
            <a:r>
              <a:rPr lang="es" sz="1000">
                <a:solidFill>
                  <a:schemeClr val="accent2"/>
                </a:solidFill>
              </a:rPr>
              <a:t>Icons by </a:t>
            </a:r>
            <a:r>
              <a:rPr lang="es" sz="1000">
                <a:solidFill>
                  <a:schemeClr val="lt1"/>
                </a:solidFill>
                <a:highlight>
                  <a:schemeClr val="accent1"/>
                </a:highlight>
                <a:uFill>
                  <a:noFill/>
                </a:uFill>
                <a:hlinkClick r:id="rId4"/>
              </a:rPr>
              <a:t>Flaticon</a:t>
            </a:r>
            <a:endParaRPr sz="1000">
              <a:solidFill>
                <a:schemeClr val="lt1"/>
              </a:solidFill>
              <a:highlight>
                <a:schemeClr val="accent1"/>
              </a:highlight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Antic"/>
              <a:buChar char="◂"/>
            </a:pPr>
            <a:r>
              <a:rPr lang="es" sz="1000">
                <a:solidFill>
                  <a:schemeClr val="accent2"/>
                </a:solidFill>
              </a:rPr>
              <a:t>Infographics by </a:t>
            </a:r>
            <a:r>
              <a:rPr lang="es" sz="1000">
                <a:solidFill>
                  <a:schemeClr val="lt1"/>
                </a:solidFill>
                <a:highlight>
                  <a:schemeClr val="accent1"/>
                </a:highlight>
                <a:uFill>
                  <a:noFill/>
                </a:uFill>
                <a:hlinkClick r:id="rId5"/>
              </a:rPr>
              <a:t>Freepik</a:t>
            </a:r>
            <a:endParaRPr sz="1000">
              <a:solidFill>
                <a:schemeClr val="lt1"/>
              </a:solidFill>
              <a:highlight>
                <a:schemeClr val="accent1"/>
              </a:highlight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Antic"/>
              <a:buChar char="◂"/>
            </a:pPr>
            <a:r>
              <a:rPr lang="es" sz="1000">
                <a:solidFill>
                  <a:schemeClr val="accent2"/>
                </a:solidFill>
              </a:rPr>
              <a:t>Images created by </a:t>
            </a:r>
            <a:r>
              <a:rPr lang="es" sz="1000">
                <a:solidFill>
                  <a:schemeClr val="lt1"/>
                </a:solidFill>
                <a:highlight>
                  <a:schemeClr val="accent1"/>
                </a:highlight>
              </a:rPr>
              <a:t>Freepik </a:t>
            </a:r>
            <a:r>
              <a:rPr lang="es" sz="1000">
                <a:solidFill>
                  <a:schemeClr val="accent2"/>
                </a:solidFill>
              </a:rPr>
              <a:t>- Freepik</a:t>
            </a:r>
            <a:endParaRPr sz="1000">
              <a:solidFill>
                <a:schemeClr val="accent2"/>
              </a:solidFill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Antic"/>
              <a:buChar char="◂"/>
            </a:pPr>
            <a:r>
              <a:rPr lang="es" sz="1000">
                <a:solidFill>
                  <a:schemeClr val="accent2"/>
                </a:solidFill>
              </a:rPr>
              <a:t>Author introduction slide photo created by Freepik</a:t>
            </a:r>
            <a:endParaRPr sz="1000">
              <a:solidFill>
                <a:schemeClr val="accent2"/>
              </a:solidFill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Antic"/>
              <a:buChar char="◂"/>
            </a:pPr>
            <a:r>
              <a:rPr lang="es" sz="1000">
                <a:solidFill>
                  <a:schemeClr val="accent2"/>
                </a:solidFill>
              </a:rPr>
              <a:t>Text &amp; Image slide photo created by Freepik.com</a:t>
            </a:r>
            <a:endParaRPr sz="1000">
              <a:solidFill>
                <a:schemeClr val="accent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927" name="Google Shape;927;p44"/>
          <p:cNvSpPr/>
          <p:nvPr/>
        </p:nvSpPr>
        <p:spPr>
          <a:xfrm>
            <a:off x="-257839" y="4114125"/>
            <a:ext cx="813000" cy="2976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8" name="Google Shape;928;p44"/>
          <p:cNvSpPr/>
          <p:nvPr/>
        </p:nvSpPr>
        <p:spPr>
          <a:xfrm>
            <a:off x="8666975" y="391200"/>
            <a:ext cx="909600" cy="8517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9" name="Google Shape;929;p44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930" name="Google Shape;930;p44"/>
          <p:cNvSpPr/>
          <p:nvPr/>
        </p:nvSpPr>
        <p:spPr>
          <a:xfrm>
            <a:off x="4117150" y="1323100"/>
            <a:ext cx="909600" cy="2187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" name="Google Shape;931;p44"/>
          <p:cNvSpPr/>
          <p:nvPr/>
        </p:nvSpPr>
        <p:spPr>
          <a:xfrm>
            <a:off x="6790381" y="3366125"/>
            <a:ext cx="335100" cy="297600"/>
          </a:xfrm>
          <a:prstGeom prst="rect">
            <a:avLst/>
          </a:prstGeom>
          <a:solidFill>
            <a:srgbClr val="FF9900">
              <a:alpha val="407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5" name="Shape 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" name="Google Shape;936;p45"/>
          <p:cNvSpPr/>
          <p:nvPr/>
        </p:nvSpPr>
        <p:spPr>
          <a:xfrm>
            <a:off x="-417275" y="391200"/>
            <a:ext cx="909600" cy="8517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7" name="Google Shape;937;p45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938" name="Google Shape;938;p45"/>
          <p:cNvSpPr txBox="1"/>
          <p:nvPr>
            <p:ph idx="1" type="body"/>
          </p:nvPr>
        </p:nvSpPr>
        <p:spPr>
          <a:xfrm>
            <a:off x="1208592" y="1753800"/>
            <a:ext cx="34467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3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VECTORS</a:t>
            </a:r>
            <a:endParaRPr sz="1800">
              <a:solidFill>
                <a:schemeClr val="accent3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  <a:p>
            <a:pPr indent="-285750" lvl="0" marL="457200" rtl="0" algn="l">
              <a:spcBef>
                <a:spcPts val="160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3"/>
              </a:rPr>
              <a:t>Pack social media 85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4"/>
              </a:rPr>
              <a:t>Pack bar 65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5"/>
              </a:rPr>
              <a:t>Pack user interface 31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6"/>
              </a:rPr>
              <a:t>Icon camera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7"/>
              </a:rPr>
              <a:t>Icon wifi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8"/>
              </a:rPr>
              <a:t>Icon vegetables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9"/>
              </a:rPr>
              <a:t>Icon soup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10"/>
              </a:rPr>
              <a:t>Icon breakfast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11"/>
              </a:rPr>
              <a:t>Icon cupcake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12"/>
              </a:rPr>
              <a:t>Icon wine glass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13"/>
              </a:rPr>
              <a:t>Icon smoking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14"/>
              </a:rPr>
              <a:t>Icon wine tasting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15"/>
              </a:rPr>
              <a:t>Icon rate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16"/>
              </a:rPr>
              <a:t>Seafood labels in retro style</a:t>
            </a:r>
            <a:endParaRPr/>
          </a:p>
        </p:txBody>
      </p:sp>
      <p:sp>
        <p:nvSpPr>
          <p:cNvPr id="939" name="Google Shape;939;p45"/>
          <p:cNvSpPr txBox="1"/>
          <p:nvPr>
            <p:ph idx="2" type="body"/>
          </p:nvPr>
        </p:nvSpPr>
        <p:spPr>
          <a:xfrm>
            <a:off x="4488708" y="1753800"/>
            <a:ext cx="34467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3"/>
                </a:solidFill>
                <a:latin typeface="Pathway Gothic One"/>
                <a:ea typeface="Pathway Gothic One"/>
                <a:cs typeface="Pathway Gothic One"/>
                <a:sym typeface="Pathway Gothic One"/>
              </a:rPr>
              <a:t>PHOTOS</a:t>
            </a:r>
            <a:endParaRPr>
              <a:solidFill>
                <a:schemeClr val="accent3"/>
              </a:solidFill>
            </a:endParaRPr>
          </a:p>
          <a:p>
            <a:pPr indent="-285750" lvl="0" marL="45720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17"/>
              </a:rPr>
              <a:t>Delicious eggs and tea breakfast on wooden table</a:t>
            </a:r>
            <a:endParaRPr/>
          </a:p>
          <a:p>
            <a:pPr indent="-2857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18"/>
              </a:rPr>
              <a:t>Smiling young woman taking order from female customer in the restaurant</a:t>
            </a:r>
            <a:endParaRPr/>
          </a:p>
          <a:p>
            <a:pPr indent="-2857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19"/>
              </a:rPr>
              <a:t>Hand of barman pouring alcoholic drink in cocktail</a:t>
            </a:r>
            <a:endParaRPr/>
          </a:p>
          <a:p>
            <a:pPr indent="-2857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20"/>
              </a:rPr>
              <a:t>Delicious american pancakes with cherry on top</a:t>
            </a:r>
            <a:endParaRPr/>
          </a:p>
          <a:p>
            <a:pPr indent="-2857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21"/>
              </a:rPr>
              <a:t>Cocktail on wooden table in the restaurant</a:t>
            </a:r>
            <a:endParaRPr/>
          </a:p>
          <a:p>
            <a:pPr indent="-2857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22"/>
              </a:rPr>
              <a:t>Young woman eating dessert near cup of drink at table</a:t>
            </a:r>
            <a:endParaRPr/>
          </a:p>
          <a:p>
            <a:pPr indent="-2857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23"/>
              </a:rPr>
              <a:t>Elegant young thoughtful woman with cup of drink in cafe through window</a:t>
            </a:r>
            <a:endParaRPr/>
          </a:p>
          <a:p>
            <a:pPr indent="-2857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24"/>
              </a:rPr>
              <a:t>Billboard template in urban environment</a:t>
            </a:r>
            <a:endParaRPr/>
          </a:p>
          <a:p>
            <a:pPr indent="-2857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25"/>
              </a:rPr>
              <a:t>Stylish young woman standing near the restaurant entrance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26"/>
              </a:rPr>
              <a:t>African-american young woman drinking coffee from white cup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940" name="Google Shape;940;p45"/>
          <p:cNvSpPr txBox="1"/>
          <p:nvPr>
            <p:ph idx="3" type="subTitle"/>
          </p:nvPr>
        </p:nvSpPr>
        <p:spPr>
          <a:xfrm>
            <a:off x="2487550" y="871275"/>
            <a:ext cx="4168800" cy="85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s" sz="1100"/>
              <a:t>Did you like the resources on this template? Get them for free at our other websites.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44" name="Shape 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" name="Google Shape;945;p46"/>
          <p:cNvSpPr/>
          <p:nvPr/>
        </p:nvSpPr>
        <p:spPr>
          <a:xfrm>
            <a:off x="-417275" y="391200"/>
            <a:ext cx="909600" cy="851700"/>
          </a:xfrm>
          <a:prstGeom prst="rect">
            <a:avLst/>
          </a:prstGeom>
          <a:solidFill>
            <a:srgbClr val="8687D1">
              <a:alpha val="497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6" name="Google Shape;946;p46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947" name="Google Shape;947;p46"/>
          <p:cNvSpPr txBox="1"/>
          <p:nvPr>
            <p:ph idx="3" type="subTitle"/>
          </p:nvPr>
        </p:nvSpPr>
        <p:spPr>
          <a:xfrm>
            <a:off x="2487550" y="871275"/>
            <a:ext cx="4168800" cy="85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s" sz="1100"/>
              <a:t>Did you like the resources on this template? Get them for free at our other websites.</a:t>
            </a:r>
            <a:endParaRPr/>
          </a:p>
        </p:txBody>
      </p:sp>
      <p:sp>
        <p:nvSpPr>
          <p:cNvPr id="948" name="Google Shape;948;p46"/>
          <p:cNvSpPr txBox="1"/>
          <p:nvPr>
            <p:ph idx="1" type="body"/>
          </p:nvPr>
        </p:nvSpPr>
        <p:spPr>
          <a:xfrm>
            <a:off x="2808792" y="1601400"/>
            <a:ext cx="34467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3"/>
              </a:rPr>
              <a:t>Close-up yummy pizza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4"/>
              </a:rPr>
              <a:t>Halved avocado and herbs against white background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5"/>
              </a:rPr>
              <a:t>Waitress serving coffee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6"/>
              </a:rPr>
              <a:t>Top view pumpkin soup with wooden background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7"/>
              </a:rPr>
              <a:t>Faceless bartender filling glass with milkshake in bar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8"/>
              </a:rPr>
              <a:t>Computer desktop behind the table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9"/>
              </a:rPr>
              <a:t>Neon sign in bar with image of cocktail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10"/>
              </a:rPr>
              <a:t>Happy waitress serving cocktail to female customer sitting in the restaurant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11"/>
              </a:rPr>
              <a:t>Young woman sitting in the restaurant holding glass of juice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12"/>
              </a:rPr>
              <a:t>Portrait of a happy young man with laptop</a:t>
            </a:r>
            <a:endParaRPr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■"/>
            </a:pPr>
            <a:r>
              <a:rPr lang="es">
                <a:uFill>
                  <a:noFill/>
                </a:uFill>
                <a:hlinkClick r:id="rId13"/>
              </a:rPr>
              <a:t>Fresh homemade fruit tart on chopping board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accent3"/>
              </a:solidFill>
              <a:latin typeface="Pathway Gothic One"/>
              <a:ea typeface="Pathway Gothic One"/>
              <a:cs typeface="Pathway Gothic One"/>
              <a:sym typeface="Pathway Gothic One"/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52" name="Shape 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3" name="Google Shape;953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Instructions for use</a:t>
            </a:r>
            <a:endParaRPr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sp>
        <p:nvSpPr>
          <p:cNvPr id="954" name="Google Shape;954;p47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  <a:latin typeface="Nunito Sans"/>
                <a:ea typeface="Nunito Sans"/>
                <a:cs typeface="Nunito Sans"/>
                <a:sym typeface="Nunito Sans"/>
              </a:rPr>
              <a:t>S</a:t>
            </a:r>
            <a:r>
              <a:rPr b="1" lang="es" sz="1200" u="sng">
                <a:solidFill>
                  <a:srgbClr val="869FB2"/>
                </a:solidFill>
                <a:latin typeface="Nunito Sans"/>
                <a:ea typeface="Nunito Sans"/>
                <a:cs typeface="Nunito Sans"/>
                <a:sym typeface="Nunito Sans"/>
                <a:hlinkClick r:id="rId3"/>
              </a:rPr>
              <a:t>lides</a:t>
            </a:r>
            <a:r>
              <a:rPr b="1" lang="es" u="sng">
                <a:solidFill>
                  <a:srgbClr val="869FB2"/>
                </a:solidFill>
                <a:latin typeface="Nunito Sans"/>
                <a:ea typeface="Nunito Sans"/>
                <a:cs typeface="Nunito Sans"/>
                <a:sym typeface="Nunito Sans"/>
                <a:hlinkClick r:id="rId4"/>
              </a:rPr>
              <a:t>g</a:t>
            </a:r>
            <a:r>
              <a:rPr b="1" lang="es" sz="1200" u="sng">
                <a:solidFill>
                  <a:srgbClr val="869FB2"/>
                </a:solidFill>
                <a:latin typeface="Nunito Sans"/>
                <a:ea typeface="Nunito Sans"/>
                <a:cs typeface="Nunito Sans"/>
                <a:sym typeface="Nunito Sans"/>
                <a:hlinkClick r:id="rId5"/>
              </a:rPr>
              <a:t>o</a:t>
            </a:r>
            <a:r>
              <a:rPr lang="es" sz="1200">
                <a:solidFill>
                  <a:srgbClr val="435D74"/>
                </a:solidFill>
                <a:latin typeface="Nunito Sans"/>
                <a:ea typeface="Nunito Sans"/>
                <a:cs typeface="Nunito Sans"/>
                <a:sym typeface="Nunito Sans"/>
              </a:rPr>
              <a:t> </a:t>
            </a:r>
            <a:r>
              <a:rPr lang="es" sz="12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by keeping the Credits slide.</a:t>
            </a:r>
            <a:endParaRPr sz="1200">
              <a:solidFill>
                <a:srgbClr val="FFFFFF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Nunito Sans"/>
                <a:ea typeface="Nunito Sans"/>
                <a:cs typeface="Nunito Sans"/>
                <a:sym typeface="Nunito Sans"/>
              </a:rPr>
              <a:t>You are allowed to:</a:t>
            </a:r>
            <a:endParaRPr b="1" sz="1100">
              <a:solidFill>
                <a:srgbClr val="869FB2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- Modify this template.</a:t>
            </a:r>
            <a:endParaRPr sz="1100">
              <a:solidFill>
                <a:srgbClr val="FFFFFF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Nunito Sans"/>
                <a:ea typeface="Nunito Sans"/>
                <a:cs typeface="Nunito Sans"/>
                <a:sym typeface="Nunito Sans"/>
              </a:rPr>
              <a:t>You are not allowed to:</a:t>
            </a:r>
            <a:endParaRPr b="1" sz="1100">
              <a:solidFill>
                <a:srgbClr val="869FB2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Nunito Sans"/>
              <a:ea typeface="Nunito Sans"/>
              <a:cs typeface="Nunito Sans"/>
              <a:sym typeface="Nunito Sans"/>
            </a:endParaRPr>
          </a:p>
        </p:txBody>
      </p:sp>
      <p:sp>
        <p:nvSpPr>
          <p:cNvPr id="955" name="Google Shape;955;p4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read </a:t>
            </a:r>
            <a:r>
              <a:rPr lang="es" sz="12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our FAQs:</a:t>
            </a:r>
            <a:endParaRPr sz="1200">
              <a:solidFill>
                <a:srgbClr val="FFFFFF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 u="sng">
                <a:solidFill>
                  <a:srgbClr val="869FB2"/>
                </a:solidFill>
                <a:latin typeface="Nunito Sans"/>
                <a:ea typeface="Nunito Sans"/>
                <a:cs typeface="Nunito Sans"/>
                <a:sym typeface="Nunito Sans"/>
                <a:hlinkClick r:id="rId6"/>
              </a:rPr>
              <a:t>https://slidesgo.com/faqs</a:t>
            </a:r>
            <a:endParaRPr sz="1400">
              <a:solidFill>
                <a:srgbClr val="FFFFFF"/>
              </a:solidFill>
              <a:latin typeface="Nunito Sans"/>
              <a:ea typeface="Nunito Sans"/>
              <a:cs typeface="Nunito Sans"/>
              <a:sym typeface="Nunito Sans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59" name="Shape 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" name="Google Shape;960;p48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Fonts &amp; colors used</a:t>
            </a:r>
            <a:endParaRPr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sp>
        <p:nvSpPr>
          <p:cNvPr id="961" name="Google Shape;961;p4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Nunito Sans"/>
              <a:ea typeface="Nunito Sans"/>
              <a:cs typeface="Nunito Sans"/>
              <a:sym typeface="Nunito Sans"/>
            </a:endParaRPr>
          </a:p>
        </p:txBody>
      </p:sp>
      <p:sp>
        <p:nvSpPr>
          <p:cNvPr id="962" name="Google Shape;962;p4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rPr>
              <a:t>Pathway Gothic One</a:t>
            </a:r>
            <a:endParaRPr b="1">
              <a:solidFill>
                <a:schemeClr val="lt1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rPr>
              <a:t>(</a:t>
            </a:r>
            <a:r>
              <a:rPr lang="es">
                <a:solidFill>
                  <a:schemeClr val="lt1"/>
                </a:solidFill>
                <a:uFill>
                  <a:noFill/>
                </a:uFill>
                <a:latin typeface="Nunito Sans Light"/>
                <a:ea typeface="Nunito Sans Light"/>
                <a:cs typeface="Nunito Sans Light"/>
                <a:sym typeface="Nunito Sans Light"/>
                <a:hlinkClick r:id="rId3"/>
              </a:rPr>
              <a:t>https://fonts.google.com/specimen/Pathway+Gothic+One</a:t>
            </a:r>
            <a:r>
              <a:rPr lang="es">
                <a:solidFill>
                  <a:schemeClr val="lt1"/>
                </a:solidFill>
                <a:latin typeface="Nunito Sans Light"/>
                <a:ea typeface="Nunito Sans Light"/>
                <a:cs typeface="Nunito Sans Light"/>
                <a:sym typeface="Nunito Sans Light"/>
              </a:rPr>
              <a:t>)</a:t>
            </a:r>
            <a:endParaRPr>
              <a:solidFill>
                <a:schemeClr val="lt1"/>
              </a:solidFill>
              <a:latin typeface="Nunito Sans Light"/>
              <a:ea typeface="Nunito Sans Light"/>
              <a:cs typeface="Nunito Sans Light"/>
              <a:sym typeface="Nunito Sans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lt1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lt1"/>
                </a:solidFill>
                <a:latin typeface="Nunito Sans"/>
                <a:ea typeface="Nunito Sans"/>
                <a:cs typeface="Nunito Sans"/>
                <a:sym typeface="Nunito Sans"/>
              </a:rPr>
              <a:t>Antic</a:t>
            </a:r>
            <a:endParaRPr b="1">
              <a:solidFill>
                <a:schemeClr val="lt1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  <a:latin typeface="Nunito Sans Light"/>
                <a:ea typeface="Nunito Sans Light"/>
                <a:cs typeface="Nunito Sans Light"/>
                <a:sym typeface="Nunito Sans Light"/>
              </a:rPr>
              <a:t>(</a:t>
            </a:r>
            <a:r>
              <a:rPr lang="es">
                <a:solidFill>
                  <a:schemeClr val="lt1"/>
                </a:solidFill>
                <a:uFill>
                  <a:noFill/>
                </a:uFill>
                <a:latin typeface="Nunito Sans Light"/>
                <a:ea typeface="Nunito Sans Light"/>
                <a:cs typeface="Nunito Sans Light"/>
                <a:sym typeface="Nunito Sans Light"/>
                <a:hlinkClick r:id="rId4"/>
              </a:rPr>
              <a:t>https://fonts.google.com/specimen/Antic</a:t>
            </a:r>
            <a:r>
              <a:rPr lang="es">
                <a:solidFill>
                  <a:schemeClr val="lt1"/>
                </a:solidFill>
                <a:latin typeface="Nunito Sans Light"/>
                <a:ea typeface="Nunito Sans Light"/>
                <a:cs typeface="Nunito Sans Light"/>
                <a:sym typeface="Nunito Sans Light"/>
              </a:rPr>
              <a:t>)</a:t>
            </a:r>
            <a:endParaRPr>
              <a:solidFill>
                <a:schemeClr val="lt1"/>
              </a:solidFill>
              <a:latin typeface="Nunito Sans Light"/>
              <a:ea typeface="Nunito Sans Light"/>
              <a:cs typeface="Nunito Sans Light"/>
              <a:sym typeface="Nunito Sans Light"/>
            </a:endParaRPr>
          </a:p>
        </p:txBody>
      </p:sp>
      <p:grpSp>
        <p:nvGrpSpPr>
          <p:cNvPr id="963" name="Google Shape;963;p48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964" name="Google Shape;964;p48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990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8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B5C3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8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3F3F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8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8687D1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8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Nunito Sans SemiBold"/>
                  <a:ea typeface="Nunito Sans SemiBold"/>
                  <a:cs typeface="Nunito Sans SemiBold"/>
                  <a:sym typeface="Nunito Sans SemiBold"/>
                </a:rPr>
                <a:t>#ff9900</a:t>
              </a:r>
              <a:endParaRPr sz="1000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endParaRPr>
            </a:p>
          </p:txBody>
        </p:sp>
        <p:sp>
          <p:nvSpPr>
            <p:cNvPr id="969" name="Google Shape;969;p48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Nunito Sans SemiBold"/>
                  <a:ea typeface="Nunito Sans SemiBold"/>
                  <a:cs typeface="Nunito Sans SemiBold"/>
                  <a:sym typeface="Nunito Sans SemiBold"/>
                </a:rPr>
                <a:t>#3b5c36</a:t>
              </a:r>
              <a:endParaRPr sz="1000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endParaRPr>
            </a:p>
          </p:txBody>
        </p:sp>
        <p:sp>
          <p:nvSpPr>
            <p:cNvPr id="970" name="Google Shape;970;p48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dk1"/>
                  </a:solidFill>
                  <a:latin typeface="Nunito Sans SemiBold"/>
                  <a:ea typeface="Nunito Sans SemiBold"/>
                  <a:cs typeface="Nunito Sans SemiBold"/>
                  <a:sym typeface="Nunito Sans SemiBold"/>
                </a:rPr>
                <a:t>#f3f3f3</a:t>
              </a:r>
              <a:endParaRPr sz="1000">
                <a:solidFill>
                  <a:schemeClr val="dk1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endParaRPr>
            </a:p>
          </p:txBody>
        </p:sp>
        <p:sp>
          <p:nvSpPr>
            <p:cNvPr id="971" name="Google Shape;971;p48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Nunito Sans SemiBold"/>
                  <a:ea typeface="Nunito Sans SemiBold"/>
                  <a:cs typeface="Nunito Sans SemiBold"/>
                  <a:sym typeface="Nunito Sans SemiBold"/>
                </a:rPr>
                <a:t>#8687d1</a:t>
              </a:r>
              <a:endParaRPr sz="1000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endParaRPr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75" name="Shape 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6" name="Google Shape;976;p49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977" name="Google Shape;977;p49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9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9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" name="Google Shape;980;p49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981" name="Google Shape;981;p49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9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" name="Google Shape;983;p49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984" name="Google Shape;984;p49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9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" name="Google Shape;986;p49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987" name="Google Shape;987;p49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9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" name="Google Shape;989;p49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990" name="Google Shape;990;p49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91" name="Google Shape;991;p49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992" name="Google Shape;992;p49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" name="Google Shape;993;p49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" name="Google Shape;994;p49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5" name="Google Shape;995;p49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996" name="Google Shape;996;p49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97" name="Google Shape;997;p49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998" name="Google Shape;998;p49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" name="Google Shape;999;p49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0" name="Google Shape;1000;p49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001" name="Google Shape;1001;p49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9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" name="Google Shape;1003;p49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004" name="Google Shape;1004;p49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005" name="Google Shape;1005;p49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06" name="Google Shape;1006;p49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007" name="Google Shape;1007;p49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8" name="Google Shape;1008;p49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009" name="Google Shape;1009;p49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" name="Google Shape;1010;p49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011" name="Google Shape;1011;p49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9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9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9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15" name="Google Shape;1015;p49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016" name="Google Shape;1016;p49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" name="Google Shape;1017;p49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" name="Google Shape;1018;p49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49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0" name="Google Shape;1020;p49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021" name="Google Shape;1021;p49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022" name="Google Shape;1022;p49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023" name="Google Shape;1023;p49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4" name="Google Shape;1024;p49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5" name="Google Shape;1025;p49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026" name="Google Shape;1026;p49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027" name="Google Shape;1027;p49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028" name="Google Shape;1028;p49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9" name="Google Shape;1029;p49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030" name="Google Shape;1030;p49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031" name="Google Shape;1031;p49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" name="Google Shape;1032;p49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33" name="Google Shape;1033;p49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034" name="Google Shape;1034;p49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035" name="Google Shape;1035;p49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49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" name="Google Shape;1037;p49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038" name="Google Shape;1038;p49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9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9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" name="Google Shape;1041;p49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042" name="Google Shape;1042;p49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9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9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9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" name="Google Shape;1046;p49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047" name="Google Shape;1047;p49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9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49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9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9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9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" name="Google Shape;1053;p49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054" name="Google Shape;1054;p49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9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9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" name="Google Shape;1057;p49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058" name="Google Shape;1058;p49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059" name="Google Shape;1059;p49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" name="Google Shape;1060;p49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" name="Google Shape;1061;p49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2" name="Google Shape;1062;p49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063" name="Google Shape;1063;p49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" name="Google Shape;1064;p49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" name="Google Shape;1065;p49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6" name="Google Shape;1066;p49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067" name="Google Shape;1067;p49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" name="Google Shape;1068;p49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" name="Google Shape;1069;p49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70" name="Google Shape;1070;p49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071" name="Google Shape;1071;p49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9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" name="Google Shape;1073;p49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074" name="Google Shape;1074;p49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075" name="Google Shape;1075;p49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" name="Google Shape;1076;p49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77" name="Google Shape;1077;p49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078" name="Google Shape;1078;p49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49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0" name="Google Shape;1080;p49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081" name="Google Shape;1081;p49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" name="Google Shape;1082;p49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3" name="Google Shape;1083;p49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084" name="Google Shape;1084;p49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" name="Google Shape;1085;p49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86" name="Google Shape;1086;p49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087" name="Google Shape;1087;p49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9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" name="Google Shape;1089;p49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090" name="Google Shape;1090;p49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9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9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9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9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9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9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9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9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9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" name="Google Shape;1100;p49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101" name="Google Shape;1101;p49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102" name="Google Shape;1102;p49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" name="Google Shape;1103;p49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4" name="Google Shape;1104;p49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105" name="Google Shape;1105;p49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106" name="Google Shape;1106;p49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7" name="Google Shape;1107;p49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8" name="Google Shape;1108;p49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109" name="Google Shape;1109;p49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0" name="Google Shape;1110;p49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1" name="Google Shape;1111;p49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112" name="Google Shape;1112;p49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3" name="Google Shape;1113;p49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4" name="Google Shape;1114;p49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115" name="Google Shape;1115;p49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6" name="Google Shape;1116;p49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117" name="Google Shape;1117;p49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18" name="Google Shape;1118;p49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119" name="Google Shape;1119;p49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120" name="Google Shape;1120;p49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" name="Google Shape;1121;p49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" name="Google Shape;1122;p49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3" name="Google Shape;1123;p49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124" name="Google Shape;1124;p49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" name="Google Shape;1125;p49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" name="Google Shape;1126;p49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7" name="Google Shape;1127;p49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128" name="Google Shape;1128;p49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" name="Google Shape;1129;p49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" name="Google Shape;1130;p49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1" name="Google Shape;1131;p49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132" name="Google Shape;1132;p49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" name="Google Shape;1133;p49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" name="Google Shape;1134;p49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5" name="Google Shape;1135;p49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136" name="Google Shape;1136;p49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" name="Google Shape;1137;p49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" name="Google Shape;1138;p49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39" name="Google Shape;1139;p49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140" name="Google Shape;1140;p49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9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9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9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9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9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9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9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9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9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9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9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9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9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9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9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9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7" name="Google Shape;1157;p49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8" name="Google Shape;1158;p49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159" name="Google Shape;1159;p49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9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" name="Google Shape;1161;p49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162" name="Google Shape;1162;p49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9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9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9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9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9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9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9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9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9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9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" name="Google Shape;1173;p49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174" name="Google Shape;1174;p49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9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9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9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9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9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9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9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9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9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9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9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9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9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9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9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9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9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9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9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9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9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9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9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9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9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9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" name="Google Shape;1201;p49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202" name="Google Shape;1202;p49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203" name="Google Shape;1203;p49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204" name="Google Shape;1204;p49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9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206" name="Google Shape;1206;p49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9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9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209" name="Google Shape;1209;p49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210" name="Google Shape;1210;p49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211" name="Google Shape;1211;p49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9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9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9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9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216" name="Google Shape;1216;p49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9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9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9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9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9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9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9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9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9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9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9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9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9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9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9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9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9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9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9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9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9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9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9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9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9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9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9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9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9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9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9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9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9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9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9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9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9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9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9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9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" name="Google Shape;1257;p49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258" name="Google Shape;1258;p49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59" name="Google Shape;1259;p49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260" name="Google Shape;1260;p49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" name="Google Shape;1261;p49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" name="Google Shape;1262;p49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" name="Google Shape;1263;p49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64" name="Google Shape;1264;p49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265" name="Google Shape;1265;p49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" name="Google Shape;1266;p49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" name="Google Shape;1267;p49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" name="Google Shape;1268;p49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69" name="Google Shape;1269;p49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270" name="Google Shape;1270;p49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9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9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9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" name="Google Shape;1274;p49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275" name="Google Shape;1275;p49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276" name="Google Shape;1276;p49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" name="Google Shape;1277;p49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" name="Google Shape;1278;p49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" name="Google Shape;1279;p49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80" name="Google Shape;1280;p49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281" name="Google Shape;1281;p49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" name="Google Shape;1282;p49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" name="Google Shape;1283;p49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84" name="Google Shape;1284;p49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285" name="Google Shape;1285;p49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" name="Google Shape;1286;p49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" name="Google Shape;1287;p49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88" name="Google Shape;1288;p49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289" name="Google Shape;1289;p49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" name="Google Shape;1290;p49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" name="Google Shape;1291;p49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" name="Google Shape;1292;p49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3" name="Google Shape;1293;p49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294" name="Google Shape;1294;p49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" name="Google Shape;1295;p49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" name="Google Shape;1296;p49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7" name="Google Shape;1297;p49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298" name="Google Shape;1298;p49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" name="Google Shape;1299;p49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00" name="Google Shape;1300;p49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301" name="Google Shape;1301;p49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302" name="Google Shape;1302;p49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" name="Google Shape;1303;p49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" name="Google Shape;1304;p49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" name="Google Shape;1305;p49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" name="Google Shape;1306;p49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" name="Google Shape;1307;p49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" name="Google Shape;1308;p49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" name="Google Shape;1309;p49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" name="Google Shape;1310;p49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" name="Google Shape;1311;p49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" name="Google Shape;1312;p49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" name="Google Shape;1313;p49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" name="Google Shape;1314;p49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" name="Google Shape;1315;p49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" name="Google Shape;1316;p49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" name="Google Shape;1317;p49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" name="Google Shape;1318;p49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49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" name="Google Shape;1320;p49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" name="Google Shape;1321;p49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" name="Google Shape;1322;p49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" name="Google Shape;1323;p49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" name="Google Shape;1324;p49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" name="Google Shape;1325;p49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" name="Google Shape;1326;p49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" name="Google Shape;1327;p49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" name="Google Shape;1328;p49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" name="Google Shape;1329;p49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" name="Google Shape;1330;p49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" name="Google Shape;1331;p49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" name="Google Shape;1332;p49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" name="Google Shape;1333;p49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" name="Google Shape;1334;p49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5" name="Google Shape;1335;p49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336" name="Google Shape;1336;p49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" name="Google Shape;1337;p49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" name="Google Shape;1338;p49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" name="Google Shape;1339;p49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" name="Google Shape;1340;p49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" name="Google Shape;1341;p49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" name="Google Shape;1342;p49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43" name="Google Shape;1343;p49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344" name="Google Shape;1344;p49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9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9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9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9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9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" name="Google Shape;1350;p49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351" name="Google Shape;1351;p49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9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9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9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" name="Google Shape;1355;p49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356" name="Google Shape;1356;p49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9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9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" name="Google Shape;1359;p49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360" name="Google Shape;1360;p49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361" name="Google Shape;1361;p49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" name="Google Shape;1362;p49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3" name="Google Shape;1363;p49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364" name="Google Shape;1364;p49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" name="Google Shape;1365;p49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6" name="Google Shape;1366;p49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367" name="Google Shape;1367;p49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" name="Google Shape;1368;p49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" name="Google Shape;1369;p49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70" name="Google Shape;1370;p49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371" name="Google Shape;1371;p49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372" name="Google Shape;1372;p49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" name="Google Shape;1373;p49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" name="Google Shape;1374;p49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5" name="Google Shape;1375;p49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376" name="Google Shape;1376;p49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" name="Google Shape;1377;p49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" name="Google Shape;1378;p49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9" name="Google Shape;1379;p49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380" name="Google Shape;1380;p49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49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82" name="Google Shape;1382;p49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383" name="Google Shape;1383;p49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9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9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9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9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9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9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9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9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9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9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9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9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" name="Google Shape;1396;p49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397" name="Google Shape;1397;p49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398" name="Google Shape;1398;p49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49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49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1" name="Google Shape;1401;p49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402" name="Google Shape;1402;p49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49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49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5" name="Google Shape;1405;p49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406" name="Google Shape;1406;p49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" name="Google Shape;1407;p49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49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09" name="Google Shape;1409;p49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410" name="Google Shape;1410;p49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9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9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9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9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9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9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9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9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9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9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" name="Google Shape;1421;p49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422" name="Google Shape;1422;p49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9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4" name="Google Shape;1424;p49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425" name="Google Shape;1425;p49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9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9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9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9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9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9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9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49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9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9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9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9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9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9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9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9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9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9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49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49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9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9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49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49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9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49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49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49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49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49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49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49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49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9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49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49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" name="Google Shape;1462;p49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463" name="Google Shape;1463;p49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49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49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49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49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49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49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49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49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49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9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9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49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49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49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8" name="Google Shape;1478;p49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479" name="Google Shape;1479;p49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480" name="Google Shape;1480;p4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4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2" name="Google Shape;1482;p49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483" name="Google Shape;1483;p4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" name="Google Shape;1484;p4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5" name="Google Shape;1485;p49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486" name="Google Shape;1486;p4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4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8" name="Google Shape;1488;p49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489" name="Google Shape;1489;p4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" name="Google Shape;1490;p4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91" name="Google Shape;1491;p49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492" name="Google Shape;1492;p49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493" name="Google Shape;1493;p49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" name="Google Shape;1494;p49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49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6" name="Google Shape;1496;p49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497" name="Google Shape;1497;p49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49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49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0" name="Google Shape;1500;p49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501" name="Google Shape;1501;p49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49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49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4" name="Google Shape;1504;p49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505" name="Google Shape;1505;p49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49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49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8" name="Google Shape;1508;p49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509" name="Google Shape;1509;p49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49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49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2" name="Google Shape;1512;p49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513" name="Google Shape;1513;p49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49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49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6" name="Google Shape;1516;p49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517" name="Google Shape;1517;p49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49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49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0" name="Google Shape;1520;p49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521" name="Google Shape;1521;p49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49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49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4" name="Google Shape;1524;p49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525" name="Google Shape;1525;p49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49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" name="Google Shape;1527;p49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8" name="Google Shape;1528;p49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529" name="Google Shape;1529;p49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" name="Google Shape;1530;p49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" name="Google Shape;1531;p49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32" name="Google Shape;1532;p49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533" name="Google Shape;1533;p49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534" name="Google Shape;1534;p49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49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6" name="Google Shape;1536;p49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537" name="Google Shape;1537;p49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49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9" name="Google Shape;1539;p49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540" name="Google Shape;1540;p49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49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2" name="Google Shape;1542;p49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543" name="Google Shape;1543;p49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49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5" name="Google Shape;1545;p49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546" name="Google Shape;1546;p49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49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8" name="Google Shape;1548;p49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549" name="Google Shape;1549;p49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49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1" name="Google Shape;1551;p49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552" name="Google Shape;1552;p49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" name="Google Shape;1553;p49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4" name="Google Shape;1554;p49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555" name="Google Shape;1555;p49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49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7" name="Google Shape;1557;p49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558" name="Google Shape;1558;p49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" name="Google Shape;1559;p49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0" name="Google Shape;1560;p49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561" name="Google Shape;1561;p49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49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563" name="Google Shape;1563;p49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4" name="Google Shape;1564;p49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5" name="Google Shape;1565;p49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6" name="Google Shape;1566;p49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7" name="Google Shape;1567;p49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8" name="Google Shape;1568;p49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9" name="Google Shape;1569;p49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0" name="Google Shape;1570;p49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1" name="Google Shape;1571;p49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" name="Google Shape;1572;p49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" name="Google Shape;1573;p49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4" name="Google Shape;1574;p49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5" name="Google Shape;1575;p49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6" name="Google Shape;1576;p49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7" name="Google Shape;1577;p49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" name="Google Shape;1578;p49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" name="Google Shape;1579;p49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0" name="Google Shape;1580;p49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1" name="Google Shape;1581;p49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2" name="Google Shape;1582;p49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3" name="Google Shape;1583;p49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4" name="Google Shape;1584;p49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5" name="Google Shape;1585;p49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6" name="Google Shape;1586;p49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7" name="Google Shape;1587;p49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8" name="Google Shape;1588;p49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9" name="Google Shape;1589;p49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0" name="Google Shape;1590;p49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1" name="Google Shape;1591;p49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2" name="Google Shape;1592;p49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3" name="Google Shape;1593;p49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4" name="Google Shape;1594;p49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5" name="Google Shape;1595;p49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" name="Google Shape;1596;p49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" name="Google Shape;1597;p49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8" name="Google Shape;1598;p49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599" name="Google Shape;1599;p49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49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49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49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49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49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49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49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49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49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49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49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49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49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49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49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49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49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49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49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49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49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49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49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49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49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49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49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49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49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49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49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49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49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49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49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49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49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49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49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49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49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49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49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49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49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49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49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49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49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49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49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49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49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49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49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49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49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49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49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49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49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49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49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49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49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49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49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49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49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49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49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49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49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49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49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49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49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49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49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49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49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49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49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49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49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49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9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49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9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9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9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9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49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9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49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49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49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49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49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49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49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9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9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49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9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49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49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49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49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49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9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9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9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9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9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9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49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9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9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9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9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9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49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9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9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49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9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9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9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9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9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9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9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9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49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49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49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49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49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49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49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49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49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49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49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49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49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49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49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49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49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49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49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49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49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49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49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49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49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49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49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49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49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49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49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49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49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49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49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49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49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49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49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49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49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49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49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49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49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49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49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49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49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49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49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49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49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49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49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49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49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49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49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49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49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49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49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49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49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49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49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49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49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49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49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49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49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49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49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49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49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49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49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49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49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49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49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49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49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49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49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49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49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49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49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49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49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49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49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49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49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49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49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49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49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9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49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9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9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49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49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49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49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49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49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49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49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49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49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49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49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49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49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49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49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49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49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49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49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49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9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9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9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9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9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9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9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9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9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9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9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9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9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9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9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9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9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9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9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9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9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9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9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9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9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9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9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9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9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9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9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9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9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9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9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9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9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9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9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9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9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9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9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9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9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9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9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9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9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9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9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9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9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9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9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9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9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9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9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9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9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9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9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9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9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9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9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9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9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9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9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9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9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9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9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9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9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9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9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9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9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9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9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9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9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9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9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9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9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9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9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9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9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9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9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9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9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9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9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9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9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9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9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9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9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9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9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9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9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9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9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9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9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49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49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9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9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9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49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9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9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9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9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9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9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9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9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9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9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49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49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9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9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9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9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9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9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9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9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49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49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49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49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49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49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49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49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49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49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49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49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49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49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49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49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9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49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49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49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49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49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49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49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49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49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49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49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49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49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49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49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49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49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49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49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49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49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49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49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49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49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49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49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49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49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49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49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49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49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49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49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9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49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49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9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9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49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49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9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9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9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9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9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9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9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9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49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49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49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49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49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9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49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49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49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49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49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49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49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9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9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9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49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49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9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9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9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9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9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49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49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49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49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49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49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49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49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49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49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9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49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49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9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9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9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49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49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9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9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9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9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9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9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9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9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9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9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9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9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9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9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9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9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9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9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9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9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9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9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9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9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9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9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9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9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9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9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9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9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9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9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9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9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9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9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9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9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9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9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9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9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9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9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9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9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9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9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9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9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9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9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9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9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9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9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9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9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9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9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9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9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9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9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9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9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9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9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9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49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9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9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9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9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49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49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49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9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49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49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49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9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9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9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9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9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9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9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9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9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9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9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9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9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9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9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9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9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9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9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9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9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9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9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9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9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9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9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9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9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9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9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9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9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9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9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9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9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9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9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9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9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9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9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9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9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9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9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9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9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9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9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9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9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49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9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9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9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9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9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9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9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9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9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9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9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9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9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9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9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9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9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49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49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49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9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9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9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9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49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9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9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9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9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9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9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9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9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9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9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9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9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9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9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9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9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9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9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9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9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9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9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9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9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9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49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49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49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49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49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49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49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49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9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9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9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9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9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9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9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9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9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49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9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9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9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9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9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9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49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9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9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9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9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9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9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9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9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9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9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9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9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9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9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9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49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49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49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49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49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49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49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49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49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49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49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49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49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9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9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9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49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9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9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9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9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49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9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9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9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9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9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9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49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49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49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49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9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49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9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49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49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49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49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49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49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49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49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49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9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49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49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9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9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49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49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49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49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49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49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49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49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49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49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49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49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49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9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9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9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49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49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9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9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49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9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9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9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9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9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49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49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9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9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49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49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49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49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49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49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49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49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49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49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9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49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49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9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9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49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49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49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9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9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9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9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49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49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9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9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49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49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49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49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49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9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49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49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49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49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49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49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49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49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49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49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49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49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49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49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49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49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49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49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49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49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49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49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49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49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49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49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49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49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49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49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49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49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49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49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49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49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49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49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49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49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49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49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49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49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49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49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49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49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49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49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49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49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49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49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49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49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49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49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49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49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49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49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9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9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9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49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49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49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49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49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49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49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49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9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9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49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49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49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49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49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49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49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49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49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49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49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49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49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49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49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49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49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49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49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49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49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49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49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49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49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49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49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49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49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49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49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49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52" name="Google Shape;2552;p49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553" name="Google Shape;2553;p49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554" name="Google Shape;2554;p49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" name="Google Shape;2555;p49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56" name="Google Shape;2556;p49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49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58" name="Google Shape;2558;p49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559" name="Google Shape;2559;p49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560" name="Google Shape;2560;p49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561" name="Google Shape;2561;p49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62" name="Google Shape;2562;p49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563" name="Google Shape;2563;p49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564" name="Google Shape;2564;p49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565" name="Google Shape;2565;p49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566" name="Google Shape;2566;p49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67" name="Google Shape;2567;p49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68" name="Google Shape;2568;p49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69" name="Google Shape;2569;p49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70" name="Google Shape;2570;p49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571" name="Google Shape;2571;p49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572" name="Google Shape;2572;p49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573" name="Google Shape;2573;p49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74" name="Google Shape;2574;p49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575" name="Google Shape;2575;p49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576" name="Google Shape;2576;p49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" name="Google Shape;2577;p49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" name="Google Shape;2578;p49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" name="Google Shape;2579;p49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" name="Google Shape;2580;p49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81" name="Google Shape;2581;p49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582" name="Google Shape;2582;p49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" name="Google Shape;2583;p49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584" name="Google Shape;2584;p49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585" name="Google Shape;2585;p49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" name="Google Shape;2586;p49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587" name="Google Shape;2587;p49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588" name="Google Shape;2588;p49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589" name="Google Shape;2589;p49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" name="Google Shape;2590;p49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591" name="Google Shape;2591;p49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592" name="Google Shape;2592;p49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593" name="Google Shape;2593;p49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94" name="Google Shape;2594;p49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595" name="Google Shape;2595;p49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596" name="Google Shape;2596;p49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597" name="Google Shape;2597;p49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98" name="Google Shape;2598;p49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599" name="Google Shape;2599;p49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600" name="Google Shape;2600;p49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01" name="Google Shape;2601;p49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02" name="Google Shape;2602;p49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603" name="Google Shape;2603;p49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04" name="Google Shape;2604;p49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05" name="Google Shape;2605;p49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606" name="Google Shape;2606;p49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07" name="Google Shape;2607;p49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08" name="Google Shape;2608;p49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49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49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11" name="Google Shape;2611;p49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612" name="Google Shape;2612;p49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" name="Google Shape;2613;p49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" name="Google Shape;2614;p49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" name="Google Shape;2615;p49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" name="Google Shape;2616;p49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" name="Google Shape;2617;p49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" name="Google Shape;2618;p49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" name="Google Shape;2619;p49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" name="Google Shape;2620;p49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" name="Google Shape;2621;p49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" name="Google Shape;2622;p49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" name="Google Shape;2623;p49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" name="Google Shape;2624;p49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" name="Google Shape;2625;p49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" name="Google Shape;2626;p49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" name="Google Shape;2627;p49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28" name="Google Shape;2628;p49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49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9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49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49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49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49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49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49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49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49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49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49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49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49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49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49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49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49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49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49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49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50" name="Google Shape;2650;p49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651" name="Google Shape;2651;p49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" name="Google Shape;2652;p49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53" name="Google Shape;2653;p49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54" name="Google Shape;2654;p49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655" name="Google Shape;2655;p49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" name="Google Shape;2656;p49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" name="Google Shape;2657;p49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" name="Google Shape;2658;p49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59" name="Google Shape;2659;p49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49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49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49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49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49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49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66" name="Google Shape;2666;p49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667" name="Google Shape;2667;p49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" name="Google Shape;2668;p49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" name="Google Shape;2669;p49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" name="Google Shape;2670;p49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71" name="Google Shape;2671;p49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49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49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49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49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49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49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49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49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49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49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49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49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49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49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49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49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49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49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49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49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49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49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49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49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49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49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49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49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00" name="Google Shape;2700;p49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701" name="Google Shape;2701;p49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" name="Google Shape;2702;p49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03" name="Google Shape;2703;p49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04" name="Google Shape;2704;p49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705" name="Google Shape;2705;p49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" name="Google Shape;2706;p49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07" name="Google Shape;2707;p49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708" name="Google Shape;2708;p49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49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10" name="Google Shape;2710;p49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49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9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49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49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49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49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49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18" name="Google Shape;2718;p49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719" name="Google Shape;2719;p49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" name="Google Shape;2720;p49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49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49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23" name="Google Shape;2723;p49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9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49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49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49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49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49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49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31" name="Google Shape;2731;p49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732" name="Google Shape;2732;p49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49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49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49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36" name="Google Shape;2736;p49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49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49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49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49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49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49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49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49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49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49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49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49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49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49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49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49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49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49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49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49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49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49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49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49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49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49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49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49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49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49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49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49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49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49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49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49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49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49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49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9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49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78" name="Google Shape;2778;p49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779" name="Google Shape;2779;p49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" name="Google Shape;2780;p49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81" name="Google Shape;2781;p49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49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49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49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49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49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49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49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49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49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49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49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49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9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49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49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49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9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9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49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49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49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49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49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49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49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49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49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4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4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49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49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49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49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49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16" name="Google Shape;2816;p49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2817" name="Google Shape;2817;p49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2818" name="Google Shape;2818;p49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" name="Google Shape;2819;p49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49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" name="Google Shape;2821;p49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" name="Google Shape;2822;p49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49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49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" name="Google Shape;2825;p49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" name="Google Shape;2826;p49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49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49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" name="Google Shape;2829;p49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" name="Google Shape;2830;p49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" name="Google Shape;2831;p49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" name="Google Shape;2832;p49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" name="Google Shape;2833;p49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" name="Google Shape;2834;p49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" name="Google Shape;2835;p49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49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" name="Google Shape;2837;p49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" name="Google Shape;2838;p49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49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" name="Google Shape;2840;p49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" name="Google Shape;2841;p49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49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" name="Google Shape;2843;p49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" name="Google Shape;2844;p49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" name="Google Shape;2845;p49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" name="Google Shape;2846;p49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" name="Google Shape;2847;p49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" name="Google Shape;2848;p49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" name="Google Shape;2849;p49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" name="Google Shape;2850;p49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49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" name="Google Shape;2852;p49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" name="Google Shape;2853;p49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" name="Google Shape;2854;p49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49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" name="Google Shape;2856;p49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" name="Google Shape;2857;p49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" name="Google Shape;2858;p49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" name="Google Shape;2859;p49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" name="Google Shape;2860;p49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" name="Google Shape;2861;p49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" name="Google Shape;2862;p49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" name="Google Shape;2863;p49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" name="Google Shape;2864;p49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" name="Google Shape;2865;p49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" name="Google Shape;2866;p49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" name="Google Shape;2867;p49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" name="Google Shape;2868;p49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" name="Google Shape;2869;p49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" name="Google Shape;2870;p49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" name="Google Shape;2871;p49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" name="Google Shape;2872;p49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49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49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" name="Google Shape;2875;p49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" name="Google Shape;2876;p49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" name="Google Shape;2877;p49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" name="Google Shape;2878;p49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" name="Google Shape;2879;p49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" name="Google Shape;2880;p49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" name="Google Shape;2881;p49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" name="Google Shape;2882;p49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" name="Google Shape;2883;p49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" name="Google Shape;2884;p49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" name="Google Shape;2885;p49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" name="Google Shape;2886;p49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" name="Google Shape;2887;p49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" name="Google Shape;2888;p49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" name="Google Shape;2889;p49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" name="Google Shape;2890;p49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" name="Google Shape;2891;p49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" name="Google Shape;2892;p49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" name="Google Shape;2893;p49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" name="Google Shape;2894;p49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" name="Google Shape;2895;p49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" name="Google Shape;2896;p49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" name="Google Shape;2897;p49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" name="Google Shape;2898;p49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" name="Google Shape;2899;p49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" name="Google Shape;2900;p49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" name="Google Shape;2901;p49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" name="Google Shape;2902;p49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" name="Google Shape;2903;p49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" name="Google Shape;2904;p49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" name="Google Shape;2905;p49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" name="Google Shape;2906;p49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49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" name="Google Shape;2908;p49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" name="Google Shape;2909;p49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" name="Google Shape;2910;p49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49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" name="Google Shape;2912;p49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" name="Google Shape;2913;p49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" name="Google Shape;2914;p49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" name="Google Shape;2915;p49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" name="Google Shape;2916;p49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" name="Google Shape;2917;p49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" name="Google Shape;2918;p49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49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49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49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" name="Google Shape;2922;p49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" name="Google Shape;2923;p49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" name="Google Shape;2924;p49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" name="Google Shape;2925;p49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" name="Google Shape;2926;p49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49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49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49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" name="Google Shape;2930;p49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" name="Google Shape;2931;p49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" name="Google Shape;2932;p49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" name="Google Shape;2933;p49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49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49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49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49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49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49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49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49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49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49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49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49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49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49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49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49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49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49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49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49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49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49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49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49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49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49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49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49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49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49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49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49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49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49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49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49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49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49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49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49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49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49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49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49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49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49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49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49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49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49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49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49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49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49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49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49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49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49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49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49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49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49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49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49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49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49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49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49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49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49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49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49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49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49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49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49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49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49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49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49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49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49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49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49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49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49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49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49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49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49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49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49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49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49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49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49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49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49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49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49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49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49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49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49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49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49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49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49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49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49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49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49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49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49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49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49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49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49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49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49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49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49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49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49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49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49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49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49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49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49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49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49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49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49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49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49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49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49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49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49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49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49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49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49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49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49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49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49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49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49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49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49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49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49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49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49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49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49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92" name="Google Shape;3092;p49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93" name="Google Shape;3093;p49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094" name="Google Shape;3094;p49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49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49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49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49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49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49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49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49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49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49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49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49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49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49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49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49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49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49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49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49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49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49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49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49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49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49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49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49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49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49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49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49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49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49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49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30" name="Google Shape;3130;p49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131" name="Google Shape;3131;p49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132" name="Google Shape;3132;p49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49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49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49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49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49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49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49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49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49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49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49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49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49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49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49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48" name="Google Shape;3148;p49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149" name="Google Shape;3149;p49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49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49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49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49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49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49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49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49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49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49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49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49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49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49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49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49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49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49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49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49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49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49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49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49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49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49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49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49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49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49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49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49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49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49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49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49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49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49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49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49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49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49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49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49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49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49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49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49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49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49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49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49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49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49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49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49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49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49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49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49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49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49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49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49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49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49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49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49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49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49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49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49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49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49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49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49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49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49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49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49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49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49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49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49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49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49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49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49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49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49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49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49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49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49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49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49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49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49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49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49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49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49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49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49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49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49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49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49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49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49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49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49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49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49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49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49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49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49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49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49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49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49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49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49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49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49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49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49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49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49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49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49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49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49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49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49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49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49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49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49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49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49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49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49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49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49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49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49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49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49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49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49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49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49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49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49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49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49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49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49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49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49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49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49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49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49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49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49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49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49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49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49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49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49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49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49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49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49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49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49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49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49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49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49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49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49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49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49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49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49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49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49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49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49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49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49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49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49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49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49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49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49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49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49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49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49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49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49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49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49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49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49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49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49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49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49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49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49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49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49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49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49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49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49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49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49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49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49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49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49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49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49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49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49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49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49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49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49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49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49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49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49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49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49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49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49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49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49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49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49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49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49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49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49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49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49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49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49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49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49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49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49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49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49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49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49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49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49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49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49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49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49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49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49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49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49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49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49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49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49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49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49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49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49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49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49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49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49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49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49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49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49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49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49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49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49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49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49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49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49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49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49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49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49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49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49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49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49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49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49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49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49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62" name="Google Shape;3462;p49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3466" name="Shape 3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7" name="Google Shape;3467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Use our editable graphic resources...</a:t>
            </a:r>
            <a:endParaRPr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sp>
        <p:nvSpPr>
          <p:cNvPr id="3468" name="Google Shape;3468;p50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You can easily</a:t>
            </a:r>
            <a:r>
              <a:rPr lang="es" sz="1200">
                <a:solidFill>
                  <a:srgbClr val="435D74"/>
                </a:solidFill>
                <a:latin typeface="Nunito Sans"/>
                <a:ea typeface="Nunito Sans"/>
                <a:cs typeface="Nunito Sans"/>
                <a:sym typeface="Nunito Sans"/>
              </a:rPr>
              <a:t> </a:t>
            </a:r>
            <a:r>
              <a:rPr lang="es" sz="1200">
                <a:solidFill>
                  <a:srgbClr val="869FB2"/>
                </a:solidFill>
                <a:latin typeface="Nunito Sans"/>
                <a:ea typeface="Nunito Sans"/>
                <a:cs typeface="Nunito Sans"/>
                <a:sym typeface="Nunito Sans"/>
              </a:rPr>
              <a:t>resize</a:t>
            </a:r>
            <a:r>
              <a:rPr lang="es" sz="1200">
                <a:solidFill>
                  <a:srgbClr val="435D74"/>
                </a:solidFill>
                <a:latin typeface="Nunito Sans"/>
                <a:ea typeface="Nunito Sans"/>
                <a:cs typeface="Nunito Sans"/>
                <a:sym typeface="Nunito Sans"/>
              </a:rPr>
              <a:t> </a:t>
            </a:r>
            <a:r>
              <a:rPr lang="es" sz="12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these resources, keeping the quality. To</a:t>
            </a:r>
            <a:r>
              <a:rPr lang="es" sz="1200">
                <a:solidFill>
                  <a:srgbClr val="435D74"/>
                </a:solidFill>
                <a:latin typeface="Nunito Sans"/>
                <a:ea typeface="Nunito Sans"/>
                <a:cs typeface="Nunito Sans"/>
                <a:sym typeface="Nunito Sans"/>
              </a:rPr>
              <a:t> </a:t>
            </a:r>
            <a:r>
              <a:rPr lang="es" sz="1200">
                <a:solidFill>
                  <a:srgbClr val="869FB2"/>
                </a:solidFill>
                <a:latin typeface="Nunito Sans"/>
                <a:ea typeface="Nunito Sans"/>
                <a:cs typeface="Nunito Sans"/>
                <a:sym typeface="Nunito Sans"/>
              </a:rPr>
              <a:t>change the color</a:t>
            </a:r>
            <a:r>
              <a:rPr lang="es" sz="12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, just ungroup the resource and click </a:t>
            </a:r>
            <a:r>
              <a:rPr lang="es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on </a:t>
            </a:r>
            <a:r>
              <a:rPr lang="es" sz="12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the object you want to change. Then,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Nunito Sans"/>
              <a:ea typeface="Nunito Sans"/>
              <a:cs typeface="Nunito Sans"/>
              <a:sym typeface="Nunito Sans"/>
            </a:endParaRPr>
          </a:p>
        </p:txBody>
      </p:sp>
      <p:grpSp>
        <p:nvGrpSpPr>
          <p:cNvPr id="3469" name="Google Shape;3469;p50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3470" name="Google Shape;3470;p50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0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0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0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0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0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0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0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0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0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0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0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0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83" name="Google Shape;3483;p50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3484" name="Google Shape;3484;p50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0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86" name="Google Shape;3486;p50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3487" name="Google Shape;3487;p50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0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0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0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91" name="Google Shape;3491;p50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3492" name="Google Shape;3492;p50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0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94" name="Google Shape;3494;p50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3495" name="Google Shape;3495;p50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0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50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98" name="Google Shape;3498;p50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3499" name="Google Shape;3499;p50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0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50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02" name="Google Shape;3502;p50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3503" name="Google Shape;3503;p50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0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05" name="Google Shape;3505;p50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3506" name="Google Shape;3506;p50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0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0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0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10" name="Google Shape;3510;p50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3511" name="Google Shape;3511;p50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0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0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0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15" name="Google Shape;3515;p50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3516" name="Google Shape;3516;p50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0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0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0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0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21" name="Google Shape;3521;p50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3522" name="Google Shape;3522;p50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0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0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0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0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0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0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0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0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0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50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50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50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50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50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50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0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0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0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0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50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0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44" name="Google Shape;3544;p50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3545" name="Google Shape;3545;p50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50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0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50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50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0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0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0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0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0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0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0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50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50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50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50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50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50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50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0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50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50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0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0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50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50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0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0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50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50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0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0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50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50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0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0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50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50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0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0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0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50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50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50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50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50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50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50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50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50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50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50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0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50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50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50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0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50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50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04" name="Google Shape;3604;p50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3605" name="Google Shape;3605;p50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50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50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50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50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0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0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0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0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0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17" name="Google Shape;3617;p50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3618" name="Google Shape;3618;p50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0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0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0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0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0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0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0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0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0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8" name="Google Shape;3628;p50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3629" name="Google Shape;3629;p50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50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50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50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33" name="Google Shape;3633;p50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3634" name="Google Shape;3634;p50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50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50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37" name="Google Shape;3637;p50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3638" name="Google Shape;3638;p50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50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0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0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0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0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44" name="Google Shape;3644;p50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3645" name="Google Shape;3645;p50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50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50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50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50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50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50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52" name="Google Shape;3652;p50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3653" name="Google Shape;3653;p50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50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50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50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50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58" name="Google Shape;3658;p50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3659" name="Google Shape;3659;p50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50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50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50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50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50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50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50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50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50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69" name="Google Shape;3669;p50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0" name="Google Shape;3670;p50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1" name="Google Shape;3671;p50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2" name="Google Shape;3672;p50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73" name="Google Shape;3673;p50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3674" name="Google Shape;3674;p50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50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76" name="Google Shape;3676;p50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3677" name="Google Shape;3677;p50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50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79" name="Google Shape;3679;p50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3680" name="Google Shape;3680;p50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0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82" name="Google Shape;3682;p50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3683" name="Google Shape;3683;p50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0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85" name="Google Shape;3685;p50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3686" name="Google Shape;3686;p50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0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88" name="Google Shape;3688;p50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3689" name="Google Shape;3689;p50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50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91" name="Google Shape;3691;p50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3692" name="Google Shape;3692;p50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0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94" name="Google Shape;3694;p50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3695" name="Google Shape;3695;p50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0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0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98" name="Google Shape;3698;p50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3699" name="Google Shape;3699;p50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0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0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02" name="Google Shape;3702;p50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3703" name="Google Shape;3703;p50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0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50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06" name="Google Shape;3706;p50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3707" name="Google Shape;3707;p50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50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50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10" name="Google Shape;3710;p50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3711" name="Google Shape;3711;p50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50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50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14" name="Google Shape;3714;p50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3715" name="Google Shape;3715;p50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0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0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18" name="Google Shape;3718;p50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3719" name="Google Shape;3719;p50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0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21" name="Google Shape;3721;p50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2" name="Google Shape;3722;p50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3" name="Google Shape;3723;p50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4" name="Google Shape;3724;p50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5" name="Google Shape;3725;p50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6" name="Google Shape;3726;p50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7" name="Google Shape;3727;p50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8" name="Google Shape;3728;p50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9" name="Google Shape;3729;p50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0" name="Google Shape;3730;p50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1" name="Google Shape;3731;p50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32" name="Google Shape;3732;p50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3733" name="Google Shape;3733;p50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50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35" name="Google Shape;3735;p50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36" name="Google Shape;3736;p50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3737" name="Google Shape;3737;p50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50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9" name="Google Shape;3739;p50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3740" name="Google Shape;3740;p50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50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42" name="Google Shape;3742;p50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3" name="Google Shape;3743;p50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4" name="Google Shape;3744;p50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45" name="Google Shape;3745;p50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3746" name="Google Shape;3746;p50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50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50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50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50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50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50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50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50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55" name="Google Shape;3755;p50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3756" name="Google Shape;3756;p50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0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0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0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0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0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0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0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0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0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0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0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0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0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0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50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72" name="Google Shape;3772;p50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3773" name="Google Shape;3773;p50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50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75" name="Google Shape;3775;p50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3776" name="Google Shape;3776;p50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50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50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50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50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0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0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0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0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0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0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0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0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0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0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0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50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0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0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0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96" name="Google Shape;3796;p50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3797" name="Google Shape;3797;p50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0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0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0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0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0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0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0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0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0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0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0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0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0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0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0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0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0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0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0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0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0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0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0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50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50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50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50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50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50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0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0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0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0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0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0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0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0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0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0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0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0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0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0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0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0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0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0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0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0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0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0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0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0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0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50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50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50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50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50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50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0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50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0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0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0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0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0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0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0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0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0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0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0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0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0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0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0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75" name="Google Shape;3875;p50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6" name="Google Shape;3876;p50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7" name="Google Shape;3877;p50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8" name="Google Shape;3878;p50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9" name="Google Shape;3879;p50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0" name="Google Shape;3880;p50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1" name="Google Shape;3881;p50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2" name="Google Shape;3882;p50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3" name="Google Shape;3883;p50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4" name="Google Shape;3884;p50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5" name="Google Shape;3885;p50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6" name="Google Shape;3886;p50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7" name="Google Shape;3887;p50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8" name="Google Shape;3888;p50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9" name="Google Shape;3889;p50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0" name="Google Shape;3890;p50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1" name="Google Shape;3891;p50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2" name="Google Shape;3892;p50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3" name="Google Shape;3893;p50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4" name="Google Shape;3894;p50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5" name="Google Shape;3895;p50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6" name="Google Shape;3896;p50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7" name="Google Shape;3897;p50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98" name="Google Shape;3898;p50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3899" name="Google Shape;3899;p50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50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50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50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50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50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50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50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50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50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50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0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0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50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50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50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50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50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50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50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50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50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50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50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50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50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50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50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50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50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50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0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0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0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0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0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0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0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0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0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0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0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0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0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50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50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0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0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0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0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0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0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50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50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0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0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0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0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0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0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50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50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0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0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0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0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0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0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0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0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0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0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0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0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0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0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0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0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0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0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0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0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0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0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0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0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0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0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0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0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0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0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0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0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0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0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0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0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0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0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0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0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0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0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0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0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0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0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0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0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0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50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50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0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0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0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0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0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0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0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50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0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0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0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0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0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0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0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0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0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0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0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0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0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0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0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0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0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0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0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0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0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0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0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0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0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0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0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0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0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0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0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0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0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0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0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0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0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0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0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0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0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0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0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0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0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0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0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0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0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0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0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0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0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0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0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0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0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0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0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082" name="Shape 4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3" name="Google Shape;4083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...and our </a:t>
            </a:r>
            <a:r>
              <a:rPr lang="es">
                <a:latin typeface="Nunito Sans SemiBold"/>
                <a:ea typeface="Nunito Sans SemiBold"/>
                <a:cs typeface="Nunito Sans SemiBold"/>
                <a:sym typeface="Nunito Sans SemiBold"/>
              </a:rPr>
              <a:t>set </a:t>
            </a:r>
            <a:r>
              <a:rPr lang="es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of editable icons</a:t>
            </a:r>
            <a:endParaRPr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sp>
        <p:nvSpPr>
          <p:cNvPr id="4084" name="Google Shape;4084;p5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You can</a:t>
            </a:r>
            <a:r>
              <a:rPr lang="es" sz="1200">
                <a:solidFill>
                  <a:srgbClr val="435D74"/>
                </a:solidFill>
                <a:latin typeface="Nunito Sans"/>
                <a:ea typeface="Nunito Sans"/>
                <a:cs typeface="Nunito Sans"/>
                <a:sym typeface="Nunito Sans"/>
              </a:rPr>
              <a:t> </a:t>
            </a:r>
            <a:r>
              <a:rPr lang="es" sz="1200">
                <a:solidFill>
                  <a:srgbClr val="869FB2"/>
                </a:solidFill>
                <a:latin typeface="Nunito Sans"/>
                <a:ea typeface="Nunito Sans"/>
                <a:cs typeface="Nunito Sans"/>
                <a:sym typeface="Nunito Sans"/>
              </a:rPr>
              <a:t>resize</a:t>
            </a:r>
            <a:r>
              <a:rPr lang="es" sz="1200">
                <a:solidFill>
                  <a:srgbClr val="435D74"/>
                </a:solidFill>
                <a:latin typeface="Nunito Sans"/>
                <a:ea typeface="Nunito Sans"/>
                <a:cs typeface="Nunito Sans"/>
                <a:sym typeface="Nunito Sans"/>
              </a:rPr>
              <a:t> </a:t>
            </a:r>
            <a:r>
              <a:rPr lang="es" sz="12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these icons, keeping the quality.</a:t>
            </a:r>
            <a:endParaRPr sz="1200">
              <a:solidFill>
                <a:srgbClr val="FFFFFF"/>
              </a:solidFill>
              <a:latin typeface="Nunito Sans"/>
              <a:ea typeface="Nunito Sans"/>
              <a:cs typeface="Nunito Sans"/>
              <a:sym typeface="Nunito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You can </a:t>
            </a:r>
            <a:r>
              <a:rPr lang="es" sz="1200">
                <a:solidFill>
                  <a:srgbClr val="869FB2"/>
                </a:solidFill>
                <a:latin typeface="Nunito Sans"/>
                <a:ea typeface="Nunito Sans"/>
                <a:cs typeface="Nunito Sans"/>
                <a:sym typeface="Nunito Sans"/>
              </a:rPr>
              <a:t>change the stroke and fill color</a:t>
            </a:r>
            <a:r>
              <a:rPr lang="es" sz="12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rPr>
              <a:t>; just select the icon and click on the</a:t>
            </a:r>
            <a:r>
              <a:rPr lang="es" sz="1200">
                <a:solidFill>
                  <a:srgbClr val="435D74"/>
                </a:solidFill>
                <a:latin typeface="Nunito Sans"/>
                <a:ea typeface="Nunito Sans"/>
                <a:cs typeface="Nunito Sans"/>
                <a:sym typeface="Nunito Sans"/>
              </a:rPr>
              <a:t> </a:t>
            </a:r>
            <a:r>
              <a:rPr lang="es" sz="1200">
                <a:solidFill>
                  <a:srgbClr val="869FB2"/>
                </a:solidFill>
                <a:latin typeface="Nunito Sans"/>
                <a:ea typeface="Nunito Sans"/>
                <a:cs typeface="Nunito Sans"/>
                <a:sym typeface="Nunito Sans"/>
              </a:rPr>
              <a:t>paint-bucket/pen</a:t>
            </a:r>
            <a:br>
              <a:rPr lang="es" sz="1200">
                <a:solidFill>
                  <a:srgbClr val="435D74"/>
                </a:solidFill>
                <a:latin typeface="Nunito Sans"/>
                <a:ea typeface="Nunito Sans"/>
                <a:cs typeface="Nunito Sans"/>
                <a:sym typeface="Nunito Sans"/>
              </a:rPr>
            </a:br>
            <a:endParaRPr sz="1200">
              <a:solidFill>
                <a:srgbClr val="435D74"/>
              </a:solidFill>
              <a:latin typeface="Nunito Sans"/>
              <a:ea typeface="Nunito Sans"/>
              <a:cs typeface="Nunito Sans"/>
              <a:sym typeface="Nunito Sans"/>
            </a:endParaRPr>
          </a:p>
        </p:txBody>
      </p:sp>
      <p:grpSp>
        <p:nvGrpSpPr>
          <p:cNvPr id="4085" name="Google Shape;4085;p51"/>
          <p:cNvGrpSpPr/>
          <p:nvPr/>
        </p:nvGrpSpPr>
        <p:grpSpPr>
          <a:xfrm>
            <a:off x="1464938" y="1938605"/>
            <a:ext cx="230686" cy="202772"/>
            <a:chOff x="898875" y="244725"/>
            <a:chExt cx="481800" cy="423500"/>
          </a:xfrm>
        </p:grpSpPr>
        <p:sp>
          <p:nvSpPr>
            <p:cNvPr id="4086" name="Google Shape;4086;p51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51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51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51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51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51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2" name="Google Shape;4092;p51"/>
          <p:cNvGrpSpPr/>
          <p:nvPr/>
        </p:nvGrpSpPr>
        <p:grpSpPr>
          <a:xfrm>
            <a:off x="1763045" y="1924643"/>
            <a:ext cx="202760" cy="230698"/>
            <a:chOff x="1529350" y="258825"/>
            <a:chExt cx="423475" cy="481825"/>
          </a:xfrm>
        </p:grpSpPr>
        <p:sp>
          <p:nvSpPr>
            <p:cNvPr id="4093" name="Google Shape;4093;p51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51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5" name="Google Shape;4095;p51"/>
          <p:cNvGrpSpPr/>
          <p:nvPr/>
        </p:nvGrpSpPr>
        <p:grpSpPr>
          <a:xfrm>
            <a:off x="2030275" y="1979160"/>
            <a:ext cx="231811" cy="121663"/>
            <a:chOff x="2084325" y="363300"/>
            <a:chExt cx="484150" cy="254100"/>
          </a:xfrm>
        </p:grpSpPr>
        <p:sp>
          <p:nvSpPr>
            <p:cNvPr id="4096" name="Google Shape;4096;p51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51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8" name="Google Shape;4098;p51"/>
          <p:cNvGrpSpPr/>
          <p:nvPr/>
        </p:nvGrpSpPr>
        <p:grpSpPr>
          <a:xfrm>
            <a:off x="2335803" y="1924643"/>
            <a:ext cx="202760" cy="230698"/>
            <a:chOff x="2707500" y="249400"/>
            <a:chExt cx="423475" cy="481825"/>
          </a:xfrm>
        </p:grpSpPr>
        <p:sp>
          <p:nvSpPr>
            <p:cNvPr id="4099" name="Google Shape;4099;p51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51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1" name="Google Shape;4101;p51"/>
          <p:cNvGrpSpPr/>
          <p:nvPr/>
        </p:nvGrpSpPr>
        <p:grpSpPr>
          <a:xfrm>
            <a:off x="2617068" y="1924865"/>
            <a:ext cx="207668" cy="230255"/>
            <a:chOff x="3300325" y="249875"/>
            <a:chExt cx="433725" cy="480900"/>
          </a:xfrm>
        </p:grpSpPr>
        <p:sp>
          <p:nvSpPr>
            <p:cNvPr id="4102" name="Google Shape;4102;p51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51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51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51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51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51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8" name="Google Shape;4108;p51"/>
          <p:cNvGrpSpPr/>
          <p:nvPr/>
        </p:nvGrpSpPr>
        <p:grpSpPr>
          <a:xfrm>
            <a:off x="2881653" y="1924811"/>
            <a:ext cx="239603" cy="230363"/>
            <a:chOff x="3854700" y="249750"/>
            <a:chExt cx="500425" cy="481125"/>
          </a:xfrm>
        </p:grpSpPr>
        <p:sp>
          <p:nvSpPr>
            <p:cNvPr id="4109" name="Google Shape;4109;p51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51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51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51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51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4" name="Google Shape;4114;p51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51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51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7" name="Google Shape;4117;p51"/>
          <p:cNvGrpSpPr/>
          <p:nvPr/>
        </p:nvGrpSpPr>
        <p:grpSpPr>
          <a:xfrm>
            <a:off x="3165892" y="1924811"/>
            <a:ext cx="239603" cy="230363"/>
            <a:chOff x="4447550" y="249750"/>
            <a:chExt cx="500425" cy="481125"/>
          </a:xfrm>
        </p:grpSpPr>
        <p:sp>
          <p:nvSpPr>
            <p:cNvPr id="4118" name="Google Shape;4118;p51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51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0" name="Google Shape;4120;p51"/>
          <p:cNvGrpSpPr/>
          <p:nvPr/>
        </p:nvGrpSpPr>
        <p:grpSpPr>
          <a:xfrm>
            <a:off x="3457757" y="1924643"/>
            <a:ext cx="230698" cy="230698"/>
            <a:chOff x="5049725" y="249400"/>
            <a:chExt cx="481825" cy="481825"/>
          </a:xfrm>
        </p:grpSpPr>
        <p:sp>
          <p:nvSpPr>
            <p:cNvPr id="4121" name="Google Shape;4121;p51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51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3" name="Google Shape;4123;p51"/>
          <p:cNvGrpSpPr/>
          <p:nvPr/>
        </p:nvGrpSpPr>
        <p:grpSpPr>
          <a:xfrm>
            <a:off x="3739244" y="1924643"/>
            <a:ext cx="230698" cy="230698"/>
            <a:chOff x="5660400" y="238125"/>
            <a:chExt cx="481825" cy="481825"/>
          </a:xfrm>
        </p:grpSpPr>
        <p:sp>
          <p:nvSpPr>
            <p:cNvPr id="4124" name="Google Shape;4124;p51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51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6" name="Google Shape;4126;p51"/>
          <p:cNvGrpSpPr/>
          <p:nvPr/>
        </p:nvGrpSpPr>
        <p:grpSpPr>
          <a:xfrm>
            <a:off x="4022597" y="1924643"/>
            <a:ext cx="230698" cy="230698"/>
            <a:chOff x="6235400" y="249400"/>
            <a:chExt cx="481825" cy="481825"/>
          </a:xfrm>
        </p:grpSpPr>
        <p:sp>
          <p:nvSpPr>
            <p:cNvPr id="4127" name="Google Shape;4127;p51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51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51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51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51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2" name="Google Shape;4132;p51"/>
          <p:cNvGrpSpPr/>
          <p:nvPr/>
        </p:nvGrpSpPr>
        <p:grpSpPr>
          <a:xfrm>
            <a:off x="1464608" y="2227052"/>
            <a:ext cx="231344" cy="202724"/>
            <a:chOff x="899850" y="871450"/>
            <a:chExt cx="483175" cy="423400"/>
          </a:xfrm>
        </p:grpSpPr>
        <p:sp>
          <p:nvSpPr>
            <p:cNvPr id="4133" name="Google Shape;4133;p51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51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51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51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37" name="Google Shape;4137;p51"/>
          <p:cNvSpPr/>
          <p:nvPr/>
        </p:nvSpPr>
        <p:spPr>
          <a:xfrm>
            <a:off x="1761644" y="2213044"/>
            <a:ext cx="205501" cy="230698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38" name="Google Shape;4138;p51"/>
          <p:cNvGrpSpPr/>
          <p:nvPr/>
        </p:nvGrpSpPr>
        <p:grpSpPr>
          <a:xfrm>
            <a:off x="2030383" y="2213059"/>
            <a:ext cx="231596" cy="230710"/>
            <a:chOff x="2085450" y="842250"/>
            <a:chExt cx="483700" cy="481850"/>
          </a:xfrm>
        </p:grpSpPr>
        <p:sp>
          <p:nvSpPr>
            <p:cNvPr id="4139" name="Google Shape;4139;p51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51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51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2" name="Google Shape;4142;p51"/>
          <p:cNvGrpSpPr/>
          <p:nvPr/>
        </p:nvGrpSpPr>
        <p:grpSpPr>
          <a:xfrm>
            <a:off x="2321816" y="2213065"/>
            <a:ext cx="230734" cy="230698"/>
            <a:chOff x="2685825" y="840375"/>
            <a:chExt cx="481900" cy="481825"/>
          </a:xfrm>
        </p:grpSpPr>
        <p:sp>
          <p:nvSpPr>
            <p:cNvPr id="4143" name="Google Shape;4143;p51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51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5" name="Google Shape;4145;p51"/>
          <p:cNvGrpSpPr/>
          <p:nvPr/>
        </p:nvGrpSpPr>
        <p:grpSpPr>
          <a:xfrm>
            <a:off x="2601752" y="2212849"/>
            <a:ext cx="238299" cy="231129"/>
            <a:chOff x="3270675" y="841800"/>
            <a:chExt cx="497700" cy="482725"/>
          </a:xfrm>
        </p:grpSpPr>
        <p:sp>
          <p:nvSpPr>
            <p:cNvPr id="4146" name="Google Shape;4146;p51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51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51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49" name="Google Shape;4149;p51"/>
          <p:cNvSpPr/>
          <p:nvPr/>
        </p:nvSpPr>
        <p:spPr>
          <a:xfrm>
            <a:off x="2886029" y="2220249"/>
            <a:ext cx="230698" cy="216286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50" name="Google Shape;4150;p51"/>
          <p:cNvGrpSpPr/>
          <p:nvPr/>
        </p:nvGrpSpPr>
        <p:grpSpPr>
          <a:xfrm>
            <a:off x="3170346" y="2227034"/>
            <a:ext cx="230698" cy="202760"/>
            <a:chOff x="4467200" y="877100"/>
            <a:chExt cx="481825" cy="423475"/>
          </a:xfrm>
        </p:grpSpPr>
        <p:sp>
          <p:nvSpPr>
            <p:cNvPr id="4151" name="Google Shape;4151;p51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51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51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51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5" name="Google Shape;4155;p51"/>
          <p:cNvGrpSpPr/>
          <p:nvPr/>
        </p:nvGrpSpPr>
        <p:grpSpPr>
          <a:xfrm>
            <a:off x="3452478" y="2213059"/>
            <a:ext cx="241255" cy="230710"/>
            <a:chOff x="5045500" y="842250"/>
            <a:chExt cx="503875" cy="481850"/>
          </a:xfrm>
        </p:grpSpPr>
        <p:sp>
          <p:nvSpPr>
            <p:cNvPr id="4156" name="Google Shape;4156;p51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51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8" name="Google Shape;4158;p51"/>
          <p:cNvGrpSpPr/>
          <p:nvPr/>
        </p:nvGrpSpPr>
        <p:grpSpPr>
          <a:xfrm>
            <a:off x="3740022" y="2230888"/>
            <a:ext cx="229142" cy="195051"/>
            <a:chOff x="5645200" y="879425"/>
            <a:chExt cx="478575" cy="407375"/>
          </a:xfrm>
        </p:grpSpPr>
        <p:sp>
          <p:nvSpPr>
            <p:cNvPr id="4159" name="Google Shape;4159;p51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51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51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51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51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51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5" name="Google Shape;4165;p51"/>
          <p:cNvGrpSpPr/>
          <p:nvPr/>
        </p:nvGrpSpPr>
        <p:grpSpPr>
          <a:xfrm>
            <a:off x="4036560" y="2213065"/>
            <a:ext cx="202772" cy="230698"/>
            <a:chOff x="6264525" y="842250"/>
            <a:chExt cx="423500" cy="481825"/>
          </a:xfrm>
        </p:grpSpPr>
        <p:sp>
          <p:nvSpPr>
            <p:cNvPr id="4166" name="Google Shape;4166;p51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51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51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51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51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51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51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3" name="Google Shape;4173;p51"/>
          <p:cNvGrpSpPr/>
          <p:nvPr/>
        </p:nvGrpSpPr>
        <p:grpSpPr>
          <a:xfrm>
            <a:off x="1464932" y="2495036"/>
            <a:ext cx="230698" cy="230698"/>
            <a:chOff x="900750" y="1436075"/>
            <a:chExt cx="481825" cy="481825"/>
          </a:xfrm>
        </p:grpSpPr>
        <p:sp>
          <p:nvSpPr>
            <p:cNvPr id="4174" name="Google Shape;4174;p51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51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51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51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8" name="Google Shape;4178;p51"/>
          <p:cNvGrpSpPr/>
          <p:nvPr/>
        </p:nvGrpSpPr>
        <p:grpSpPr>
          <a:xfrm>
            <a:off x="1749075" y="2536033"/>
            <a:ext cx="230698" cy="148703"/>
            <a:chOff x="1492675" y="1520750"/>
            <a:chExt cx="481825" cy="310575"/>
          </a:xfrm>
        </p:grpSpPr>
        <p:sp>
          <p:nvSpPr>
            <p:cNvPr id="4179" name="Google Shape;4179;p51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51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1" name="Google Shape;4181;p51"/>
          <p:cNvGrpSpPr/>
          <p:nvPr/>
        </p:nvGrpSpPr>
        <p:grpSpPr>
          <a:xfrm>
            <a:off x="2026384" y="2495024"/>
            <a:ext cx="239592" cy="230722"/>
            <a:chOff x="2071000" y="1435025"/>
            <a:chExt cx="500400" cy="481875"/>
          </a:xfrm>
        </p:grpSpPr>
        <p:sp>
          <p:nvSpPr>
            <p:cNvPr id="4182" name="Google Shape;4182;p51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51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51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5" name="Google Shape;4185;p51"/>
          <p:cNvGrpSpPr/>
          <p:nvPr/>
        </p:nvGrpSpPr>
        <p:grpSpPr>
          <a:xfrm>
            <a:off x="2317543" y="2509191"/>
            <a:ext cx="239280" cy="202389"/>
            <a:chOff x="2678350" y="1464650"/>
            <a:chExt cx="499750" cy="422700"/>
          </a:xfrm>
        </p:grpSpPr>
        <p:sp>
          <p:nvSpPr>
            <p:cNvPr id="4186" name="Google Shape;4186;p51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51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51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9" name="Google Shape;4189;p51"/>
          <p:cNvGrpSpPr/>
          <p:nvPr/>
        </p:nvGrpSpPr>
        <p:grpSpPr>
          <a:xfrm>
            <a:off x="2605553" y="2495036"/>
            <a:ext cx="230698" cy="230698"/>
            <a:chOff x="3271200" y="1435075"/>
            <a:chExt cx="481825" cy="481825"/>
          </a:xfrm>
        </p:grpSpPr>
        <p:sp>
          <p:nvSpPr>
            <p:cNvPr id="4190" name="Google Shape;4190;p51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51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2" name="Google Shape;4192;p51"/>
          <p:cNvGrpSpPr/>
          <p:nvPr/>
        </p:nvGrpSpPr>
        <p:grpSpPr>
          <a:xfrm>
            <a:off x="2884681" y="2495024"/>
            <a:ext cx="233547" cy="230722"/>
            <a:chOff x="3858100" y="1435075"/>
            <a:chExt cx="487775" cy="481875"/>
          </a:xfrm>
        </p:grpSpPr>
        <p:sp>
          <p:nvSpPr>
            <p:cNvPr id="4193" name="Google Shape;4193;p51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51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51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51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51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8" name="Google Shape;4198;p51"/>
          <p:cNvGrpSpPr/>
          <p:nvPr/>
        </p:nvGrpSpPr>
        <p:grpSpPr>
          <a:xfrm>
            <a:off x="3170345" y="2495036"/>
            <a:ext cx="230698" cy="230698"/>
            <a:chOff x="4456875" y="1435075"/>
            <a:chExt cx="481825" cy="481825"/>
          </a:xfrm>
        </p:grpSpPr>
        <p:sp>
          <p:nvSpPr>
            <p:cNvPr id="4199" name="Google Shape;4199;p51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51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51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51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51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51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51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51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51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51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51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51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51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51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51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51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51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51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51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8" name="Google Shape;4218;p51"/>
          <p:cNvGrpSpPr/>
          <p:nvPr/>
        </p:nvGrpSpPr>
        <p:grpSpPr>
          <a:xfrm>
            <a:off x="3456626" y="2495030"/>
            <a:ext cx="232960" cy="230710"/>
            <a:chOff x="5049725" y="1435050"/>
            <a:chExt cx="486550" cy="481850"/>
          </a:xfrm>
        </p:grpSpPr>
        <p:sp>
          <p:nvSpPr>
            <p:cNvPr id="4219" name="Google Shape;4219;p51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51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51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51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3" name="Google Shape;4223;p51"/>
          <p:cNvGrpSpPr/>
          <p:nvPr/>
        </p:nvGrpSpPr>
        <p:grpSpPr>
          <a:xfrm>
            <a:off x="3739208" y="2495036"/>
            <a:ext cx="230770" cy="230698"/>
            <a:chOff x="5642475" y="1435075"/>
            <a:chExt cx="481975" cy="481825"/>
          </a:xfrm>
        </p:grpSpPr>
        <p:sp>
          <p:nvSpPr>
            <p:cNvPr id="4224" name="Google Shape;4224;p51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51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51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7" name="Google Shape;4227;p51"/>
          <p:cNvGrpSpPr/>
          <p:nvPr/>
        </p:nvGrpSpPr>
        <p:grpSpPr>
          <a:xfrm>
            <a:off x="4021065" y="2495030"/>
            <a:ext cx="233762" cy="230710"/>
            <a:chOff x="6232000" y="1435050"/>
            <a:chExt cx="488225" cy="481850"/>
          </a:xfrm>
        </p:grpSpPr>
        <p:sp>
          <p:nvSpPr>
            <p:cNvPr id="4228" name="Google Shape;4228;p51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51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51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51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51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3" name="Google Shape;4233;p51"/>
          <p:cNvGrpSpPr/>
          <p:nvPr/>
        </p:nvGrpSpPr>
        <p:grpSpPr>
          <a:xfrm>
            <a:off x="1478302" y="2776325"/>
            <a:ext cx="203957" cy="229704"/>
            <a:chOff x="924450" y="2028975"/>
            <a:chExt cx="425975" cy="479750"/>
          </a:xfrm>
        </p:grpSpPr>
        <p:sp>
          <p:nvSpPr>
            <p:cNvPr id="4234" name="Google Shape;4234;p51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51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51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7" name="Google Shape;4237;p51"/>
          <p:cNvGrpSpPr/>
          <p:nvPr/>
        </p:nvGrpSpPr>
        <p:grpSpPr>
          <a:xfrm>
            <a:off x="2030813" y="2789791"/>
            <a:ext cx="230734" cy="202772"/>
            <a:chOff x="2085450" y="2057100"/>
            <a:chExt cx="481900" cy="423500"/>
          </a:xfrm>
        </p:grpSpPr>
        <p:sp>
          <p:nvSpPr>
            <p:cNvPr id="4238" name="Google Shape;4238;p51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51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51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1" name="Google Shape;4241;p51"/>
          <p:cNvGrpSpPr/>
          <p:nvPr/>
        </p:nvGrpSpPr>
        <p:grpSpPr>
          <a:xfrm>
            <a:off x="2321816" y="2805598"/>
            <a:ext cx="230734" cy="171159"/>
            <a:chOff x="2678275" y="2090100"/>
            <a:chExt cx="481900" cy="357475"/>
          </a:xfrm>
        </p:grpSpPr>
        <p:sp>
          <p:nvSpPr>
            <p:cNvPr id="4242" name="Google Shape;4242;p51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51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51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51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51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7" name="Google Shape;4247;p51"/>
          <p:cNvGrpSpPr/>
          <p:nvPr/>
        </p:nvGrpSpPr>
        <p:grpSpPr>
          <a:xfrm>
            <a:off x="2646323" y="2813893"/>
            <a:ext cx="149158" cy="154569"/>
            <a:chOff x="3357325" y="2093500"/>
            <a:chExt cx="311525" cy="322825"/>
          </a:xfrm>
        </p:grpSpPr>
        <p:sp>
          <p:nvSpPr>
            <p:cNvPr id="4248" name="Google Shape;4248;p51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51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51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51" name="Google Shape;4251;p51"/>
          <p:cNvSpPr/>
          <p:nvPr/>
        </p:nvSpPr>
        <p:spPr>
          <a:xfrm>
            <a:off x="2887926" y="2783744"/>
            <a:ext cx="226903" cy="214766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52" name="Google Shape;4252;p51"/>
          <p:cNvGrpSpPr/>
          <p:nvPr/>
        </p:nvGrpSpPr>
        <p:grpSpPr>
          <a:xfrm>
            <a:off x="3186385" y="2775828"/>
            <a:ext cx="198618" cy="230698"/>
            <a:chOff x="4492800" y="2027925"/>
            <a:chExt cx="414825" cy="481825"/>
          </a:xfrm>
        </p:grpSpPr>
        <p:sp>
          <p:nvSpPr>
            <p:cNvPr id="4253" name="Google Shape;4253;p51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51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5" name="Google Shape;4255;p51"/>
          <p:cNvGrpSpPr/>
          <p:nvPr/>
        </p:nvGrpSpPr>
        <p:grpSpPr>
          <a:xfrm>
            <a:off x="3457775" y="2775823"/>
            <a:ext cx="230662" cy="230710"/>
            <a:chOff x="5049725" y="2027900"/>
            <a:chExt cx="481750" cy="481850"/>
          </a:xfrm>
        </p:grpSpPr>
        <p:sp>
          <p:nvSpPr>
            <p:cNvPr id="4256" name="Google Shape;4256;p51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51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51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51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51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51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51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51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4" name="Google Shape;4264;p51"/>
          <p:cNvGrpSpPr/>
          <p:nvPr/>
        </p:nvGrpSpPr>
        <p:grpSpPr>
          <a:xfrm>
            <a:off x="3779828" y="2775882"/>
            <a:ext cx="149529" cy="230590"/>
            <a:chOff x="5726350" y="2028150"/>
            <a:chExt cx="312300" cy="481600"/>
          </a:xfrm>
        </p:grpSpPr>
        <p:sp>
          <p:nvSpPr>
            <p:cNvPr id="4265" name="Google Shape;4265;p51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51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51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8" name="Google Shape;4268;p51"/>
          <p:cNvGrpSpPr/>
          <p:nvPr/>
        </p:nvGrpSpPr>
        <p:grpSpPr>
          <a:xfrm>
            <a:off x="4024764" y="2777995"/>
            <a:ext cx="226365" cy="226365"/>
            <a:chOff x="6239925" y="2032450"/>
            <a:chExt cx="472775" cy="472775"/>
          </a:xfrm>
        </p:grpSpPr>
        <p:sp>
          <p:nvSpPr>
            <p:cNvPr id="4269" name="Google Shape;4269;p51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51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1" name="Google Shape;4271;p51"/>
          <p:cNvGrpSpPr/>
          <p:nvPr/>
        </p:nvGrpSpPr>
        <p:grpSpPr>
          <a:xfrm>
            <a:off x="4330172" y="1977005"/>
            <a:ext cx="227562" cy="126092"/>
            <a:chOff x="903075" y="2730000"/>
            <a:chExt cx="475275" cy="263350"/>
          </a:xfrm>
        </p:grpSpPr>
        <p:sp>
          <p:nvSpPr>
            <p:cNvPr id="4272" name="Google Shape;4272;p51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51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51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5" name="Google Shape;4275;p51"/>
          <p:cNvGrpSpPr/>
          <p:nvPr/>
        </p:nvGrpSpPr>
        <p:grpSpPr>
          <a:xfrm>
            <a:off x="1749075" y="2775828"/>
            <a:ext cx="230698" cy="230698"/>
            <a:chOff x="1492675" y="2027925"/>
            <a:chExt cx="481825" cy="481825"/>
          </a:xfrm>
        </p:grpSpPr>
        <p:sp>
          <p:nvSpPr>
            <p:cNvPr id="4276" name="Google Shape;4276;p51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51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51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51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51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1" name="Google Shape;4281;p51"/>
          <p:cNvGrpSpPr/>
          <p:nvPr/>
        </p:nvGrpSpPr>
        <p:grpSpPr>
          <a:xfrm>
            <a:off x="4623101" y="1924702"/>
            <a:ext cx="230698" cy="230698"/>
            <a:chOff x="1492675" y="2620775"/>
            <a:chExt cx="481825" cy="481825"/>
          </a:xfrm>
        </p:grpSpPr>
        <p:sp>
          <p:nvSpPr>
            <p:cNvPr id="4282" name="Google Shape;4282;p51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51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84" name="Google Shape;4284;p51"/>
          <p:cNvSpPr/>
          <p:nvPr/>
        </p:nvSpPr>
        <p:spPr>
          <a:xfrm>
            <a:off x="4895078" y="1924637"/>
            <a:ext cx="239711" cy="230698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85" name="Google Shape;4285;p51"/>
          <p:cNvGrpSpPr/>
          <p:nvPr/>
        </p:nvGrpSpPr>
        <p:grpSpPr>
          <a:xfrm>
            <a:off x="5183268" y="1935571"/>
            <a:ext cx="226843" cy="208960"/>
            <a:chOff x="2682350" y="2643425"/>
            <a:chExt cx="473775" cy="436425"/>
          </a:xfrm>
        </p:grpSpPr>
        <p:sp>
          <p:nvSpPr>
            <p:cNvPr id="4286" name="Google Shape;4286;p51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51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51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51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51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51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51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3" name="Google Shape;4293;p51"/>
          <p:cNvGrpSpPr/>
          <p:nvPr/>
        </p:nvGrpSpPr>
        <p:grpSpPr>
          <a:xfrm>
            <a:off x="5499808" y="1924702"/>
            <a:ext cx="162205" cy="230698"/>
            <a:chOff x="3342725" y="2620775"/>
            <a:chExt cx="338775" cy="481825"/>
          </a:xfrm>
        </p:grpSpPr>
        <p:sp>
          <p:nvSpPr>
            <p:cNvPr id="4294" name="Google Shape;4294;p51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51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51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7" name="Google Shape;4297;p51"/>
          <p:cNvGrpSpPr/>
          <p:nvPr/>
        </p:nvGrpSpPr>
        <p:grpSpPr>
          <a:xfrm>
            <a:off x="5767565" y="1924702"/>
            <a:ext cx="189246" cy="230698"/>
            <a:chOff x="3907325" y="2620775"/>
            <a:chExt cx="395250" cy="481825"/>
          </a:xfrm>
        </p:grpSpPr>
        <p:sp>
          <p:nvSpPr>
            <p:cNvPr id="4298" name="Google Shape;4298;p51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51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51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51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2" name="Google Shape;4302;p51"/>
          <p:cNvGrpSpPr/>
          <p:nvPr/>
        </p:nvGrpSpPr>
        <p:grpSpPr>
          <a:xfrm>
            <a:off x="6034939" y="1931914"/>
            <a:ext cx="230698" cy="216274"/>
            <a:chOff x="4456875" y="2635825"/>
            <a:chExt cx="481825" cy="451700"/>
          </a:xfrm>
        </p:grpSpPr>
        <p:sp>
          <p:nvSpPr>
            <p:cNvPr id="4303" name="Google Shape;4303;p51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51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51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51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51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51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9" name="Google Shape;4309;p51"/>
          <p:cNvGrpSpPr/>
          <p:nvPr/>
        </p:nvGrpSpPr>
        <p:grpSpPr>
          <a:xfrm>
            <a:off x="6323895" y="1931914"/>
            <a:ext cx="230698" cy="216274"/>
            <a:chOff x="5049725" y="2635825"/>
            <a:chExt cx="481825" cy="451700"/>
          </a:xfrm>
        </p:grpSpPr>
        <p:sp>
          <p:nvSpPr>
            <p:cNvPr id="4310" name="Google Shape;4310;p51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51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51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3" name="Google Shape;4313;p51"/>
          <p:cNvGrpSpPr/>
          <p:nvPr/>
        </p:nvGrpSpPr>
        <p:grpSpPr>
          <a:xfrm>
            <a:off x="6604855" y="1925001"/>
            <a:ext cx="230231" cy="230099"/>
            <a:chOff x="5643000" y="2621375"/>
            <a:chExt cx="480850" cy="480575"/>
          </a:xfrm>
        </p:grpSpPr>
        <p:sp>
          <p:nvSpPr>
            <p:cNvPr id="4314" name="Google Shape;4314;p51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51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51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51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51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51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51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1" name="Google Shape;4321;p51"/>
          <p:cNvGrpSpPr/>
          <p:nvPr/>
        </p:nvGrpSpPr>
        <p:grpSpPr>
          <a:xfrm>
            <a:off x="6890046" y="1924702"/>
            <a:ext cx="230770" cy="230698"/>
            <a:chOff x="6235250" y="2620775"/>
            <a:chExt cx="481975" cy="481825"/>
          </a:xfrm>
        </p:grpSpPr>
        <p:sp>
          <p:nvSpPr>
            <p:cNvPr id="4322" name="Google Shape;4322;p51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51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51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51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51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27" name="Google Shape;4327;p51"/>
          <p:cNvSpPr/>
          <p:nvPr/>
        </p:nvSpPr>
        <p:spPr>
          <a:xfrm>
            <a:off x="4326623" y="2219489"/>
            <a:ext cx="234624" cy="217806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28" name="Google Shape;4328;p51"/>
          <p:cNvGrpSpPr/>
          <p:nvPr/>
        </p:nvGrpSpPr>
        <p:grpSpPr>
          <a:xfrm>
            <a:off x="4622474" y="2213124"/>
            <a:ext cx="231955" cy="230698"/>
            <a:chOff x="1535000" y="3223325"/>
            <a:chExt cx="484450" cy="481825"/>
          </a:xfrm>
        </p:grpSpPr>
        <p:sp>
          <p:nvSpPr>
            <p:cNvPr id="4329" name="Google Shape;4329;p51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51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51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2" name="Google Shape;4332;p51"/>
          <p:cNvGrpSpPr/>
          <p:nvPr/>
        </p:nvGrpSpPr>
        <p:grpSpPr>
          <a:xfrm>
            <a:off x="4899627" y="2237129"/>
            <a:ext cx="230698" cy="182686"/>
            <a:chOff x="2085525" y="3263750"/>
            <a:chExt cx="481825" cy="381550"/>
          </a:xfrm>
        </p:grpSpPr>
        <p:sp>
          <p:nvSpPr>
            <p:cNvPr id="4333" name="Google Shape;4333;p51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51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35" name="Google Shape;4335;p51"/>
          <p:cNvSpPr/>
          <p:nvPr/>
        </p:nvSpPr>
        <p:spPr>
          <a:xfrm>
            <a:off x="5181287" y="2258928"/>
            <a:ext cx="230698" cy="138924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36" name="Google Shape;4336;p51"/>
          <p:cNvGrpSpPr/>
          <p:nvPr/>
        </p:nvGrpSpPr>
        <p:grpSpPr>
          <a:xfrm>
            <a:off x="5465239" y="2213117"/>
            <a:ext cx="231344" cy="230710"/>
            <a:chOff x="3270450" y="3213625"/>
            <a:chExt cx="483175" cy="481850"/>
          </a:xfrm>
        </p:grpSpPr>
        <p:sp>
          <p:nvSpPr>
            <p:cNvPr id="4337" name="Google Shape;4337;p51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51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9" name="Google Shape;4339;p51"/>
          <p:cNvGrpSpPr/>
          <p:nvPr/>
        </p:nvGrpSpPr>
        <p:grpSpPr>
          <a:xfrm>
            <a:off x="5804750" y="2213123"/>
            <a:ext cx="114876" cy="230698"/>
            <a:chOff x="3984950" y="3213600"/>
            <a:chExt cx="239925" cy="481825"/>
          </a:xfrm>
        </p:grpSpPr>
        <p:sp>
          <p:nvSpPr>
            <p:cNvPr id="4340" name="Google Shape;4340;p51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51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42" name="Google Shape;4342;p51"/>
          <p:cNvSpPr/>
          <p:nvPr/>
        </p:nvSpPr>
        <p:spPr>
          <a:xfrm>
            <a:off x="6034832" y="2213044"/>
            <a:ext cx="230734" cy="230698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43" name="Google Shape;4343;p51"/>
          <p:cNvSpPr/>
          <p:nvPr/>
        </p:nvSpPr>
        <p:spPr>
          <a:xfrm>
            <a:off x="6323794" y="2226545"/>
            <a:ext cx="230698" cy="203693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44" name="Google Shape;4344;p51"/>
          <p:cNvGrpSpPr/>
          <p:nvPr/>
        </p:nvGrpSpPr>
        <p:grpSpPr>
          <a:xfrm>
            <a:off x="6599193" y="2233311"/>
            <a:ext cx="241555" cy="190323"/>
            <a:chOff x="5629975" y="3255775"/>
            <a:chExt cx="504500" cy="397500"/>
          </a:xfrm>
        </p:grpSpPr>
        <p:sp>
          <p:nvSpPr>
            <p:cNvPr id="4345" name="Google Shape;4345;p51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51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51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51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9" name="Google Shape;4349;p51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0" name="Google Shape;4350;p51"/>
          <p:cNvGrpSpPr/>
          <p:nvPr/>
        </p:nvGrpSpPr>
        <p:grpSpPr>
          <a:xfrm>
            <a:off x="6889741" y="2233383"/>
            <a:ext cx="231380" cy="190179"/>
            <a:chOff x="6234950" y="3255925"/>
            <a:chExt cx="483250" cy="397200"/>
          </a:xfrm>
        </p:grpSpPr>
        <p:sp>
          <p:nvSpPr>
            <p:cNvPr id="4351" name="Google Shape;4351;p51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51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51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51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51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51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7" name="Google Shape;4357;p51"/>
          <p:cNvGrpSpPr/>
          <p:nvPr/>
        </p:nvGrpSpPr>
        <p:grpSpPr>
          <a:xfrm>
            <a:off x="4335816" y="2495095"/>
            <a:ext cx="216274" cy="230698"/>
            <a:chOff x="914900" y="3806450"/>
            <a:chExt cx="451700" cy="481825"/>
          </a:xfrm>
        </p:grpSpPr>
        <p:sp>
          <p:nvSpPr>
            <p:cNvPr id="4358" name="Google Shape;4358;p51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51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51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51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51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3" name="Google Shape;4363;p51"/>
          <p:cNvGrpSpPr/>
          <p:nvPr/>
        </p:nvGrpSpPr>
        <p:grpSpPr>
          <a:xfrm>
            <a:off x="4620689" y="2494969"/>
            <a:ext cx="235522" cy="230949"/>
            <a:chOff x="1490050" y="3805975"/>
            <a:chExt cx="491900" cy="482350"/>
          </a:xfrm>
        </p:grpSpPr>
        <p:sp>
          <p:nvSpPr>
            <p:cNvPr id="4364" name="Google Shape;4364;p51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51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51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51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8" name="Google Shape;4368;p51"/>
          <p:cNvGrpSpPr/>
          <p:nvPr/>
        </p:nvGrpSpPr>
        <p:grpSpPr>
          <a:xfrm>
            <a:off x="4908927" y="2495095"/>
            <a:ext cx="212096" cy="230698"/>
            <a:chOff x="2104275" y="3806450"/>
            <a:chExt cx="442975" cy="481825"/>
          </a:xfrm>
        </p:grpSpPr>
        <p:sp>
          <p:nvSpPr>
            <p:cNvPr id="4369" name="Google Shape;4369;p51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51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1" name="Google Shape;4371;p51"/>
          <p:cNvGrpSpPr/>
          <p:nvPr/>
        </p:nvGrpSpPr>
        <p:grpSpPr>
          <a:xfrm>
            <a:off x="5196925" y="2495095"/>
            <a:ext cx="199528" cy="230698"/>
            <a:chOff x="2710875" y="3806450"/>
            <a:chExt cx="416725" cy="481825"/>
          </a:xfrm>
        </p:grpSpPr>
        <p:sp>
          <p:nvSpPr>
            <p:cNvPr id="4372" name="Google Shape;4372;p51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51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4" name="Google Shape;4374;p51"/>
          <p:cNvGrpSpPr/>
          <p:nvPr/>
        </p:nvGrpSpPr>
        <p:grpSpPr>
          <a:xfrm>
            <a:off x="5465562" y="2522596"/>
            <a:ext cx="230698" cy="175696"/>
            <a:chOff x="3271200" y="3863875"/>
            <a:chExt cx="481825" cy="366950"/>
          </a:xfrm>
        </p:grpSpPr>
        <p:sp>
          <p:nvSpPr>
            <p:cNvPr id="4375" name="Google Shape;4375;p51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51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7" name="Google Shape;4377;p51"/>
          <p:cNvGrpSpPr/>
          <p:nvPr/>
        </p:nvGrpSpPr>
        <p:grpSpPr>
          <a:xfrm>
            <a:off x="5761706" y="2495250"/>
            <a:ext cx="200964" cy="230387"/>
            <a:chOff x="3895050" y="3806775"/>
            <a:chExt cx="419725" cy="481175"/>
          </a:xfrm>
        </p:grpSpPr>
        <p:sp>
          <p:nvSpPr>
            <p:cNvPr id="4378" name="Google Shape;4378;p51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51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0" name="Google Shape;4380;p51"/>
          <p:cNvGrpSpPr/>
          <p:nvPr/>
        </p:nvGrpSpPr>
        <p:grpSpPr>
          <a:xfrm>
            <a:off x="6035945" y="2495101"/>
            <a:ext cx="228687" cy="230686"/>
            <a:chOff x="4464775" y="3806475"/>
            <a:chExt cx="477625" cy="481800"/>
          </a:xfrm>
        </p:grpSpPr>
        <p:sp>
          <p:nvSpPr>
            <p:cNvPr id="4381" name="Google Shape;4381;p51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51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51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51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51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51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7" name="Google Shape;4387;p51"/>
          <p:cNvGrpSpPr/>
          <p:nvPr/>
        </p:nvGrpSpPr>
        <p:grpSpPr>
          <a:xfrm>
            <a:off x="6323895" y="2495095"/>
            <a:ext cx="230698" cy="230698"/>
            <a:chOff x="5049725" y="3806450"/>
            <a:chExt cx="481825" cy="481825"/>
          </a:xfrm>
        </p:grpSpPr>
        <p:sp>
          <p:nvSpPr>
            <p:cNvPr id="4388" name="Google Shape;4388;p51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51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0" name="Google Shape;4390;p51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1" name="Google Shape;4391;p51"/>
          <p:cNvGrpSpPr/>
          <p:nvPr/>
        </p:nvGrpSpPr>
        <p:grpSpPr>
          <a:xfrm>
            <a:off x="6604621" y="2495095"/>
            <a:ext cx="230698" cy="230698"/>
            <a:chOff x="5651375" y="3806450"/>
            <a:chExt cx="481825" cy="481825"/>
          </a:xfrm>
        </p:grpSpPr>
        <p:sp>
          <p:nvSpPr>
            <p:cNvPr id="4392" name="Google Shape;4392;p51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3" name="Google Shape;4393;p51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51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51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6" name="Google Shape;4396;p51"/>
          <p:cNvGrpSpPr/>
          <p:nvPr/>
        </p:nvGrpSpPr>
        <p:grpSpPr>
          <a:xfrm>
            <a:off x="6903937" y="2496447"/>
            <a:ext cx="202987" cy="227993"/>
            <a:chOff x="6264300" y="3809300"/>
            <a:chExt cx="423950" cy="476175"/>
          </a:xfrm>
        </p:grpSpPr>
        <p:sp>
          <p:nvSpPr>
            <p:cNvPr id="4397" name="Google Shape;4397;p51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51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51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0" name="Google Shape;4400;p51"/>
          <p:cNvGrpSpPr/>
          <p:nvPr/>
        </p:nvGrpSpPr>
        <p:grpSpPr>
          <a:xfrm>
            <a:off x="4328155" y="2775881"/>
            <a:ext cx="231596" cy="230710"/>
            <a:chOff x="898875" y="4399275"/>
            <a:chExt cx="483700" cy="481850"/>
          </a:xfrm>
        </p:grpSpPr>
        <p:sp>
          <p:nvSpPr>
            <p:cNvPr id="4401" name="Google Shape;4401;p51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51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51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51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51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51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7" name="Google Shape;4407;p51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51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9" name="Google Shape;4409;p51"/>
          <p:cNvGrpSpPr/>
          <p:nvPr/>
        </p:nvGrpSpPr>
        <p:grpSpPr>
          <a:xfrm>
            <a:off x="4623101" y="2786253"/>
            <a:ext cx="230698" cy="209966"/>
            <a:chOff x="1492675" y="4420975"/>
            <a:chExt cx="481825" cy="438525"/>
          </a:xfrm>
        </p:grpSpPr>
        <p:sp>
          <p:nvSpPr>
            <p:cNvPr id="4410" name="Google Shape;4410;p51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51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51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51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51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5" name="Google Shape;4415;p51"/>
          <p:cNvGrpSpPr/>
          <p:nvPr/>
        </p:nvGrpSpPr>
        <p:grpSpPr>
          <a:xfrm>
            <a:off x="4898495" y="2776342"/>
            <a:ext cx="232960" cy="229788"/>
            <a:chOff x="2084100" y="4400250"/>
            <a:chExt cx="486550" cy="479925"/>
          </a:xfrm>
        </p:grpSpPr>
        <p:sp>
          <p:nvSpPr>
            <p:cNvPr id="4416" name="Google Shape;4416;p51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51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51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51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51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51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2" name="Google Shape;4422;p51"/>
          <p:cNvGrpSpPr/>
          <p:nvPr/>
        </p:nvGrpSpPr>
        <p:grpSpPr>
          <a:xfrm>
            <a:off x="5195310" y="2775899"/>
            <a:ext cx="202760" cy="230674"/>
            <a:chOff x="2707950" y="4399325"/>
            <a:chExt cx="423475" cy="481775"/>
          </a:xfrm>
        </p:grpSpPr>
        <p:sp>
          <p:nvSpPr>
            <p:cNvPr id="4423" name="Google Shape;4423;p51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51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51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51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51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8" name="Google Shape;4428;p51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51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51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51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51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51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51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5" name="Google Shape;4435;p51"/>
          <p:cNvGrpSpPr/>
          <p:nvPr/>
        </p:nvGrpSpPr>
        <p:grpSpPr>
          <a:xfrm>
            <a:off x="5487390" y="2775881"/>
            <a:ext cx="187043" cy="230710"/>
            <a:chOff x="3330525" y="4399275"/>
            <a:chExt cx="390650" cy="481850"/>
          </a:xfrm>
        </p:grpSpPr>
        <p:sp>
          <p:nvSpPr>
            <p:cNvPr id="4436" name="Google Shape;4436;p51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7" name="Google Shape;4437;p51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8" name="Google Shape;4438;p51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51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51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51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51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3" name="Google Shape;4443;p51"/>
          <p:cNvGrpSpPr/>
          <p:nvPr/>
        </p:nvGrpSpPr>
        <p:grpSpPr>
          <a:xfrm>
            <a:off x="5776076" y="2775887"/>
            <a:ext cx="172224" cy="230698"/>
            <a:chOff x="3938800" y="4399275"/>
            <a:chExt cx="359700" cy="481825"/>
          </a:xfrm>
        </p:grpSpPr>
        <p:sp>
          <p:nvSpPr>
            <p:cNvPr id="4444" name="Google Shape;4444;p51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5" name="Google Shape;4445;p51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6" name="Google Shape;4446;p51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51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51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9" name="Google Shape;4449;p51"/>
          <p:cNvGrpSpPr/>
          <p:nvPr/>
        </p:nvGrpSpPr>
        <p:grpSpPr>
          <a:xfrm>
            <a:off x="6096214" y="2775887"/>
            <a:ext cx="108149" cy="230698"/>
            <a:chOff x="4584850" y="4399275"/>
            <a:chExt cx="225875" cy="481825"/>
          </a:xfrm>
        </p:grpSpPr>
        <p:sp>
          <p:nvSpPr>
            <p:cNvPr id="4450" name="Google Shape;4450;p51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51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52" name="Google Shape;4452;p51"/>
          <p:cNvSpPr/>
          <p:nvPr/>
        </p:nvSpPr>
        <p:spPr>
          <a:xfrm>
            <a:off x="6312567" y="2775826"/>
            <a:ext cx="253154" cy="23060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53" name="Google Shape;4453;p51"/>
          <p:cNvGrpSpPr/>
          <p:nvPr/>
        </p:nvGrpSpPr>
        <p:grpSpPr>
          <a:xfrm>
            <a:off x="6604621" y="2775887"/>
            <a:ext cx="230698" cy="230698"/>
            <a:chOff x="5642550" y="4399275"/>
            <a:chExt cx="481825" cy="481825"/>
          </a:xfrm>
        </p:grpSpPr>
        <p:sp>
          <p:nvSpPr>
            <p:cNvPr id="4454" name="Google Shape;4454;p51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5" name="Google Shape;4455;p51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6" name="Google Shape;4456;p51"/>
          <p:cNvGrpSpPr/>
          <p:nvPr/>
        </p:nvGrpSpPr>
        <p:grpSpPr>
          <a:xfrm>
            <a:off x="6881900" y="2783985"/>
            <a:ext cx="247061" cy="214502"/>
            <a:chOff x="6218300" y="4416175"/>
            <a:chExt cx="516000" cy="448000"/>
          </a:xfrm>
        </p:grpSpPr>
        <p:sp>
          <p:nvSpPr>
            <p:cNvPr id="4457" name="Google Shape;4457;p51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51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9" name="Google Shape;4459;p51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0" name="Google Shape;4460;p51"/>
          <p:cNvGrpSpPr/>
          <p:nvPr/>
        </p:nvGrpSpPr>
        <p:grpSpPr>
          <a:xfrm>
            <a:off x="7161095" y="1924761"/>
            <a:ext cx="230698" cy="230698"/>
            <a:chOff x="899850" y="4992125"/>
            <a:chExt cx="481825" cy="481825"/>
          </a:xfrm>
        </p:grpSpPr>
        <p:sp>
          <p:nvSpPr>
            <p:cNvPr id="4461" name="Google Shape;4461;p51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51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51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4" name="Google Shape;4464;p51"/>
          <p:cNvGrpSpPr/>
          <p:nvPr/>
        </p:nvGrpSpPr>
        <p:grpSpPr>
          <a:xfrm>
            <a:off x="7161106" y="2213167"/>
            <a:ext cx="230698" cy="230698"/>
            <a:chOff x="1492675" y="4992125"/>
            <a:chExt cx="481825" cy="481825"/>
          </a:xfrm>
        </p:grpSpPr>
        <p:sp>
          <p:nvSpPr>
            <p:cNvPr id="4465" name="Google Shape;4465;p51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51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7" name="Google Shape;4467;p51"/>
          <p:cNvGrpSpPr/>
          <p:nvPr/>
        </p:nvGrpSpPr>
        <p:grpSpPr>
          <a:xfrm>
            <a:off x="7161118" y="2495124"/>
            <a:ext cx="230698" cy="230698"/>
            <a:chOff x="2085525" y="4992125"/>
            <a:chExt cx="481825" cy="481825"/>
          </a:xfrm>
        </p:grpSpPr>
        <p:sp>
          <p:nvSpPr>
            <p:cNvPr id="4468" name="Google Shape;4468;p51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9" name="Google Shape;4469;p51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0" name="Google Shape;4470;p51"/>
          <p:cNvGrpSpPr/>
          <p:nvPr/>
        </p:nvGrpSpPr>
        <p:grpSpPr>
          <a:xfrm>
            <a:off x="7449623" y="1924761"/>
            <a:ext cx="230698" cy="230698"/>
            <a:chOff x="2678350" y="4992125"/>
            <a:chExt cx="481825" cy="481825"/>
          </a:xfrm>
        </p:grpSpPr>
        <p:sp>
          <p:nvSpPr>
            <p:cNvPr id="4471" name="Google Shape;4471;p51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2" name="Google Shape;4472;p51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51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4" name="Google Shape;4474;p51"/>
          <p:cNvGrpSpPr/>
          <p:nvPr/>
        </p:nvGrpSpPr>
        <p:grpSpPr>
          <a:xfrm>
            <a:off x="7161142" y="2775902"/>
            <a:ext cx="230698" cy="230698"/>
            <a:chOff x="3271200" y="4992125"/>
            <a:chExt cx="481825" cy="481825"/>
          </a:xfrm>
        </p:grpSpPr>
        <p:sp>
          <p:nvSpPr>
            <p:cNvPr id="4475" name="Google Shape;4475;p51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51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51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8" name="Google Shape;4478;p51"/>
          <p:cNvGrpSpPr/>
          <p:nvPr/>
        </p:nvGrpSpPr>
        <p:grpSpPr>
          <a:xfrm>
            <a:off x="7449593" y="2213868"/>
            <a:ext cx="230806" cy="229297"/>
            <a:chOff x="3863900" y="4993625"/>
            <a:chExt cx="482050" cy="478900"/>
          </a:xfrm>
        </p:grpSpPr>
        <p:sp>
          <p:nvSpPr>
            <p:cNvPr id="4479" name="Google Shape;4479;p51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51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51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2" name="Google Shape;4482;p51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3" name="Google Shape;4483;p51"/>
          <p:cNvGrpSpPr/>
          <p:nvPr/>
        </p:nvGrpSpPr>
        <p:grpSpPr>
          <a:xfrm>
            <a:off x="7449605" y="2495824"/>
            <a:ext cx="230806" cy="229297"/>
            <a:chOff x="4456725" y="4993625"/>
            <a:chExt cx="482050" cy="478900"/>
          </a:xfrm>
        </p:grpSpPr>
        <p:sp>
          <p:nvSpPr>
            <p:cNvPr id="4484" name="Google Shape;4484;p51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51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51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51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8" name="Google Shape;4488;p51"/>
          <p:cNvGrpSpPr/>
          <p:nvPr/>
        </p:nvGrpSpPr>
        <p:grpSpPr>
          <a:xfrm>
            <a:off x="7449617" y="2776596"/>
            <a:ext cx="230806" cy="229309"/>
            <a:chOff x="5049575" y="4993600"/>
            <a:chExt cx="482050" cy="478925"/>
          </a:xfrm>
        </p:grpSpPr>
        <p:sp>
          <p:nvSpPr>
            <p:cNvPr id="4489" name="Google Shape;4489;p51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51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51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51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3" name="Google Shape;4493;p51"/>
          <p:cNvGrpSpPr/>
          <p:nvPr/>
        </p:nvGrpSpPr>
        <p:grpSpPr>
          <a:xfrm>
            <a:off x="1464620" y="3161282"/>
            <a:ext cx="231320" cy="203310"/>
            <a:chOff x="892750" y="267400"/>
            <a:chExt cx="483125" cy="424625"/>
          </a:xfrm>
        </p:grpSpPr>
        <p:sp>
          <p:nvSpPr>
            <p:cNvPr id="4494" name="Google Shape;4494;p51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5" name="Google Shape;4495;p51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51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7" name="Google Shape;4497;p51"/>
          <p:cNvGrpSpPr/>
          <p:nvPr/>
        </p:nvGrpSpPr>
        <p:grpSpPr>
          <a:xfrm>
            <a:off x="1762763" y="3147265"/>
            <a:ext cx="203322" cy="231344"/>
            <a:chOff x="1516475" y="238075"/>
            <a:chExt cx="424650" cy="483175"/>
          </a:xfrm>
        </p:grpSpPr>
        <p:sp>
          <p:nvSpPr>
            <p:cNvPr id="4498" name="Google Shape;4498;p51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51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0" name="Google Shape;4500;p51"/>
          <p:cNvGrpSpPr/>
          <p:nvPr/>
        </p:nvGrpSpPr>
        <p:grpSpPr>
          <a:xfrm>
            <a:off x="2030071" y="3201938"/>
            <a:ext cx="232218" cy="121998"/>
            <a:chOff x="2080675" y="352325"/>
            <a:chExt cx="485000" cy="254800"/>
          </a:xfrm>
        </p:grpSpPr>
        <p:sp>
          <p:nvSpPr>
            <p:cNvPr id="4501" name="Google Shape;4501;p51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51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3" name="Google Shape;4503;p51"/>
          <p:cNvGrpSpPr/>
          <p:nvPr/>
        </p:nvGrpSpPr>
        <p:grpSpPr>
          <a:xfrm>
            <a:off x="2335521" y="3147277"/>
            <a:ext cx="203322" cy="231320"/>
            <a:chOff x="2705375" y="238125"/>
            <a:chExt cx="424650" cy="483125"/>
          </a:xfrm>
        </p:grpSpPr>
        <p:sp>
          <p:nvSpPr>
            <p:cNvPr id="4504" name="Google Shape;4504;p51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51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51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51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8" name="Google Shape;4508;p51"/>
          <p:cNvGrpSpPr/>
          <p:nvPr/>
        </p:nvGrpSpPr>
        <p:grpSpPr>
          <a:xfrm>
            <a:off x="2618504" y="3147493"/>
            <a:ext cx="204795" cy="230889"/>
            <a:chOff x="3299850" y="238575"/>
            <a:chExt cx="427725" cy="482225"/>
          </a:xfrm>
        </p:grpSpPr>
        <p:sp>
          <p:nvSpPr>
            <p:cNvPr id="4509" name="Google Shape;4509;p51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0" name="Google Shape;4510;p51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51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51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51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4" name="Google Shape;4514;p51"/>
          <p:cNvGrpSpPr/>
          <p:nvPr/>
        </p:nvGrpSpPr>
        <p:grpSpPr>
          <a:xfrm>
            <a:off x="2881617" y="3147277"/>
            <a:ext cx="239675" cy="231320"/>
            <a:chOff x="3857225" y="238125"/>
            <a:chExt cx="500575" cy="483125"/>
          </a:xfrm>
        </p:grpSpPr>
        <p:sp>
          <p:nvSpPr>
            <p:cNvPr id="4515" name="Google Shape;4515;p51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51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51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51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51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51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51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22" name="Google Shape;4522;p51"/>
          <p:cNvSpPr/>
          <p:nvPr/>
        </p:nvSpPr>
        <p:spPr>
          <a:xfrm>
            <a:off x="3165768" y="3147289"/>
            <a:ext cx="239675" cy="231284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23" name="Google Shape;4523;p51"/>
          <p:cNvGrpSpPr/>
          <p:nvPr/>
        </p:nvGrpSpPr>
        <p:grpSpPr>
          <a:xfrm>
            <a:off x="3457440" y="3147295"/>
            <a:ext cx="231332" cy="231284"/>
            <a:chOff x="5053900" y="238200"/>
            <a:chExt cx="483150" cy="483050"/>
          </a:xfrm>
        </p:grpSpPr>
        <p:sp>
          <p:nvSpPr>
            <p:cNvPr id="4524" name="Google Shape;4524;p51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51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51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51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8" name="Google Shape;4528;p51"/>
          <p:cNvGrpSpPr/>
          <p:nvPr/>
        </p:nvGrpSpPr>
        <p:grpSpPr>
          <a:xfrm>
            <a:off x="3738932" y="3147277"/>
            <a:ext cx="231320" cy="231320"/>
            <a:chOff x="5648375" y="238125"/>
            <a:chExt cx="483125" cy="483125"/>
          </a:xfrm>
        </p:grpSpPr>
        <p:sp>
          <p:nvSpPr>
            <p:cNvPr id="4529" name="Google Shape;4529;p51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0" name="Google Shape;4530;p51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51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51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51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51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51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51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51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8" name="Google Shape;4538;p51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39" name="Google Shape;4539;p51"/>
          <p:cNvGrpSpPr/>
          <p:nvPr/>
        </p:nvGrpSpPr>
        <p:grpSpPr>
          <a:xfrm>
            <a:off x="4022286" y="3147277"/>
            <a:ext cx="231320" cy="231320"/>
            <a:chOff x="6242825" y="238125"/>
            <a:chExt cx="483125" cy="483125"/>
          </a:xfrm>
        </p:grpSpPr>
        <p:sp>
          <p:nvSpPr>
            <p:cNvPr id="4540" name="Google Shape;4540;p51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51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51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3" name="Google Shape;4543;p51"/>
          <p:cNvGrpSpPr/>
          <p:nvPr/>
        </p:nvGrpSpPr>
        <p:grpSpPr>
          <a:xfrm>
            <a:off x="1463465" y="3446636"/>
            <a:ext cx="233630" cy="203287"/>
            <a:chOff x="889275" y="861850"/>
            <a:chExt cx="487950" cy="424575"/>
          </a:xfrm>
        </p:grpSpPr>
        <p:sp>
          <p:nvSpPr>
            <p:cNvPr id="4544" name="Google Shape;4544;p51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51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51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51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48" name="Google Shape;4548;p51"/>
          <p:cNvSpPr/>
          <p:nvPr/>
        </p:nvSpPr>
        <p:spPr>
          <a:xfrm>
            <a:off x="1761380" y="3432587"/>
            <a:ext cx="206028" cy="231344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49" name="Google Shape;4549;p51"/>
          <p:cNvSpPr/>
          <p:nvPr/>
        </p:nvSpPr>
        <p:spPr>
          <a:xfrm>
            <a:off x="2030024" y="3432587"/>
            <a:ext cx="232230" cy="231344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50" name="Google Shape;4550;p51"/>
          <p:cNvGrpSpPr/>
          <p:nvPr/>
        </p:nvGrpSpPr>
        <p:grpSpPr>
          <a:xfrm>
            <a:off x="2321523" y="3432620"/>
            <a:ext cx="231320" cy="231320"/>
            <a:chOff x="2676100" y="832575"/>
            <a:chExt cx="483125" cy="483125"/>
          </a:xfrm>
        </p:grpSpPr>
        <p:sp>
          <p:nvSpPr>
            <p:cNvPr id="4551" name="Google Shape;4551;p51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51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51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4" name="Google Shape;4554;p51"/>
          <p:cNvGrpSpPr/>
          <p:nvPr/>
        </p:nvGrpSpPr>
        <p:grpSpPr>
          <a:xfrm>
            <a:off x="2601351" y="3432620"/>
            <a:ext cx="239101" cy="231320"/>
            <a:chOff x="3270550" y="832575"/>
            <a:chExt cx="499375" cy="483125"/>
          </a:xfrm>
        </p:grpSpPr>
        <p:sp>
          <p:nvSpPr>
            <p:cNvPr id="4555" name="Google Shape;4555;p51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51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51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8" name="Google Shape;4558;p51"/>
          <p:cNvGrpSpPr/>
          <p:nvPr/>
        </p:nvGrpSpPr>
        <p:grpSpPr>
          <a:xfrm>
            <a:off x="2885789" y="3439850"/>
            <a:ext cx="231332" cy="216860"/>
            <a:chOff x="3865000" y="847675"/>
            <a:chExt cx="483150" cy="452925"/>
          </a:xfrm>
        </p:grpSpPr>
        <p:sp>
          <p:nvSpPr>
            <p:cNvPr id="4559" name="Google Shape;4559;p51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51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51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51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3" name="Google Shape;4563;p51"/>
          <p:cNvGrpSpPr/>
          <p:nvPr/>
        </p:nvGrpSpPr>
        <p:grpSpPr>
          <a:xfrm>
            <a:off x="3168460" y="3446595"/>
            <a:ext cx="234468" cy="203370"/>
            <a:chOff x="4452900" y="861750"/>
            <a:chExt cx="489700" cy="424750"/>
          </a:xfrm>
        </p:grpSpPr>
        <p:sp>
          <p:nvSpPr>
            <p:cNvPr id="4564" name="Google Shape;4564;p51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5" name="Google Shape;4565;p51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6" name="Google Shape;4566;p51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7" name="Google Shape;4567;p51"/>
          <p:cNvGrpSpPr/>
          <p:nvPr/>
        </p:nvGrpSpPr>
        <p:grpSpPr>
          <a:xfrm>
            <a:off x="3452185" y="3432626"/>
            <a:ext cx="241842" cy="231308"/>
            <a:chOff x="5049750" y="832600"/>
            <a:chExt cx="505100" cy="483100"/>
          </a:xfrm>
        </p:grpSpPr>
        <p:sp>
          <p:nvSpPr>
            <p:cNvPr id="4568" name="Google Shape;4568;p51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51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70" name="Google Shape;4570;p51"/>
          <p:cNvSpPr/>
          <p:nvPr/>
        </p:nvSpPr>
        <p:spPr>
          <a:xfrm>
            <a:off x="3738299" y="3449350"/>
            <a:ext cx="232362" cy="197816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71" name="Google Shape;4571;p51"/>
          <p:cNvGrpSpPr/>
          <p:nvPr/>
        </p:nvGrpSpPr>
        <p:grpSpPr>
          <a:xfrm>
            <a:off x="4036285" y="3432620"/>
            <a:ext cx="203322" cy="231320"/>
            <a:chOff x="6272100" y="832575"/>
            <a:chExt cx="424650" cy="483125"/>
          </a:xfrm>
        </p:grpSpPr>
        <p:sp>
          <p:nvSpPr>
            <p:cNvPr id="4572" name="Google Shape;4572;p51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51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4" name="Google Shape;4574;p51"/>
          <p:cNvGrpSpPr/>
          <p:nvPr/>
        </p:nvGrpSpPr>
        <p:grpSpPr>
          <a:xfrm>
            <a:off x="1464602" y="3717580"/>
            <a:ext cx="231356" cy="231332"/>
            <a:chOff x="893650" y="1428000"/>
            <a:chExt cx="483200" cy="483150"/>
          </a:xfrm>
        </p:grpSpPr>
        <p:sp>
          <p:nvSpPr>
            <p:cNvPr id="4575" name="Google Shape;4575;p51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51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51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8" name="Google Shape;4578;p51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79" name="Google Shape;4579;p51"/>
          <p:cNvSpPr/>
          <p:nvPr/>
        </p:nvSpPr>
        <p:spPr>
          <a:xfrm>
            <a:off x="1748734" y="3758659"/>
            <a:ext cx="231320" cy="149098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80" name="Google Shape;4580;p51"/>
          <p:cNvSpPr/>
          <p:nvPr/>
        </p:nvSpPr>
        <p:spPr>
          <a:xfrm>
            <a:off x="2025906" y="3717562"/>
            <a:ext cx="240465" cy="231296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81" name="Google Shape;4581;p51"/>
          <p:cNvGrpSpPr/>
          <p:nvPr/>
        </p:nvGrpSpPr>
        <p:grpSpPr>
          <a:xfrm>
            <a:off x="2317219" y="3731633"/>
            <a:ext cx="239927" cy="203227"/>
            <a:chOff x="2676100" y="1456375"/>
            <a:chExt cx="501100" cy="424450"/>
          </a:xfrm>
        </p:grpSpPr>
        <p:sp>
          <p:nvSpPr>
            <p:cNvPr id="4582" name="Google Shape;4582;p51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51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51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5" name="Google Shape;4585;p51"/>
          <p:cNvGrpSpPr/>
          <p:nvPr/>
        </p:nvGrpSpPr>
        <p:grpSpPr>
          <a:xfrm>
            <a:off x="2605224" y="3717586"/>
            <a:ext cx="231356" cy="231320"/>
            <a:chOff x="3270475" y="1427025"/>
            <a:chExt cx="483200" cy="483125"/>
          </a:xfrm>
        </p:grpSpPr>
        <p:sp>
          <p:nvSpPr>
            <p:cNvPr id="4586" name="Google Shape;4586;p51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7" name="Google Shape;4587;p51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8" name="Google Shape;4588;p51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9" name="Google Shape;4589;p51"/>
          <p:cNvGrpSpPr/>
          <p:nvPr/>
        </p:nvGrpSpPr>
        <p:grpSpPr>
          <a:xfrm>
            <a:off x="2884651" y="3717568"/>
            <a:ext cx="233607" cy="231356"/>
            <a:chOff x="3860250" y="1427025"/>
            <a:chExt cx="487900" cy="483200"/>
          </a:xfrm>
        </p:grpSpPr>
        <p:sp>
          <p:nvSpPr>
            <p:cNvPr id="4590" name="Google Shape;4590;p51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51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2" name="Google Shape;4592;p51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93" name="Google Shape;4593;p51"/>
          <p:cNvSpPr/>
          <p:nvPr/>
        </p:nvSpPr>
        <p:spPr>
          <a:xfrm>
            <a:off x="3169921" y="3717550"/>
            <a:ext cx="231368" cy="231320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94" name="Google Shape;4594;p51"/>
          <p:cNvSpPr/>
          <p:nvPr/>
        </p:nvSpPr>
        <p:spPr>
          <a:xfrm>
            <a:off x="3456202" y="3717544"/>
            <a:ext cx="233607" cy="231332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95" name="Google Shape;4595;p51"/>
          <p:cNvGrpSpPr/>
          <p:nvPr/>
        </p:nvGrpSpPr>
        <p:grpSpPr>
          <a:xfrm>
            <a:off x="3738914" y="3717586"/>
            <a:ext cx="231356" cy="231320"/>
            <a:chOff x="5648375" y="1427025"/>
            <a:chExt cx="483200" cy="483125"/>
          </a:xfrm>
        </p:grpSpPr>
        <p:sp>
          <p:nvSpPr>
            <p:cNvPr id="4596" name="Google Shape;4596;p51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51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8" name="Google Shape;4598;p51"/>
          <p:cNvGrpSpPr/>
          <p:nvPr/>
        </p:nvGrpSpPr>
        <p:grpSpPr>
          <a:xfrm>
            <a:off x="4020772" y="3717574"/>
            <a:ext cx="234349" cy="231344"/>
            <a:chOff x="6238300" y="1426975"/>
            <a:chExt cx="489450" cy="483175"/>
          </a:xfrm>
        </p:grpSpPr>
        <p:sp>
          <p:nvSpPr>
            <p:cNvPr id="4599" name="Google Shape;4599;p51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0" name="Google Shape;4600;p51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51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02" name="Google Shape;4602;p51"/>
          <p:cNvSpPr/>
          <p:nvPr/>
        </p:nvSpPr>
        <p:spPr>
          <a:xfrm>
            <a:off x="1477990" y="4002951"/>
            <a:ext cx="204543" cy="230339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03" name="Google Shape;4603;p51"/>
          <p:cNvGrpSpPr/>
          <p:nvPr/>
        </p:nvGrpSpPr>
        <p:grpSpPr>
          <a:xfrm>
            <a:off x="1748764" y="4002505"/>
            <a:ext cx="231320" cy="231332"/>
            <a:chOff x="1487200" y="2021475"/>
            <a:chExt cx="483125" cy="483150"/>
          </a:xfrm>
        </p:grpSpPr>
        <p:sp>
          <p:nvSpPr>
            <p:cNvPr id="4604" name="Google Shape;4604;p51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51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6" name="Google Shape;4606;p51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51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8" name="Google Shape;4608;p51"/>
          <p:cNvGrpSpPr/>
          <p:nvPr/>
        </p:nvGrpSpPr>
        <p:grpSpPr>
          <a:xfrm>
            <a:off x="2030520" y="4016516"/>
            <a:ext cx="231320" cy="203310"/>
            <a:chOff x="2081650" y="2050750"/>
            <a:chExt cx="483125" cy="424625"/>
          </a:xfrm>
        </p:grpSpPr>
        <p:sp>
          <p:nvSpPr>
            <p:cNvPr id="4609" name="Google Shape;4609;p51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51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51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51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51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51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5" name="Google Shape;4615;p51"/>
          <p:cNvGrpSpPr/>
          <p:nvPr/>
        </p:nvGrpSpPr>
        <p:grpSpPr>
          <a:xfrm>
            <a:off x="2321523" y="4032376"/>
            <a:ext cx="231320" cy="171590"/>
            <a:chOff x="2676100" y="2083800"/>
            <a:chExt cx="483125" cy="358375"/>
          </a:xfrm>
        </p:grpSpPr>
        <p:sp>
          <p:nvSpPr>
            <p:cNvPr id="4616" name="Google Shape;4616;p51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7" name="Google Shape;4617;p51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8" name="Google Shape;4618;p51"/>
          <p:cNvGrpSpPr/>
          <p:nvPr/>
        </p:nvGrpSpPr>
        <p:grpSpPr>
          <a:xfrm>
            <a:off x="2610879" y="4009286"/>
            <a:ext cx="220045" cy="217770"/>
            <a:chOff x="3282325" y="2035675"/>
            <a:chExt cx="459575" cy="454825"/>
          </a:xfrm>
        </p:grpSpPr>
        <p:sp>
          <p:nvSpPr>
            <p:cNvPr id="4619" name="Google Shape;4619;p51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0" name="Google Shape;4620;p51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51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51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23" name="Google Shape;4623;p51"/>
          <p:cNvSpPr/>
          <p:nvPr/>
        </p:nvSpPr>
        <p:spPr>
          <a:xfrm>
            <a:off x="2889027" y="4010444"/>
            <a:ext cx="224701" cy="215352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624" name="Google Shape;4624;p51"/>
          <p:cNvSpPr/>
          <p:nvPr/>
        </p:nvSpPr>
        <p:spPr>
          <a:xfrm>
            <a:off x="3183513" y="4002455"/>
            <a:ext cx="204184" cy="231332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25" name="Google Shape;4625;p51"/>
          <p:cNvGrpSpPr/>
          <p:nvPr/>
        </p:nvGrpSpPr>
        <p:grpSpPr>
          <a:xfrm>
            <a:off x="3457296" y="4002511"/>
            <a:ext cx="231619" cy="231320"/>
            <a:chOff x="5053900" y="2021500"/>
            <a:chExt cx="483750" cy="483125"/>
          </a:xfrm>
        </p:grpSpPr>
        <p:sp>
          <p:nvSpPr>
            <p:cNvPr id="4626" name="Google Shape;4626;p51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51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8" name="Google Shape;4628;p51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9" name="Google Shape;4629;p51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51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51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2" name="Google Shape;4632;p51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3" name="Google Shape;4633;p51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34" name="Google Shape;4634;p51"/>
          <p:cNvSpPr/>
          <p:nvPr/>
        </p:nvSpPr>
        <p:spPr>
          <a:xfrm>
            <a:off x="3779510" y="4002520"/>
            <a:ext cx="149936" cy="231201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35" name="Google Shape;4635;p51"/>
          <p:cNvGrpSpPr/>
          <p:nvPr/>
        </p:nvGrpSpPr>
        <p:grpSpPr>
          <a:xfrm>
            <a:off x="4018378" y="4004665"/>
            <a:ext cx="239137" cy="227011"/>
            <a:chOff x="6222125" y="2025975"/>
            <a:chExt cx="499450" cy="474125"/>
          </a:xfrm>
        </p:grpSpPr>
        <p:sp>
          <p:nvSpPr>
            <p:cNvPr id="4636" name="Google Shape;4636;p51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7" name="Google Shape;4637;p51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51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39" name="Google Shape;4639;p51"/>
          <p:cNvGrpSpPr/>
          <p:nvPr/>
        </p:nvGrpSpPr>
        <p:grpSpPr>
          <a:xfrm>
            <a:off x="4329878" y="3199771"/>
            <a:ext cx="228148" cy="126451"/>
            <a:chOff x="896050" y="2725450"/>
            <a:chExt cx="476500" cy="264100"/>
          </a:xfrm>
        </p:grpSpPr>
        <p:sp>
          <p:nvSpPr>
            <p:cNvPr id="4640" name="Google Shape;4640;p51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1" name="Google Shape;4641;p51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51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43" name="Google Shape;4643;p51"/>
          <p:cNvGrpSpPr/>
          <p:nvPr/>
        </p:nvGrpSpPr>
        <p:grpSpPr>
          <a:xfrm>
            <a:off x="4622790" y="3147330"/>
            <a:ext cx="231320" cy="231332"/>
            <a:chOff x="1487200" y="2615925"/>
            <a:chExt cx="483125" cy="483150"/>
          </a:xfrm>
        </p:grpSpPr>
        <p:sp>
          <p:nvSpPr>
            <p:cNvPr id="4644" name="Google Shape;4644;p51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51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6" name="Google Shape;4646;p51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47" name="Google Shape;4647;p51"/>
          <p:cNvGrpSpPr/>
          <p:nvPr/>
        </p:nvGrpSpPr>
        <p:grpSpPr>
          <a:xfrm>
            <a:off x="4894761" y="3147330"/>
            <a:ext cx="240429" cy="231332"/>
            <a:chOff x="2077575" y="2615925"/>
            <a:chExt cx="502150" cy="483150"/>
          </a:xfrm>
        </p:grpSpPr>
        <p:sp>
          <p:nvSpPr>
            <p:cNvPr id="4648" name="Google Shape;4648;p51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51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51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1" name="Google Shape;4651;p51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52" name="Google Shape;4652;p51"/>
          <p:cNvGrpSpPr/>
          <p:nvPr/>
        </p:nvGrpSpPr>
        <p:grpSpPr>
          <a:xfrm>
            <a:off x="5182944" y="3158229"/>
            <a:ext cx="227490" cy="209535"/>
            <a:chOff x="2680100" y="2638725"/>
            <a:chExt cx="475125" cy="437625"/>
          </a:xfrm>
        </p:grpSpPr>
        <p:sp>
          <p:nvSpPr>
            <p:cNvPr id="4653" name="Google Shape;4653;p51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51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51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51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57" name="Google Shape;4657;p51"/>
          <p:cNvGrpSpPr/>
          <p:nvPr/>
        </p:nvGrpSpPr>
        <p:grpSpPr>
          <a:xfrm>
            <a:off x="5499587" y="3147330"/>
            <a:ext cx="162648" cy="231332"/>
            <a:chOff x="3342275" y="2615925"/>
            <a:chExt cx="339700" cy="483150"/>
          </a:xfrm>
        </p:grpSpPr>
        <p:sp>
          <p:nvSpPr>
            <p:cNvPr id="4658" name="Google Shape;4658;p51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51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60" name="Google Shape;4660;p51"/>
          <p:cNvSpPr/>
          <p:nvPr/>
        </p:nvSpPr>
        <p:spPr>
          <a:xfrm>
            <a:off x="5767230" y="3147265"/>
            <a:ext cx="189760" cy="231332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661" name="Google Shape;4661;p51"/>
          <p:cNvSpPr/>
          <p:nvPr/>
        </p:nvSpPr>
        <p:spPr>
          <a:xfrm>
            <a:off x="6034533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662" name="Google Shape;4662;p51"/>
          <p:cNvSpPr/>
          <p:nvPr/>
        </p:nvSpPr>
        <p:spPr>
          <a:xfrm>
            <a:off x="6323477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63" name="Google Shape;4663;p51"/>
          <p:cNvGrpSpPr/>
          <p:nvPr/>
        </p:nvGrpSpPr>
        <p:grpSpPr>
          <a:xfrm>
            <a:off x="6604544" y="3147641"/>
            <a:ext cx="230853" cy="230710"/>
            <a:chOff x="5648900" y="2616600"/>
            <a:chExt cx="482150" cy="481850"/>
          </a:xfrm>
        </p:grpSpPr>
        <p:sp>
          <p:nvSpPr>
            <p:cNvPr id="4664" name="Google Shape;4664;p51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51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66" name="Google Shape;4666;p51"/>
          <p:cNvGrpSpPr/>
          <p:nvPr/>
        </p:nvGrpSpPr>
        <p:grpSpPr>
          <a:xfrm>
            <a:off x="6889771" y="3147312"/>
            <a:ext cx="231320" cy="231368"/>
            <a:chOff x="6242825" y="2615925"/>
            <a:chExt cx="483125" cy="483225"/>
          </a:xfrm>
        </p:grpSpPr>
        <p:sp>
          <p:nvSpPr>
            <p:cNvPr id="4667" name="Google Shape;4667;p51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8" name="Google Shape;4668;p51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51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51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1" name="Google Shape;4671;p51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72" name="Google Shape;4672;p51"/>
          <p:cNvSpPr/>
          <p:nvPr/>
        </p:nvSpPr>
        <p:spPr>
          <a:xfrm>
            <a:off x="4326300" y="3439056"/>
            <a:ext cx="235270" cy="21840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73" name="Google Shape;4673;p51"/>
          <p:cNvGrpSpPr/>
          <p:nvPr/>
        </p:nvGrpSpPr>
        <p:grpSpPr>
          <a:xfrm>
            <a:off x="4622138" y="3432673"/>
            <a:ext cx="232625" cy="231332"/>
            <a:chOff x="1487200" y="3210375"/>
            <a:chExt cx="485850" cy="483150"/>
          </a:xfrm>
        </p:grpSpPr>
        <p:sp>
          <p:nvSpPr>
            <p:cNvPr id="4674" name="Google Shape;4674;p51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5" name="Google Shape;4675;p51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6" name="Google Shape;4676;p51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77" name="Google Shape;4677;p51"/>
          <p:cNvSpPr/>
          <p:nvPr/>
        </p:nvSpPr>
        <p:spPr>
          <a:xfrm>
            <a:off x="4899274" y="3455113"/>
            <a:ext cx="231320" cy="186289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678" name="Google Shape;4678;p51"/>
          <p:cNvSpPr/>
          <p:nvPr/>
        </p:nvSpPr>
        <p:spPr>
          <a:xfrm>
            <a:off x="5180958" y="3478603"/>
            <a:ext cx="231356" cy="139307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79" name="Google Shape;4679;p51"/>
          <p:cNvGrpSpPr/>
          <p:nvPr/>
        </p:nvGrpSpPr>
        <p:grpSpPr>
          <a:xfrm>
            <a:off x="5464922" y="3432667"/>
            <a:ext cx="231979" cy="231344"/>
            <a:chOff x="3269875" y="3210400"/>
            <a:chExt cx="484500" cy="483175"/>
          </a:xfrm>
        </p:grpSpPr>
        <p:sp>
          <p:nvSpPr>
            <p:cNvPr id="4680" name="Google Shape;4680;p51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1" name="Google Shape;4681;p51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82" name="Google Shape;4682;p51"/>
          <p:cNvGrpSpPr/>
          <p:nvPr/>
        </p:nvGrpSpPr>
        <p:grpSpPr>
          <a:xfrm>
            <a:off x="5804313" y="3432421"/>
            <a:ext cx="115750" cy="231835"/>
            <a:chOff x="3985700" y="3210375"/>
            <a:chExt cx="241750" cy="484200"/>
          </a:xfrm>
        </p:grpSpPr>
        <p:sp>
          <p:nvSpPr>
            <p:cNvPr id="4683" name="Google Shape;4683;p51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4" name="Google Shape;4684;p51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85" name="Google Shape;4685;p51"/>
          <p:cNvGrpSpPr/>
          <p:nvPr/>
        </p:nvGrpSpPr>
        <p:grpSpPr>
          <a:xfrm>
            <a:off x="6035023" y="3433109"/>
            <a:ext cx="230530" cy="230458"/>
            <a:chOff x="4460225" y="3211300"/>
            <a:chExt cx="481475" cy="481325"/>
          </a:xfrm>
        </p:grpSpPr>
        <p:sp>
          <p:nvSpPr>
            <p:cNvPr id="4686" name="Google Shape;4686;p51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7" name="Google Shape;4687;p51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88" name="Google Shape;4688;p51"/>
          <p:cNvSpPr/>
          <p:nvPr/>
        </p:nvSpPr>
        <p:spPr>
          <a:xfrm>
            <a:off x="6323477" y="3446071"/>
            <a:ext cx="231332" cy="204376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89" name="Google Shape;4689;p51"/>
          <p:cNvGrpSpPr/>
          <p:nvPr/>
        </p:nvGrpSpPr>
        <p:grpSpPr>
          <a:xfrm>
            <a:off x="6603676" y="3452914"/>
            <a:ext cx="232589" cy="190850"/>
            <a:chOff x="5647000" y="3252650"/>
            <a:chExt cx="485775" cy="398600"/>
          </a:xfrm>
        </p:grpSpPr>
        <p:sp>
          <p:nvSpPr>
            <p:cNvPr id="4690" name="Google Shape;4690;p51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1" name="Google Shape;4691;p51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2" name="Google Shape;4692;p51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3" name="Google Shape;4693;p51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4" name="Google Shape;4694;p51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95" name="Google Shape;4695;p51"/>
          <p:cNvGrpSpPr/>
          <p:nvPr/>
        </p:nvGrpSpPr>
        <p:grpSpPr>
          <a:xfrm>
            <a:off x="6889448" y="3452986"/>
            <a:ext cx="231967" cy="190706"/>
            <a:chOff x="6242450" y="3252800"/>
            <a:chExt cx="484475" cy="398300"/>
          </a:xfrm>
        </p:grpSpPr>
        <p:sp>
          <p:nvSpPr>
            <p:cNvPr id="4696" name="Google Shape;4696;p51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7" name="Google Shape;4697;p51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8" name="Google Shape;4698;p51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99" name="Google Shape;4699;p51"/>
          <p:cNvGrpSpPr/>
          <p:nvPr/>
        </p:nvGrpSpPr>
        <p:grpSpPr>
          <a:xfrm>
            <a:off x="4342297" y="3717645"/>
            <a:ext cx="203310" cy="231320"/>
            <a:chOff x="922025" y="3804850"/>
            <a:chExt cx="424625" cy="483125"/>
          </a:xfrm>
        </p:grpSpPr>
        <p:sp>
          <p:nvSpPr>
            <p:cNvPr id="4700" name="Google Shape;4700;p51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1" name="Google Shape;4701;p51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02" name="Google Shape;4702;p51"/>
          <p:cNvSpPr/>
          <p:nvPr/>
        </p:nvSpPr>
        <p:spPr>
          <a:xfrm>
            <a:off x="4619995" y="3717126"/>
            <a:ext cx="236850" cy="232170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03" name="Google Shape;4703;p51"/>
          <p:cNvGrpSpPr/>
          <p:nvPr/>
        </p:nvGrpSpPr>
        <p:grpSpPr>
          <a:xfrm>
            <a:off x="4908568" y="3717645"/>
            <a:ext cx="212815" cy="231320"/>
            <a:chOff x="2100300" y="3804850"/>
            <a:chExt cx="444475" cy="483125"/>
          </a:xfrm>
        </p:grpSpPr>
        <p:sp>
          <p:nvSpPr>
            <p:cNvPr id="4704" name="Google Shape;4704;p51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5" name="Google Shape;4705;p51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06" name="Google Shape;4706;p51"/>
          <p:cNvGrpSpPr/>
          <p:nvPr/>
        </p:nvGrpSpPr>
        <p:grpSpPr>
          <a:xfrm>
            <a:off x="5196638" y="3717645"/>
            <a:ext cx="200102" cy="231320"/>
            <a:chOff x="2708700" y="3804850"/>
            <a:chExt cx="417925" cy="483125"/>
          </a:xfrm>
        </p:grpSpPr>
        <p:sp>
          <p:nvSpPr>
            <p:cNvPr id="4707" name="Google Shape;4707;p51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8" name="Google Shape;4708;p51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9" name="Google Shape;4709;p51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51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11" name="Google Shape;4711;p51"/>
          <p:cNvSpPr/>
          <p:nvPr/>
        </p:nvSpPr>
        <p:spPr>
          <a:xfrm>
            <a:off x="5465186" y="3745122"/>
            <a:ext cx="231320" cy="17617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12" name="Google Shape;4712;p51"/>
          <p:cNvSpPr/>
          <p:nvPr/>
        </p:nvSpPr>
        <p:spPr>
          <a:xfrm>
            <a:off x="5755392" y="3717544"/>
            <a:ext cx="213437" cy="231332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13" name="Google Shape;4713;p51"/>
          <p:cNvGrpSpPr/>
          <p:nvPr/>
        </p:nvGrpSpPr>
        <p:grpSpPr>
          <a:xfrm>
            <a:off x="6037734" y="3718513"/>
            <a:ext cx="225108" cy="229585"/>
            <a:chOff x="4467450" y="3808475"/>
            <a:chExt cx="470150" cy="479500"/>
          </a:xfrm>
        </p:grpSpPr>
        <p:sp>
          <p:nvSpPr>
            <p:cNvPr id="4714" name="Google Shape;4714;p51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51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51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7" name="Google Shape;4717;p51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18" name="Google Shape;4718;p51"/>
          <p:cNvGrpSpPr/>
          <p:nvPr/>
        </p:nvGrpSpPr>
        <p:grpSpPr>
          <a:xfrm>
            <a:off x="6323578" y="3717645"/>
            <a:ext cx="231332" cy="231320"/>
            <a:chOff x="5053900" y="3804850"/>
            <a:chExt cx="483150" cy="483125"/>
          </a:xfrm>
        </p:grpSpPr>
        <p:sp>
          <p:nvSpPr>
            <p:cNvPr id="4719" name="Google Shape;4719;p51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51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1" name="Google Shape;4721;p51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2" name="Google Shape;4722;p51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23" name="Google Shape;4723;p51"/>
          <p:cNvGrpSpPr/>
          <p:nvPr/>
        </p:nvGrpSpPr>
        <p:grpSpPr>
          <a:xfrm>
            <a:off x="6604310" y="3717645"/>
            <a:ext cx="231320" cy="231320"/>
            <a:chOff x="5648375" y="3804850"/>
            <a:chExt cx="483125" cy="483125"/>
          </a:xfrm>
        </p:grpSpPr>
        <p:sp>
          <p:nvSpPr>
            <p:cNvPr id="4724" name="Google Shape;4724;p51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51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51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7" name="Google Shape;4727;p51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28" name="Google Shape;4728;p51"/>
          <p:cNvGrpSpPr/>
          <p:nvPr/>
        </p:nvGrpSpPr>
        <p:grpSpPr>
          <a:xfrm>
            <a:off x="6905649" y="3721260"/>
            <a:ext cx="199564" cy="224090"/>
            <a:chOff x="6276025" y="3812400"/>
            <a:chExt cx="416800" cy="468025"/>
          </a:xfrm>
        </p:grpSpPr>
        <p:sp>
          <p:nvSpPr>
            <p:cNvPr id="4729" name="Google Shape;4729;p51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0" name="Google Shape;4730;p51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1" name="Google Shape;4731;p51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2" name="Google Shape;4732;p51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33" name="Google Shape;4733;p51"/>
          <p:cNvGrpSpPr/>
          <p:nvPr/>
        </p:nvGrpSpPr>
        <p:grpSpPr>
          <a:xfrm>
            <a:off x="4327461" y="4002563"/>
            <a:ext cx="232984" cy="231332"/>
            <a:chOff x="890400" y="4399350"/>
            <a:chExt cx="486600" cy="483150"/>
          </a:xfrm>
        </p:grpSpPr>
        <p:sp>
          <p:nvSpPr>
            <p:cNvPr id="4734" name="Google Shape;4734;p51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5" name="Google Shape;4735;p51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6" name="Google Shape;4736;p51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37" name="Google Shape;4737;p51"/>
          <p:cNvGrpSpPr/>
          <p:nvPr/>
        </p:nvGrpSpPr>
        <p:grpSpPr>
          <a:xfrm>
            <a:off x="4622790" y="4012953"/>
            <a:ext cx="231320" cy="210552"/>
            <a:chOff x="1487200" y="4421025"/>
            <a:chExt cx="483125" cy="439750"/>
          </a:xfrm>
        </p:grpSpPr>
        <p:sp>
          <p:nvSpPr>
            <p:cNvPr id="4738" name="Google Shape;4738;p51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9" name="Google Shape;4739;p51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0" name="Google Shape;4740;p51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1" name="Google Shape;4741;p51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42" name="Google Shape;4742;p51"/>
          <p:cNvGrpSpPr/>
          <p:nvPr/>
        </p:nvGrpSpPr>
        <p:grpSpPr>
          <a:xfrm>
            <a:off x="4897705" y="4002575"/>
            <a:ext cx="234540" cy="231308"/>
            <a:chOff x="2079300" y="4399325"/>
            <a:chExt cx="489850" cy="483100"/>
          </a:xfrm>
        </p:grpSpPr>
        <p:sp>
          <p:nvSpPr>
            <p:cNvPr id="4743" name="Google Shape;4743;p51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4" name="Google Shape;4744;p51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45" name="Google Shape;4745;p51"/>
          <p:cNvSpPr/>
          <p:nvPr/>
        </p:nvSpPr>
        <p:spPr>
          <a:xfrm>
            <a:off x="5194956" y="4002473"/>
            <a:ext cx="203358" cy="231296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46" name="Google Shape;4746;p51"/>
          <p:cNvGrpSpPr/>
          <p:nvPr/>
        </p:nvGrpSpPr>
        <p:grpSpPr>
          <a:xfrm>
            <a:off x="5486988" y="4002575"/>
            <a:ext cx="187845" cy="231308"/>
            <a:chOff x="3316000" y="4399325"/>
            <a:chExt cx="392325" cy="483100"/>
          </a:xfrm>
        </p:grpSpPr>
        <p:sp>
          <p:nvSpPr>
            <p:cNvPr id="4747" name="Google Shape;4747;p51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8" name="Google Shape;4748;p51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49" name="Google Shape;4749;p51"/>
          <p:cNvGrpSpPr/>
          <p:nvPr/>
        </p:nvGrpSpPr>
        <p:grpSpPr>
          <a:xfrm>
            <a:off x="5775819" y="4002563"/>
            <a:ext cx="172739" cy="231332"/>
            <a:chOff x="3926225" y="4399275"/>
            <a:chExt cx="360775" cy="483150"/>
          </a:xfrm>
        </p:grpSpPr>
        <p:sp>
          <p:nvSpPr>
            <p:cNvPr id="4750" name="Google Shape;4750;p51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1" name="Google Shape;4751;p51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52" name="Google Shape;4752;p51"/>
          <p:cNvSpPr/>
          <p:nvPr/>
        </p:nvSpPr>
        <p:spPr>
          <a:xfrm>
            <a:off x="6089204" y="4002479"/>
            <a:ext cx="121986" cy="231284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53" name="Google Shape;4753;p51"/>
          <p:cNvGrpSpPr/>
          <p:nvPr/>
        </p:nvGrpSpPr>
        <p:grpSpPr>
          <a:xfrm>
            <a:off x="6323614" y="4002605"/>
            <a:ext cx="231260" cy="231248"/>
            <a:chOff x="5053975" y="4399375"/>
            <a:chExt cx="483000" cy="482975"/>
          </a:xfrm>
        </p:grpSpPr>
        <p:sp>
          <p:nvSpPr>
            <p:cNvPr id="4754" name="Google Shape;4754;p51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5" name="Google Shape;4755;p51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6" name="Google Shape;4756;p51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57" name="Google Shape;4757;p51"/>
          <p:cNvGrpSpPr/>
          <p:nvPr/>
        </p:nvGrpSpPr>
        <p:grpSpPr>
          <a:xfrm>
            <a:off x="6604310" y="4002569"/>
            <a:ext cx="231320" cy="231320"/>
            <a:chOff x="5648375" y="4399300"/>
            <a:chExt cx="483125" cy="483125"/>
          </a:xfrm>
        </p:grpSpPr>
        <p:sp>
          <p:nvSpPr>
            <p:cNvPr id="4758" name="Google Shape;4758;p51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9" name="Google Shape;4759;p51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60" name="Google Shape;4760;p51"/>
          <p:cNvGrpSpPr/>
          <p:nvPr/>
        </p:nvGrpSpPr>
        <p:grpSpPr>
          <a:xfrm>
            <a:off x="6888215" y="4010697"/>
            <a:ext cx="234432" cy="215065"/>
            <a:chOff x="6239575" y="4416275"/>
            <a:chExt cx="489625" cy="449175"/>
          </a:xfrm>
        </p:grpSpPr>
        <p:sp>
          <p:nvSpPr>
            <p:cNvPr id="4761" name="Google Shape;4761;p51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2" name="Google Shape;4762;p51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3" name="Google Shape;4763;p51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64" name="Google Shape;4764;p51"/>
          <p:cNvGrpSpPr/>
          <p:nvPr/>
        </p:nvGrpSpPr>
        <p:grpSpPr>
          <a:xfrm>
            <a:off x="7160783" y="3147395"/>
            <a:ext cx="231320" cy="231320"/>
            <a:chOff x="892750" y="4993750"/>
            <a:chExt cx="483125" cy="483125"/>
          </a:xfrm>
        </p:grpSpPr>
        <p:sp>
          <p:nvSpPr>
            <p:cNvPr id="4765" name="Google Shape;4765;p51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6" name="Google Shape;4766;p51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7" name="Google Shape;4767;p51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68" name="Google Shape;4768;p51"/>
          <p:cNvGrpSpPr/>
          <p:nvPr/>
        </p:nvGrpSpPr>
        <p:grpSpPr>
          <a:xfrm>
            <a:off x="7160795" y="3432723"/>
            <a:ext cx="231320" cy="231320"/>
            <a:chOff x="1487200" y="4993750"/>
            <a:chExt cx="483125" cy="483125"/>
          </a:xfrm>
        </p:grpSpPr>
        <p:sp>
          <p:nvSpPr>
            <p:cNvPr id="4769" name="Google Shape;4769;p51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0" name="Google Shape;4770;p51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71" name="Google Shape;4771;p51"/>
          <p:cNvGrpSpPr/>
          <p:nvPr/>
        </p:nvGrpSpPr>
        <p:grpSpPr>
          <a:xfrm>
            <a:off x="7160807" y="3717674"/>
            <a:ext cx="231320" cy="231320"/>
            <a:chOff x="2081650" y="4993750"/>
            <a:chExt cx="483125" cy="483125"/>
          </a:xfrm>
        </p:grpSpPr>
        <p:sp>
          <p:nvSpPr>
            <p:cNvPr id="4772" name="Google Shape;4772;p51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3" name="Google Shape;4773;p51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74" name="Google Shape;4774;p51"/>
          <p:cNvGrpSpPr/>
          <p:nvPr/>
        </p:nvGrpSpPr>
        <p:grpSpPr>
          <a:xfrm>
            <a:off x="7449312" y="3147395"/>
            <a:ext cx="231320" cy="231320"/>
            <a:chOff x="2676100" y="4993750"/>
            <a:chExt cx="483125" cy="483125"/>
          </a:xfrm>
        </p:grpSpPr>
        <p:sp>
          <p:nvSpPr>
            <p:cNvPr id="4775" name="Google Shape;4775;p51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6" name="Google Shape;4776;p51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7" name="Google Shape;4777;p51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78" name="Google Shape;4778;p51"/>
          <p:cNvGrpSpPr/>
          <p:nvPr/>
        </p:nvGrpSpPr>
        <p:grpSpPr>
          <a:xfrm>
            <a:off x="7160831" y="4002584"/>
            <a:ext cx="231320" cy="231320"/>
            <a:chOff x="3270550" y="4993750"/>
            <a:chExt cx="483125" cy="483125"/>
          </a:xfrm>
        </p:grpSpPr>
        <p:sp>
          <p:nvSpPr>
            <p:cNvPr id="4779" name="Google Shape;4779;p51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0" name="Google Shape;4780;p51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1" name="Google Shape;4781;p51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82" name="Google Shape;4782;p51"/>
          <p:cNvSpPr/>
          <p:nvPr/>
        </p:nvSpPr>
        <p:spPr>
          <a:xfrm>
            <a:off x="7449253" y="3432563"/>
            <a:ext cx="231332" cy="231392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83" name="Google Shape;4783;p51"/>
          <p:cNvGrpSpPr/>
          <p:nvPr/>
        </p:nvGrpSpPr>
        <p:grpSpPr>
          <a:xfrm>
            <a:off x="7449342" y="3717638"/>
            <a:ext cx="231332" cy="231392"/>
            <a:chOff x="4459450" y="4993700"/>
            <a:chExt cx="483150" cy="483275"/>
          </a:xfrm>
        </p:grpSpPr>
        <p:sp>
          <p:nvSpPr>
            <p:cNvPr id="4784" name="Google Shape;4784;p51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5" name="Google Shape;4785;p51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86" name="Google Shape;4786;p51"/>
          <p:cNvGrpSpPr/>
          <p:nvPr/>
        </p:nvGrpSpPr>
        <p:grpSpPr>
          <a:xfrm>
            <a:off x="7449354" y="4002548"/>
            <a:ext cx="231332" cy="231392"/>
            <a:chOff x="5053900" y="4993700"/>
            <a:chExt cx="483150" cy="483275"/>
          </a:xfrm>
        </p:grpSpPr>
        <p:sp>
          <p:nvSpPr>
            <p:cNvPr id="4787" name="Google Shape;4787;p51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8" name="Google Shape;4788;p51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792" name="Shape 4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3" name="Google Shape;4793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Business </a:t>
            </a:r>
            <a:r>
              <a:rPr lang="es">
                <a:latin typeface="Nunito Sans SemiBold"/>
                <a:ea typeface="Nunito Sans SemiBold"/>
                <a:cs typeface="Nunito Sans SemiBold"/>
                <a:sym typeface="Nunito Sans SemiBold"/>
              </a:rPr>
              <a:t>I</a:t>
            </a:r>
            <a:r>
              <a:rPr lang="es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cons</a:t>
            </a:r>
            <a:endParaRPr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grpSp>
        <p:nvGrpSpPr>
          <p:cNvPr id="4794" name="Google Shape;4794;p52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795" name="Google Shape;4795;p52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52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7" name="Google Shape;4797;p52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798" name="Google Shape;4798;p52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2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0" name="Google Shape;4800;p52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801" name="Google Shape;4801;p52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2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3" name="Google Shape;4803;p52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804" name="Google Shape;4804;p52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52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6" name="Google Shape;4806;p52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7" name="Google Shape;4807;p52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808" name="Google Shape;4808;p52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2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0" name="Google Shape;4810;p52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811" name="Google Shape;4811;p52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2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2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2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5" name="Google Shape;4815;p52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816" name="Google Shape;4816;p52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2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2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9" name="Google Shape;4819;p52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820" name="Google Shape;4820;p52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2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2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2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2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5" name="Google Shape;4825;p52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826" name="Google Shape;4826;p52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2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2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9" name="Google Shape;4829;p52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830" name="Google Shape;4830;p52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2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2" name="Google Shape;4832;p52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833" name="Google Shape;4833;p52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2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35" name="Google Shape;4835;p52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36" name="Google Shape;4836;p52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837" name="Google Shape;4837;p52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2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9" name="Google Shape;4839;p52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840" name="Google Shape;4840;p52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2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2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3" name="Google Shape;4843;p52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844" name="Google Shape;4844;p52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2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46" name="Google Shape;4846;p52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47" name="Google Shape;4847;p52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848" name="Google Shape;4848;p52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2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2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2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2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2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4" name="Google Shape;4854;p52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855" name="Google Shape;4855;p52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2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7" name="Google Shape;4857;p52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858" name="Google Shape;4858;p52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2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2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2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2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2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4" name="Google Shape;4864;p52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865" name="Google Shape;4865;p52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2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2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8" name="Google Shape;4868;p52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869" name="Google Shape;4869;p52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2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1" name="Google Shape;4871;p52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72" name="Google Shape;4872;p52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873" name="Google Shape;4873;p52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2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5" name="Google Shape;4875;p52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876" name="Google Shape;4876;p52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2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8" name="Google Shape;4878;p52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879" name="Google Shape;4879;p52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2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1" name="Google Shape;4881;p52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882" name="Google Shape;4882;p52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2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4" name="Google Shape;4884;p52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885" name="Google Shape;4885;p52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2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2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8" name="Google Shape;4888;p52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889" name="Google Shape;4889;p52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2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1" name="Google Shape;4891;p52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892" name="Google Shape;4892;p52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2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2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2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2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2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52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9" name="Google Shape;4899;p52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0" name="Google Shape;4900;p52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01" name="Google Shape;4901;p52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902" name="Google Shape;4902;p52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2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4" name="Google Shape;4904;p52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905" name="Google Shape;4905;p52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2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7" name="Google Shape;4907;p52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908" name="Google Shape;4908;p52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2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2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2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2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3" name="Google Shape;4913;p52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914" name="Google Shape;4914;p52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2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2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2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8" name="Google Shape;4918;p52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919" name="Google Shape;4919;p52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2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2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2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3" name="Google Shape;4923;p52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924" name="Google Shape;4924;p52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25" name="Google Shape;4925;p52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926" name="Google Shape;4926;p52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" name="Google Shape;4927;p52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" name="Google Shape;4928;p52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" name="Google Shape;4929;p52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" name="Google Shape;4930;p52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" name="Google Shape;4931;p52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" name="Google Shape;4932;p52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33" name="Google Shape;4933;p52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934" name="Google Shape;4934;p52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2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6" name="Google Shape;4936;p52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937" name="Google Shape;4937;p52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2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2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2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2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2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2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2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2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52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7" name="Google Shape;4947;p52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948" name="Google Shape;4948;p52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2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0" name="Google Shape;4950;p52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951" name="Google Shape;4951;p52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2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3" name="Google Shape;4953;p52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954" name="Google Shape;4954;p52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2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6" name="Google Shape;4956;p52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957" name="Google Shape;4957;p52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2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2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2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1" name="Google Shape;4961;p52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962" name="Google Shape;4962;p52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2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4" name="Google Shape;4964;p52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965" name="Google Shape;4965;p52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2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2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8" name="Google Shape;4968;p52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969" name="Google Shape;4969;p52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2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2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2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3" name="Google Shape;4973;p52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4" name="Google Shape;4974;p52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975" name="Google Shape;4975;p52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2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2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2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9" name="Google Shape;4979;p52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980" name="Google Shape;4980;p52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2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2" name="Google Shape;4982;p52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3" name="Google Shape;4983;p52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984" name="Google Shape;4984;p52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2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6" name="Google Shape;4986;p52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987" name="Google Shape;4987;p52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2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2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90" name="Google Shape;4990;p52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91" name="Google Shape;4991;p52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992" name="Google Shape;4992;p52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2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2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5" name="Google Shape;4995;p52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996" name="Google Shape;4996;p52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2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2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52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2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2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2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2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2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5" name="Google Shape;5005;p52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006" name="Google Shape;5006;p52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2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2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9" name="Google Shape;5009;p52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010" name="Google Shape;5010;p52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2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2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3" name="Google Shape;5013;p52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014" name="Google Shape;5014;p52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2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6" name="Google Shape;5016;p52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017" name="Google Shape;5017;p52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2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2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2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2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2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2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2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2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6" name="Google Shape;5026;p52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027" name="Google Shape;5027;p5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31" name="Google Shape;5031;p52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2" name="Google Shape;5032;p52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3" name="Google Shape;5033;p52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34" name="Google Shape;5034;p52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035" name="Google Shape;5035;p52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2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2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2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2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2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2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2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2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2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2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2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2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2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9" name="Google Shape;5049;p52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050" name="Google Shape;5050;p52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2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2" name="Google Shape;5052;p52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053" name="Google Shape;5053;p52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2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2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6" name="Google Shape;5056;p52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057" name="Google Shape;5057;p52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2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52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0" name="Google Shape;5060;p52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061" name="Google Shape;5061;p52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2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2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2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2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6" name="Google Shape;5066;p52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067" name="Google Shape;5067;p52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2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2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2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1" name="Google Shape;5071;p52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072" name="Google Shape;5072;p52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2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4" name="Google Shape;5074;p52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75" name="Google Shape;5075;p52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076" name="Google Shape;5076;p52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2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2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9" name="Google Shape;5079;p52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0" name="Google Shape;5080;p52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081" name="Google Shape;5081;p52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2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3" name="Google Shape;5083;p52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084" name="Google Shape;5084;p52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2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2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2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2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9" name="Google Shape;5089;p52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090" name="Google Shape;5090;p52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2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2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2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2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95" name="Google Shape;5095;p52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96" name="Google Shape;5096;p52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097" name="Google Shape;5097;p52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2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2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0" name="Google Shape;5100;p52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101" name="Google Shape;5101;p52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2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2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2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2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2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7" name="Google Shape;5107;p52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108" name="Google Shape;5108;p52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2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2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1" name="Google Shape;5111;p52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112" name="Google Shape;5112;p52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2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2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5" name="Google Shape;5115;p52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116" name="Google Shape;5116;p52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2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2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2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0" name="Google Shape;5120;p52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121" name="Google Shape;5121;p52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2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3" name="Google Shape;5123;p52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124" name="Google Shape;5124;p52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2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6" name="Google Shape;5126;p52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127" name="Google Shape;5127;p52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2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2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2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1" name="Google Shape;5131;p52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132" name="Google Shape;5132;p52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2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52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52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6" name="Google Shape;5136;p52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137" name="Google Shape;5137;p52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2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2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52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2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2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2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4" name="Google Shape;5144;p52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145" name="Google Shape;5145;p52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2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7" name="Google Shape;5147;p52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8" name="Google Shape;5148;p52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149" name="Google Shape;5149;p52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2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2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2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53" name="Google Shape;5153;p52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54" name="Google Shape;5154;p52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155" name="Google Shape;5155;p52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2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2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8" name="Google Shape;5158;p52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159" name="Google Shape;5159;p52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2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2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2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2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2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2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6" name="Google Shape;5166;p52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167" name="Google Shape;5167;p52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2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69" name="Google Shape;5169;p52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0" name="Google Shape;5170;p52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1" name="Google Shape;5171;p52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72" name="Google Shape;5172;p52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173" name="Google Shape;5173;p52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2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2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2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7" name="Google Shape;5177;p52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178" name="Google Shape;5178;p52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2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2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2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2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2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2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188" name="Shape 5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9" name="Google Shape;5189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Avatar Icons</a:t>
            </a:r>
            <a:endParaRPr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grpSp>
        <p:nvGrpSpPr>
          <p:cNvPr id="5190" name="Google Shape;5190;p53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191" name="Google Shape;5191;p53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3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3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3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5" name="Google Shape;5195;p53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196" name="Google Shape;5196;p53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53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53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53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0" name="Google Shape;5200;p53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201" name="Google Shape;5201;p53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3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3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3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5" name="Google Shape;5205;p53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206" name="Google Shape;5206;p53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53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8" name="Google Shape;5208;p53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209" name="Google Shape;5209;p53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53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3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3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3" name="Google Shape;5213;p53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214" name="Google Shape;5214;p53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3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53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3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8" name="Google Shape;5218;p53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219" name="Google Shape;5219;p53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3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53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222" name="Google Shape;5222;p53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3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3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3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6" name="Google Shape;5226;p53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227" name="Google Shape;5227;p53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53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53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3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1" name="Google Shape;5231;p53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232" name="Google Shape;5232;p53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3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3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53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6" name="Google Shape;5236;p53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237" name="Google Shape;5237;p53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3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3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3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1" name="Google Shape;5241;p53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242" name="Google Shape;5242;p53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3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3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3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3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7" name="Google Shape;5247;p53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248" name="Google Shape;5248;p53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3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0" name="Google Shape;5250;p53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251" name="Google Shape;5251;p53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53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53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3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3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3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7" name="Google Shape;5257;p53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258" name="Google Shape;5258;p53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3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3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3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2" name="Google Shape;5262;p53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263" name="Google Shape;5263;p53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3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3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3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7" name="Google Shape;5267;p53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268" name="Google Shape;5268;p53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3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3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3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2" name="Google Shape;5272;p53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273" name="Google Shape;5273;p53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3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3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3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7" name="Google Shape;5277;p53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278" name="Google Shape;5278;p53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3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3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3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3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3" name="Google Shape;5283;p53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284" name="Google Shape;5284;p53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3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3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3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3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9" name="Google Shape;5289;p53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290" name="Google Shape;5290;p53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3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3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3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4" name="Google Shape;5294;p53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295" name="Google Shape;5295;p53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3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7" name="Google Shape;5297;p53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298" name="Google Shape;5298;p53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3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3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3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3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3" name="Google Shape;5303;p53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304" name="Google Shape;5304;p53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3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3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3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8" name="Google Shape;5308;p53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309" name="Google Shape;5309;p53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3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3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3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3" name="Google Shape;5313;p53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314" name="Google Shape;5314;p53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3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3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7" name="Google Shape;5317;p53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318" name="Google Shape;5318;p53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3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0" name="Google Shape;5320;p53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321" name="Google Shape;5321;p53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3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3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3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5" name="Google Shape;5325;p53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326" name="Google Shape;5326;p53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3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3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3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0" name="Google Shape;5330;p53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331" name="Google Shape;5331;p53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3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3" name="Google Shape;5333;p53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334" name="Google Shape;5334;p53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3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3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7" name="Google Shape;5337;p53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338" name="Google Shape;5338;p53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3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3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1" name="Google Shape;5341;p53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342" name="Google Shape;5342;p53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3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3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5" name="Google Shape;5345;p53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346" name="Google Shape;5346;p53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3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3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53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0" name="Google Shape;5350;p53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351" name="Google Shape;5351;p53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3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3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3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5" name="Google Shape;5355;p53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356" name="Google Shape;5356;p53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3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8" name="Google Shape;5358;p53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359" name="Google Shape;5359;p53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3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3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2" name="Google Shape;5362;p53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363" name="Google Shape;5363;p53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3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3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3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7" name="Google Shape;5367;p53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368" name="Google Shape;5368;p53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3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3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3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2" name="Google Shape;5372;p53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373" name="Google Shape;5373;p53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3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3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6" name="Google Shape;5376;p53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377" name="Google Shape;5377;p53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3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3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3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1" name="Google Shape;5381;p53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382" name="Google Shape;5382;p53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3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3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3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6" name="Google Shape;5386;p53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387" name="Google Shape;5387;p53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3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3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3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3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2" name="Google Shape;5392;p53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393" name="Google Shape;5393;p53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3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3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3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3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8" name="Google Shape;5398;p53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399" name="Google Shape;5399;p53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3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1" name="Google Shape;5401;p53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402" name="Google Shape;5402;p53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3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3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3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6" name="Google Shape;5406;p53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407" name="Google Shape;5407;p53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3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3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3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1" name="Google Shape;5411;p53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412" name="Google Shape;5412;p53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3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3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5" name="Google Shape;5415;p53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416" name="Google Shape;5416;p53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3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3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3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3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3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3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3" name="Google Shape;5423;p53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424" name="Google Shape;5424;p53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3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3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3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3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53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430" name="Google Shape;5430;p53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3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3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3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4" name="Google Shape;5434;p53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435" name="Google Shape;5435;p53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3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3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3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9" name="Google Shape;5439;p53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440" name="Google Shape;5440;p53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3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3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3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3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5" name="Google Shape;5445;p53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446" name="Google Shape;5446;p53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3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3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3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3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53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452" name="Google Shape;5452;p53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3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3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3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3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3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3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3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0" name="Google Shape;5460;p53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461" name="Google Shape;5461;p53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3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3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3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3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3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7" name="Google Shape;5467;p53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468" name="Google Shape;5468;p53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3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3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3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2" name="Google Shape;5472;p53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473" name="Google Shape;5473;p53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3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3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3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3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3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3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3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3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3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3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4" name="Google Shape;5484;p53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485" name="Google Shape;5485;p53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3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3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3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3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3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1" name="Google Shape;5491;p53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492" name="Google Shape;5492;p53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3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3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3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6" name="Google Shape;5496;p53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497" name="Google Shape;5497;p53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3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3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3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1" name="Google Shape;5501;p53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502" name="Google Shape;5502;p53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3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3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3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6" name="Google Shape;5506;p53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507" name="Google Shape;5507;p53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3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3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3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1" name="Google Shape;5511;p53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512" name="Google Shape;5512;p53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3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3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3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3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3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8" name="Google Shape;5518;p53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519" name="Google Shape;5519;p53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3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3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2" name="Google Shape;5522;p53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523" name="Google Shape;5523;p53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3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3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6" name="Google Shape;5526;p53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527" name="Google Shape;5527;p53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3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3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3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3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3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3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3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5" name="Google Shape;5535;p53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536" name="Google Shape;5536;p53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3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3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3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3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3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3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53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544" name="Google Shape;5544;p53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3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3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3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8" name="Google Shape;5548;p53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549" name="Google Shape;5549;p53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3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3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3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3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4" name="Google Shape;5554;p53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555" name="Google Shape;5555;p53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3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3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3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3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3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3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3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3" name="Google Shape;5563;p53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564" name="Google Shape;5564;p53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3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6" name="Google Shape;5566;p53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567" name="Google Shape;5567;p53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3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3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3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3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2" name="Google Shape;5572;p53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573" name="Google Shape;5573;p53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3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3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6" name="Google Shape;5576;p53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577" name="Google Shape;5577;p53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3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3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3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3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3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3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3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53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586" name="Google Shape;5586;p53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3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3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3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3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1" name="Google Shape;5591;p53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592" name="Google Shape;5592;p53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3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3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3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3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3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3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9" name="Google Shape;5599;p53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600" name="Google Shape;5600;p53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3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3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3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3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3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3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3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3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9" name="Google Shape;5609;p53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610" name="Google Shape;5610;p53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3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3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3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3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3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3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7" name="Google Shape;5617;p53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618" name="Google Shape;5618;p53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3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3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3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2" name="Google Shape;5622;p53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623" name="Google Shape;5623;p53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3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3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3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3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3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3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0" name="Google Shape;5630;p53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631" name="Google Shape;5631;p53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3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3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3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3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3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3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8" name="Google Shape;5638;p53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639" name="Google Shape;5639;p53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3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3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3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3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3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3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46" name="Google Shape;5646;p53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7" name="Google Shape;5647;p53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48" name="Google Shape;5648;p53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649" name="Google Shape;5649;p53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3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3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3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3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3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3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6" name="Google Shape;5656;p53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657" name="Google Shape;5657;p53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3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3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3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3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3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3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3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5" name="Google Shape;5665;p53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666" name="Google Shape;5666;p53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3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3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3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3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3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2" name="Google Shape;5672;p53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673" name="Google Shape;5673;p53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3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3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3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3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8" name="Google Shape;5678;p53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679" name="Google Shape;5679;p53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3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3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3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3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3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3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6" name="Google Shape;5686;p53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687" name="Google Shape;5687;p53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3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3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3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3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3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3" name="Google Shape;5693;p53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694" name="Google Shape;5694;p53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3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3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7" name="Google Shape;5697;p53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698" name="Google Shape;5698;p53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3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3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3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3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3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3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3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6" name="Google Shape;5706;p53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707" name="Google Shape;5707;p53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3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3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3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3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3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3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3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3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3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3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8" name="Google Shape;5718;p53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719" name="Google Shape;5719;p53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3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3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3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3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3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5" name="Google Shape;5725;p53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726" name="Google Shape;5726;p53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3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3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3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3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1" name="Google Shape;5731;p53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732" name="Google Shape;5732;p53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3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3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3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3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3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3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3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0" name="Google Shape;5740;p53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741" name="Google Shape;5741;p53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53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3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3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3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3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3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8" name="Google Shape;5748;p53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749" name="Google Shape;5749;p53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3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3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3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3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3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3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3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7" name="Google Shape;5757;p53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758" name="Google Shape;5758;p53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3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3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3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3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3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3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3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3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7" name="Google Shape;5767;p53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768" name="Google Shape;5768;p53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3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3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3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3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73" name="Google Shape;5773;p53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74" name="Google Shape;5774;p53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75" name="Google Shape;5775;p53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3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7" name="Google Shape;5777;p53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781" name="Shape 5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2" name="Google Shape;5782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Creative Process Icons</a:t>
            </a:r>
            <a:endParaRPr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grpSp>
        <p:nvGrpSpPr>
          <p:cNvPr id="5783" name="Google Shape;5783;p54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784" name="Google Shape;5784;p54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4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6" name="Google Shape;5786;p54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787" name="Google Shape;5787;p54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4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9" name="Google Shape;5789;p54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790" name="Google Shape;5790;p54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4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4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4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4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4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6" name="Google Shape;5796;p54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797" name="Google Shape;5797;p54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4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9" name="Google Shape;5799;p54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800" name="Google Shape;5800;p54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4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4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4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4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4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4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4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8" name="Google Shape;5808;p54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809" name="Google Shape;5809;p54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4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54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812" name="Google Shape;5812;p54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4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4" name="Google Shape;5814;p54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815" name="Google Shape;5815;p54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4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7" name="Google Shape;5817;p54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818" name="Google Shape;5818;p54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4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0" name="Google Shape;5820;p54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1" name="Google Shape;5821;p54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822" name="Google Shape;5822;p54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4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4" name="Google Shape;5824;p54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825" name="Google Shape;5825;p54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4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7" name="Google Shape;5827;p54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828" name="Google Shape;5828;p54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4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0" name="Google Shape;5830;p54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831" name="Google Shape;5831;p54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4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4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4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4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4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7" name="Google Shape;5837;p54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838" name="Google Shape;5838;p54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4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4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1" name="Google Shape;5841;p54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842" name="Google Shape;5842;p54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4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4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4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6" name="Google Shape;5846;p54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847" name="Google Shape;5847;p54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4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4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4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1" name="Google Shape;5851;p54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2" name="Google Shape;5852;p54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853" name="Google Shape;5853;p54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4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4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6" name="Google Shape;5856;p54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7" name="Google Shape;5857;p54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858" name="Google Shape;5858;p54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4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4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4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4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4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4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5" name="Google Shape;5865;p54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6" name="Google Shape;5866;p54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7" name="Google Shape;5867;p54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868" name="Google Shape;5868;p54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4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4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1" name="Google Shape;5871;p54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872" name="Google Shape;5872;p54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4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4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4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6" name="Google Shape;5876;p54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877" name="Google Shape;5877;p54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4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4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0" name="Google Shape;5880;p54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881" name="Google Shape;5881;p54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4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4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4" name="Google Shape;5884;p54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885" name="Google Shape;5885;p54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4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4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4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4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4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4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2" name="Google Shape;5892;p54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3" name="Google Shape;5893;p54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4" name="Google Shape;5894;p54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5" name="Google Shape;5895;p54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6" name="Google Shape;5896;p54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97" name="Google Shape;5897;p54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898" name="Google Shape;5898;p54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4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4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1" name="Google Shape;5901;p54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902" name="Google Shape;5902;p54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4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4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4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4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54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908" name="Google Shape;5908;p54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4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0" name="Google Shape;5910;p54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911" name="Google Shape;5911;p54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4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4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4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4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4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7" name="Google Shape;5917;p54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8" name="Google Shape;5918;p54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919" name="Google Shape;5919;p54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4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4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4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4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4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4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6" name="Google Shape;5926;p54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927" name="Google Shape;5927;p54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4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4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4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1" name="Google Shape;5931;p54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932" name="Google Shape;5932;p54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4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4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4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4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4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4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9" name="Google Shape;5939;p54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0" name="Google Shape;5940;p54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941" name="Google Shape;5941;p54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4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4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4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5" name="Google Shape;5945;p54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6" name="Google Shape;5946;p54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947" name="Google Shape;5947;p54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4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9" name="Google Shape;5949;p54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950" name="Google Shape;5950;p54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4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4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4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4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5" name="Google Shape;5955;p54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956" name="Google Shape;5956;p54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4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4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4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4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4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4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3" name="Google Shape;5963;p54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4" name="Google Shape;5964;p54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965" name="Google Shape;5965;p54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4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4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4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9" name="Google Shape;5969;p54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970" name="Google Shape;5970;p54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4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4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4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4" name="Google Shape;5974;p54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5" name="Google Shape;5975;p54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976" name="Google Shape;5976;p54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4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4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9" name="Google Shape;5979;p54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980" name="Google Shape;5980;p54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4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4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4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4" name="Google Shape;5984;p54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985" name="Google Shape;5985;p54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4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4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4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4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0" name="Google Shape;5990;p54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991" name="Google Shape;5991;p54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4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4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4" name="Google Shape;5994;p54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995" name="Google Shape;5995;p54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4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4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4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4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4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4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4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4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4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5" name="Google Shape;6005;p54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006" name="Google Shape;6006;p54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4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4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4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0" name="Google Shape;6010;p54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011" name="Google Shape;6011;p5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6" name="Google Shape;6016;p54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017" name="Google Shape;6017;p54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4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4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4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1" name="Google Shape;6021;p54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022" name="Google Shape;6022;p54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4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4" name="Google Shape;6024;p54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025" name="Google Shape;6025;p54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4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4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4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4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0" name="Google Shape;6030;p54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031" name="Google Shape;6031;p54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4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4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4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4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4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4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4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4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4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1" name="Google Shape;6041;p54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042" name="Google Shape;6042;p54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4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4" name="Google Shape;6044;p54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045" name="Google Shape;6045;p54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4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4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8" name="Google Shape;6048;p54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049" name="Google Shape;6049;p54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4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4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4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4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4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4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4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4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54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059" name="Google Shape;6059;p54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4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4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2" name="Google Shape;6062;p54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063" name="Google Shape;6063;p54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4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4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4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54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068" name="Google Shape;6068;p54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4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4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4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4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54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074" name="Google Shape;6074;p54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4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4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4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4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9" name="Google Shape;6079;p54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080" name="Google Shape;6080;p5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54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083" name="Google Shape;6083;p54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4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4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4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4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8" name="Google Shape;6088;p54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089" name="Google Shape;6089;p54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4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4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4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4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4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4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4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4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8" name="Google Shape;6098;p54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099" name="Google Shape;6099;p5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0" name="Google Shape;6110;p54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111" name="Google Shape;6111;p54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4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4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4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5" name="Google Shape;6115;p54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116" name="Google Shape;6116;p5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54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123" name="Google Shape;6123;p54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4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4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4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4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4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9" name="Google Shape;6129;p54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130" name="Google Shape;6130;p54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4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4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4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4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4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4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4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8" name="Google Shape;6138;p54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139" name="Google Shape;6139;p54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4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4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4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4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4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5" name="Google Shape;6145;p54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146" name="Google Shape;6146;p54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4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4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4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54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151" name="Google Shape;6151;p54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4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4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4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4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4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4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4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4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4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1" name="Google Shape;6161;p54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162" name="Google Shape;6162;p54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4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4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4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4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4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8" name="Google Shape;6168;p54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169" name="Google Shape;6169;p54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4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4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4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4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4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4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6" name="Google Shape;6176;p54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177" name="Google Shape;6177;p54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4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4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4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4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4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4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4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4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4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4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8" name="Google Shape;6188;p54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189" name="Google Shape;6189;p5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6" name="Google Shape;6196;p54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197" name="Google Shape;6197;p54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4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4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4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4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4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4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4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4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4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4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4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4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54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211" name="Google Shape;6211;p54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4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4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4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4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6" name="Google Shape;6216;p54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217" name="Google Shape;6217;p54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4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4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4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4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2" name="Google Shape;6222;p54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223" name="Google Shape;6223;p54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4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4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6" name="Google Shape;6226;p54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227" name="Google Shape;6227;p54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4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9" name="Google Shape;6229;p54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230" name="Google Shape;6230;p5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54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237" name="Google Shape;6237;p54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4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4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0" name="Google Shape;6240;p54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241" name="Google Shape;6241;p54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4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4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4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5" name="Google Shape;6245;p54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246" name="Google Shape;6246;p54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4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4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4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4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4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4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4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4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4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6" name="Google Shape;6256;p54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257" name="Google Shape;6257;p54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4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4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4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4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4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3" name="Google Shape;6263;p54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264" name="Google Shape;6264;p54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4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4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4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4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4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0" name="Google Shape;6270;p54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271" name="Google Shape;6271;p54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4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4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4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4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4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7" name="Google Shape;6277;p54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278" name="Google Shape;6278;p54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4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4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4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2" name="Google Shape;6282;p54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283" name="Google Shape;6283;p54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4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4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6" name="Google Shape;6286;p54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287" name="Google Shape;6287;p54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4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4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4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4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4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3" name="Google Shape;6293;p54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294" name="Google Shape;6294;p54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4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4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4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8" name="Google Shape;6298;p54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299" name="Google Shape;6299;p54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4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4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54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303" name="Google Shape;6303;p54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4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4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306" name="Google Shape;6306;p54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307" name="Google Shape;6307;p54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308" name="Google Shape;6308;p54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4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4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4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4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316" name="Shape 6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7" name="Google Shape;6317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Educational Process Icons</a:t>
            </a:r>
            <a:endParaRPr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sp>
        <p:nvSpPr>
          <p:cNvPr id="6318" name="Google Shape;6318;p55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9" name="Google Shape;6319;p55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0" name="Google Shape;6320;p55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1" name="Google Shape;6321;p55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322" name="Google Shape;6322;p55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5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5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5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6" name="Google Shape;6326;p55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327" name="Google Shape;6327;p55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5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9" name="Google Shape;6329;p55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0" name="Google Shape;6330;p55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1" name="Google Shape;6331;p55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2" name="Google Shape;6332;p55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3" name="Google Shape;6333;p55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4" name="Google Shape;6334;p55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5" name="Google Shape;6335;p55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336" name="Google Shape;6336;p55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5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5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9" name="Google Shape;6339;p55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340" name="Google Shape;6340;p55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5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2" name="Google Shape;6342;p55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343" name="Google Shape;6343;p55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5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5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5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5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8" name="Google Shape;6348;p55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9" name="Google Shape;6349;p55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0" name="Google Shape;6350;p55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1" name="Google Shape;6351;p55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2" name="Google Shape;6352;p55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3" name="Google Shape;6353;p55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354" name="Google Shape;6354;p55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5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6" name="Google Shape;6356;p55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7" name="Google Shape;6357;p55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8" name="Google Shape;6358;p55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359" name="Google Shape;6359;p55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5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5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5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3" name="Google Shape;6363;p55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4" name="Google Shape;6364;p55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5" name="Google Shape;6365;p55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6" name="Google Shape;6366;p55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7" name="Google Shape;6367;p55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8" name="Google Shape;6368;p55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9" name="Google Shape;6369;p55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370" name="Google Shape;6370;p55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5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55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373" name="Google Shape;6373;p55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5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5" name="Google Shape;6375;p55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376" name="Google Shape;6376;p55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5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8" name="Google Shape;6378;p55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9" name="Google Shape;6379;p55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380" name="Google Shape;6380;p55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5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2" name="Google Shape;6382;p55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3" name="Google Shape;6383;p55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384" name="Google Shape;6384;p55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5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5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5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8" name="Google Shape;6388;p55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389" name="Google Shape;6389;p55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5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5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5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3" name="Google Shape;6393;p55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394" name="Google Shape;6394;p55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5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6" name="Google Shape;6396;p55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397" name="Google Shape;6397;p55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5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9" name="Google Shape;6399;p55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0" name="Google Shape;6400;p55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1" name="Google Shape;6401;p55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402" name="Google Shape;6402;p55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5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5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5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5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7" name="Google Shape;6407;p55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8" name="Google Shape;6408;p55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409" name="Google Shape;6409;p55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5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1" name="Google Shape;6411;p55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412" name="Google Shape;6412;p55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5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5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5" name="Google Shape;6415;p55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416" name="Google Shape;6416;p55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5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8" name="Google Shape;6418;p55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419" name="Google Shape;6419;p55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5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1" name="Google Shape;6421;p55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2" name="Google Shape;6422;p55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423" name="Google Shape;6423;p55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5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5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6" name="Google Shape;6426;p55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427" name="Google Shape;6427;p55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5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5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5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5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2" name="Google Shape;6432;p55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3" name="Google Shape;6433;p55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4" name="Google Shape;6434;p55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435" name="Google Shape;6435;p55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5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5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8" name="Google Shape;6438;p55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439" name="Google Shape;6439;p55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5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5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2" name="Google Shape;6442;p55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443" name="Google Shape;6443;p55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5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5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55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447" name="Google Shape;6447;p55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5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5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5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1" name="Google Shape;6451;p55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452" name="Google Shape;6452;p55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5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5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5" name="Google Shape;6455;p55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6" name="Google Shape;6456;p55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457" name="Google Shape;6457;p55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5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9" name="Google Shape;6459;p55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460" name="Google Shape;6460;p55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5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2" name="Google Shape;6462;p55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3" name="Google Shape;6463;p55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4" name="Google Shape;6464;p55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465" name="Google Shape;6465;p55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5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5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5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9" name="Google Shape;6469;p55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470" name="Google Shape;6470;p55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5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2" name="Google Shape;6472;p55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3" name="Google Shape;6473;p55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474" name="Google Shape;6474;p55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5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5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5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5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5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0" name="Google Shape;6480;p55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481" name="Google Shape;6481;p55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5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5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5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5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5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5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8" name="Google Shape;6488;p55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489" name="Google Shape;6489;p55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5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1" name="Google Shape;6491;p55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492" name="Google Shape;6492;p55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5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5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5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6" name="Google Shape;6496;p55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497" name="Google Shape;6497;p55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5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5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0" name="Google Shape;6500;p55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1" name="Google Shape;6501;p55"/>
          <p:cNvGrpSpPr/>
          <p:nvPr/>
        </p:nvGrpSpPr>
        <p:grpSpPr>
          <a:xfrm>
            <a:off x="7262295" y="3448891"/>
            <a:ext cx="269608" cy="342779"/>
            <a:chOff x="-37370925" y="3579105"/>
            <a:chExt cx="248900" cy="316450"/>
          </a:xfrm>
        </p:grpSpPr>
        <p:sp>
          <p:nvSpPr>
            <p:cNvPr id="6502" name="Google Shape;6502;p55"/>
            <p:cNvSpPr/>
            <p:nvPr/>
          </p:nvSpPr>
          <p:spPr>
            <a:xfrm>
              <a:off x="-37268550" y="367105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5"/>
            <p:cNvSpPr/>
            <p:nvPr/>
          </p:nvSpPr>
          <p:spPr>
            <a:xfrm>
              <a:off x="-37370925" y="357910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4" name="Google Shape;6504;p55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5" name="Google Shape;6505;p55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6" name="Google Shape;6506;p55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507" name="Google Shape;6507;p55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5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9" name="Google Shape;6509;p55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510" name="Google Shape;6510;p55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5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5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5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4" name="Google Shape;6514;p55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515" name="Google Shape;6515;p55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5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5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8" name="Google Shape;6518;p55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9" name="Google Shape;6519;p55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520" name="Google Shape;6520;p55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5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5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3" name="Google Shape;6523;p55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524" name="Google Shape;6524;p55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5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5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5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8" name="Google Shape;6528;p55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529" name="Google Shape;6529;p55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5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1" name="Google Shape;6531;p55"/>
          <p:cNvGrpSpPr/>
          <p:nvPr/>
        </p:nvGrpSpPr>
        <p:grpSpPr>
          <a:xfrm>
            <a:off x="7223057" y="3850545"/>
            <a:ext cx="348086" cy="344701"/>
            <a:chOff x="-37385100" y="3949908"/>
            <a:chExt cx="321350" cy="318225"/>
          </a:xfrm>
        </p:grpSpPr>
        <p:sp>
          <p:nvSpPr>
            <p:cNvPr id="6532" name="Google Shape;6532;p55"/>
            <p:cNvSpPr/>
            <p:nvPr/>
          </p:nvSpPr>
          <p:spPr>
            <a:xfrm>
              <a:off x="-37190575" y="4145233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5"/>
            <p:cNvSpPr/>
            <p:nvPr/>
          </p:nvSpPr>
          <p:spPr>
            <a:xfrm>
              <a:off x="-37385100" y="3949908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4" name="Google Shape;6534;p55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535" name="Google Shape;6535;p55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5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5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5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5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0" name="Google Shape;6540;p55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541" name="Google Shape;6541;p55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5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5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5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5" name="Google Shape;6545;p55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6" name="Google Shape;6546;p55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7" name="Google Shape;6547;p55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548" name="Google Shape;6548;p55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5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0" name="Google Shape;6550;p55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551" name="Google Shape;6551;p55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5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3" name="Google Shape;6553;p55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554" name="Google Shape;6554;p55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5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6" name="Google Shape;6556;p55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557" name="Google Shape;6557;p55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5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5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5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5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5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5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5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5" name="Google Shape;6565;p55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566" name="Google Shape;6566;p55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5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8" name="Google Shape;6568;p55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9" name="Google Shape;6569;p55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570" name="Google Shape;6570;p55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5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2" name="Google Shape;6572;p55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573" name="Google Shape;6573;p55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5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5" name="Google Shape;6575;p55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576" name="Google Shape;6576;p55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5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5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9" name="Google Shape;6579;p55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580" name="Google Shape;6580;p55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5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2" name="Google Shape;6582;p55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3" name="Google Shape;6583;p55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584" name="Google Shape;6584;p55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5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5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55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588" name="Google Shape;6588;p55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5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0" name="Google Shape;6590;p55"/>
          <p:cNvGrpSpPr/>
          <p:nvPr/>
        </p:nvGrpSpPr>
        <p:grpSpPr>
          <a:xfrm>
            <a:off x="6804108" y="3518134"/>
            <a:ext cx="345568" cy="223572"/>
            <a:chOff x="-37806500" y="3643030"/>
            <a:chExt cx="319025" cy="206400"/>
          </a:xfrm>
        </p:grpSpPr>
        <p:sp>
          <p:nvSpPr>
            <p:cNvPr id="6591" name="Google Shape;6591;p55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5"/>
            <p:cNvSpPr/>
            <p:nvPr/>
          </p:nvSpPr>
          <p:spPr>
            <a:xfrm>
              <a:off x="-37806500" y="364303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3" name="Google Shape;6593;p55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594" name="Google Shape;6594;p55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5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5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7" name="Google Shape;6597;p55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601" name="Shape 6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2" name="Google Shape;6602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Help &amp; Support Icons</a:t>
            </a:r>
            <a:endParaRPr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grpSp>
        <p:nvGrpSpPr>
          <p:cNvPr id="6603" name="Google Shape;6603;p56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604" name="Google Shape;6604;p56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6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6" name="Google Shape;6606;p56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607" name="Google Shape;6607;p56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6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6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0" name="Google Shape;6610;p56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611" name="Google Shape;6611;p56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6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6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6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6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6" name="Google Shape;6616;p56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617" name="Google Shape;6617;p56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6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6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6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1" name="Google Shape;6621;p56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2" name="Google Shape;6622;p56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623" name="Google Shape;6623;p56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6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6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6" name="Google Shape;6626;p56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627" name="Google Shape;6627;p56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6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6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0" name="Google Shape;6630;p56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631" name="Google Shape;6631;p56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6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3" name="Google Shape;6633;p56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4" name="Google Shape;6634;p56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635" name="Google Shape;6635;p56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6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6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8" name="Google Shape;6638;p56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9" name="Google Shape;6639;p56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640" name="Google Shape;6640;p56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6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6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6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4" name="Google Shape;6644;p56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645" name="Google Shape;6645;p56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6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6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6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9" name="Google Shape;6649;p56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650" name="Google Shape;6650;p56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6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6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3" name="Google Shape;6653;p56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654" name="Google Shape;6654;p56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6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6" name="Google Shape;6656;p56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657" name="Google Shape;6657;p56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6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9" name="Google Shape;6659;p56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0" name="Google Shape;6660;p56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661" name="Google Shape;6661;p56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6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3" name="Google Shape;6663;p56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4" name="Google Shape;6664;p56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665" name="Google Shape;6665;p56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6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6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8" name="Google Shape;6668;p56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669" name="Google Shape;6669;p56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6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6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6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3" name="Google Shape;6673;p56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674" name="Google Shape;6674;p56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6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6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6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8" name="Google Shape;6678;p56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9" name="Google Shape;6679;p56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680" name="Google Shape;6680;p56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6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6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3" name="Google Shape;6683;p56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4" name="Google Shape;6684;p56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685" name="Google Shape;6685;p56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6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6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6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6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6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6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6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6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6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6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6" name="Google Shape;6696;p56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697" name="Google Shape;6697;p56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6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6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0" name="Google Shape;6700;p56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1" name="Google Shape;6701;p56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2" name="Google Shape;6702;p56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703" name="Google Shape;6703;p56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6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6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56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707" name="Google Shape;6707;p56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6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6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0" name="Google Shape;6710;p56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711" name="Google Shape;6711;p56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6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6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4" name="Google Shape;6714;p56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715" name="Google Shape;6715;p56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6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7" name="Google Shape;6717;p56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8" name="Google Shape;6718;p56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9" name="Google Shape;6719;p56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720" name="Google Shape;6720;p56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6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6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6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6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6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6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6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6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6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6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1" name="Google Shape;6731;p56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732" name="Google Shape;6732;p56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6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6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5" name="Google Shape;6735;p56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736" name="Google Shape;6736;p56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6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6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6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0" name="Google Shape;6740;p56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1" name="Google Shape;6741;p56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742" name="Google Shape;6742;p56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6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4" name="Google Shape;6744;p56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745" name="Google Shape;6745;p56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6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6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6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6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0" name="Google Shape;6750;p56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751" name="Google Shape;6751;p56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6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6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6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5" name="Google Shape;6755;p56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6" name="Google Shape;6756;p56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7" name="Google Shape;6757;p56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8" name="Google Shape;6758;p56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759" name="Google Shape;6759;p56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6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1" name="Google Shape;6761;p56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762" name="Google Shape;6762;p56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6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6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6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6" name="Google Shape;6766;p56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767" name="Google Shape;6767;p56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6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6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0" name="Google Shape;6770;p56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771" name="Google Shape;6771;p56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6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6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4" name="Google Shape;6774;p56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775" name="Google Shape;6775;p56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6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6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6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6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6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6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56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783" name="Google Shape;6783;p56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6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6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6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6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6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6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0" name="Google Shape;6790;p56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1" name="Google Shape;6791;p56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792" name="Google Shape;6792;p56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6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6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6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6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7" name="Google Shape;6797;p56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798" name="Google Shape;6798;p56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6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6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6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6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3" name="Google Shape;6803;p56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804" name="Google Shape;6804;p56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6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6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7" name="Google Shape;6807;p56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808" name="Google Shape;6808;p56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6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6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6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2" name="Google Shape;6812;p56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3" name="Google Shape;6813;p56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4" name="Google Shape;6814;p56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815" name="Google Shape;6815;p56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6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6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6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6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56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821" name="Google Shape;6821;p56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6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6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6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6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6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6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8" name="Google Shape;6828;p56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829" name="Google Shape;6829;p56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6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6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2" name="Google Shape;6832;p56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833" name="Google Shape;6833;p56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6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6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6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6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6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6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6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1" name="Google Shape;6841;p56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842" name="Google Shape;6842;p56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6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6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6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6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6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6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9" name="Google Shape;6849;p56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850" name="Google Shape;6850;p56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6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2" name="Google Shape;6852;p56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853" name="Google Shape;6853;p56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6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6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6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6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6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6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6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6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6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3" name="Google Shape;6863;p56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864" name="Google Shape;6864;p56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6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6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6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8" name="Google Shape;6868;p56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869" name="Google Shape;6869;p56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56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6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6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6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6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6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6" name="Google Shape;6876;p56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877" name="Google Shape;6877;p56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6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6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0" name="Google Shape;6880;p56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881" name="Google Shape;6881;p56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6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6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6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6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6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7" name="Google Shape;6887;p56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888" name="Google Shape;6888;p56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6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6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6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2" name="Google Shape;6892;p56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893" name="Google Shape;6893;p56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6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5" name="Google Shape;6895;p56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896" name="Google Shape;6896;p56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6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56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899" name="Google Shape;6899;p56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6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6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6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6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6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6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6" name="Google Shape;6906;p56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907" name="Google Shape;6907;p56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6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6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6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6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2" name="Google Shape;6912;p56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913" name="Google Shape;6913;p56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6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6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6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7" name="Google Shape;6917;p56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918" name="Google Shape;6918;p56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6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6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6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2" name="Google Shape;6922;p56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923" name="Google Shape;6923;p56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6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6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6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7" name="Google Shape;6927;p56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928" name="Google Shape;6928;p56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6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0" name="Google Shape;6930;p56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931" name="Google Shape;6931;p56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6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6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6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6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6" name="Google Shape;6936;p56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937" name="Google Shape;6937;p56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6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6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6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6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6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6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4" name="Google Shape;6944;p56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945" name="Google Shape;6945;p56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6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6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8" name="Google Shape;6948;p56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9" name="Google Shape;6949;p56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950" name="Google Shape;6950;p56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6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6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6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6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5" name="Google Shape;6955;p56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956" name="Google Shape;6956;p56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6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6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6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6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1" name="Google Shape;6961;p56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962" name="Google Shape;6962;p56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6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6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6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6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6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6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6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6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1" name="Google Shape;6971;p56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972" name="Google Shape;6972;p56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6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6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6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6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6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6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6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0" name="Google Shape;6980;p56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981" name="Google Shape;6981;p56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6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6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6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5" name="Google Shape;6985;p56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986" name="Google Shape;6986;p56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6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8" name="Google Shape;6988;p56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989" name="Google Shape;6989;p56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6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6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6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6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6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5" name="Google Shape;6995;p56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996" name="Google Shape;6996;p56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6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6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6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0" name="Google Shape;7000;p56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001" name="Google Shape;7001;p56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6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6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4" name="Google Shape;7004;p56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005" name="Google Shape;7005;p56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6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6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6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6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6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6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2" name="Google Shape;7012;p56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013" name="Google Shape;7013;p56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6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5" name="Google Shape;7015;p56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016" name="Google Shape;7016;p56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6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8" name="Google Shape;7018;p56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019" name="Google Shape;7019;p56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6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1" name="Google Shape;7021;p56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022" name="Google Shape;7022;p56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6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6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6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6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6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6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9" name="Google Shape;7029;p56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030" name="Google Shape;7030;p56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6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2" name="Google Shape;7032;p56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033" name="Google Shape;7033;p56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6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5" name="Google Shape;7035;p56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6" name="Google Shape;7036;p56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037" name="Google Shape;7037;p56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6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6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043" name="Shape 7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4" name="Google Shape;7044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Medical Icons</a:t>
            </a:r>
            <a:endParaRPr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sp>
        <p:nvSpPr>
          <p:cNvPr id="7045" name="Google Shape;7045;p57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6" name="Google Shape;7046;p57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047" name="Google Shape;7047;p57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7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9" name="Google Shape;7049;p57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050" name="Google Shape;7050;p57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7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7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3" name="Google Shape;7053;p57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054" name="Google Shape;7054;p57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7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7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7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7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9" name="Google Shape;7059;p57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060" name="Google Shape;7060;p57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7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7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7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7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5" name="Google Shape;7065;p57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066" name="Google Shape;7066;p57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7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7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7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7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7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7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7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7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7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7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7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8" name="Google Shape;7078;p57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079" name="Google Shape;7079;p57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7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1" name="Google Shape;7081;p57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082" name="Google Shape;7082;p57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7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7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7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6" name="Google Shape;7086;p57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7" name="Google Shape;7087;p57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088" name="Google Shape;7088;p57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7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7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7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7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7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4" name="Google Shape;7094;p57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5" name="Google Shape;7095;p57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6" name="Google Shape;7096;p57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097" name="Google Shape;7097;p57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7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7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7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7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2" name="Google Shape;7102;p57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103" name="Google Shape;7103;p57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7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7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7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7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7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7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7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1" name="Google Shape;7111;p57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112" name="Google Shape;7112;p57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7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4" name="Google Shape;7114;p57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115" name="Google Shape;7115;p57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7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7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57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119" name="Google Shape;7119;p57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7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1" name="Google Shape;7121;p57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122" name="Google Shape;7122;p57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7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7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7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7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7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7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9" name="Google Shape;7129;p57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130" name="Google Shape;7130;p57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7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2" name="Google Shape;7132;p57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133" name="Google Shape;7133;p57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7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7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6" name="Google Shape;7136;p57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137" name="Google Shape;7137;p57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7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9" name="Google Shape;7139;p57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140" name="Google Shape;7140;p57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7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7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3" name="Google Shape;7143;p57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4" name="Google Shape;7144;p57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5" name="Google Shape;7145;p57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146" name="Google Shape;7146;p57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7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7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7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7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7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2" name="Google Shape;7152;p57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3" name="Google Shape;7153;p57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154" name="Google Shape;7154;p57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7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7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7" name="Google Shape;7157;p57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158" name="Google Shape;7158;p57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7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0" name="Google Shape;7160;p57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1" name="Google Shape;7161;p57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162" name="Google Shape;7162;p57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7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7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5" name="Google Shape;7165;p57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166" name="Google Shape;7166;p57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7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8" name="Google Shape;7168;p57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9" name="Google Shape;7169;p57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0" name="Google Shape;7170;p57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1" name="Google Shape;7171;p57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172" name="Google Shape;7172;p57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7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4" name="Google Shape;7174;p57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5" name="Google Shape;7175;p57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176" name="Google Shape;7176;p57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7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8" name="Google Shape;7178;p57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9" name="Google Shape;7179;p57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0" name="Google Shape;7180;p57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1" name="Google Shape;7181;p57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182" name="Google Shape;7182;p57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7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7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5" name="Google Shape;7185;p57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186" name="Google Shape;7186;p57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7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57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189" name="Google Shape;7189;p57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7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1" name="Google Shape;7191;p57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2" name="Google Shape;7192;p57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193" name="Google Shape;7193;p57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7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7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7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7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7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7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7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7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2" name="Google Shape;7202;p57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3" name="Google Shape;7203;p57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204" name="Google Shape;7204;p57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7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7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7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8" name="Google Shape;7208;p57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209" name="Google Shape;7209;p57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7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1" name="Google Shape;7211;p57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212" name="Google Shape;7212;p57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7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4" name="Google Shape;7214;p57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5" name="Google Shape;7215;p57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216" name="Google Shape;7216;p57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7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7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9" name="Google Shape;7219;p57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220" name="Google Shape;7220;p57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7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7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7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7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7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6" name="Google Shape;7226;p57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227" name="Google Shape;7227;p57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7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9" name="Google Shape;7229;p57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230" name="Google Shape;7230;p57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7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2" name="Google Shape;7232;p57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233" name="Google Shape;7233;p57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7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7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7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7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8" name="Google Shape;7238;p57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239" name="Google Shape;7239;p57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7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7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7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3" name="Google Shape;7243;p57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4" name="Google Shape;7244;p57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245" name="Google Shape;7245;p57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7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7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7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9" name="Google Shape;7249;p57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250" name="Google Shape;7250;p57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7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7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3" name="Google Shape;7253;p57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254" name="Google Shape;7254;p57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7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7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7" name="Google Shape;7257;p57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258" name="Google Shape;7258;p57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7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7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7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7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7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7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7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7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7" name="Google Shape;7267;p57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8" name="Google Shape;7268;p57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269" name="Google Shape;7269;p57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7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7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2" name="Google Shape;7272;p57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273" name="Google Shape;7273;p57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7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5" name="Google Shape;7275;p57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276" name="Google Shape;7276;p57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7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8" name="Google Shape;7278;p57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9" name="Google Shape;7279;p57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280" name="Google Shape;7280;p57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7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2" name="Google Shape;7282;p57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283" name="Google Shape;7283;p57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7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5" name="Google Shape;7285;p57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286" name="Google Shape;7286;p57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7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8" name="Google Shape;7288;p57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289" name="Google Shape;7289;p57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7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57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292" name="Google Shape;7292;p57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7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7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7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6" name="Google Shape;7296;p57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297" name="Google Shape;7297;p57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7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9" name="Google Shape;7299;p57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300" name="Google Shape;7300;p57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7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2" name="Google Shape;7302;p57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303" name="Google Shape;7303;p57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7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7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7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7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8" name="Google Shape;7308;p57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309" name="Google Shape;7309;p57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7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7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7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7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7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7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7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7" name="Google Shape;7317;p57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318" name="Google Shape;7318;p57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7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7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57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322" name="Google Shape;7322;p57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7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7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7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6" name="Google Shape;7326;p57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327" name="Google Shape;7327;p57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7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9" name="Google Shape;7329;p57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0" name="Google Shape;7330;p57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331" name="Google Shape;7331;p57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7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7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7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5" name="Google Shape;7335;p57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336" name="Google Shape;7336;p57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7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7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7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0" name="Google Shape;7340;p57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341" name="Google Shape;7341;p57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7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7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4" name="Google Shape;7344;p57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345" name="Google Shape;7345;p57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7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7" name="Google Shape;7347;p57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348" name="Google Shape;7348;p57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7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7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1" name="Google Shape;7351;p57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352" name="Google Shape;7352;p57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7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4" name="Google Shape;7354;p57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355" name="Google Shape;7355;p57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7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7" name="Google Shape;7357;p57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358" name="Google Shape;7358;p57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7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7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7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2" name="Google Shape;7362;p57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3" name="Google Shape;7363;p57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364" name="Google Shape;7364;p57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7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7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7" name="Google Shape;7367;p57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8" name="Google Shape;7368;p57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369" name="Google Shape;7369;p57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7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7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2" name="Google Shape;7372;p57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3" name="Google Shape;7373;p57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374" name="Google Shape;7374;p57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7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7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7" name="Google Shape;7377;p57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378" name="Google Shape;7378;p57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7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7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1" name="Google Shape;7381;p57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382" name="Google Shape;7382;p57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7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7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7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7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7" name="Google Shape;7387;p57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8" name="Google Shape;7388;p57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389" name="Google Shape;7389;p57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7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7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2" name="Google Shape;7392;p57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3" name="Google Shape;7393;p57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394" name="Google Shape;7394;p57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7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7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7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7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7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7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7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7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7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7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5" name="Google Shape;7405;p57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409" name="Shape 7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0" name="Google Shape;7410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Nature Icons</a:t>
            </a:r>
            <a:endParaRPr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sp>
        <p:nvSpPr>
          <p:cNvPr id="7411" name="Google Shape;7411;p58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2" name="Google Shape;7412;p58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413" name="Google Shape;7413;p58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8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8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6" name="Google Shape;7416;p58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417" name="Google Shape;7417;p58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8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8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8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8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8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8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8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8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8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8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8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9" name="Google Shape;7429;p58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0" name="Google Shape;7430;p58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1" name="Google Shape;7431;p58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2" name="Google Shape;7432;p58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433" name="Google Shape;7433;p58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8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8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8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7" name="Google Shape;7437;p58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8" name="Google Shape;7438;p58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439" name="Google Shape;7439;p58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8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8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8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8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4" name="Google Shape;7444;p58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5" name="Google Shape;7445;p58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6" name="Google Shape;7446;p58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7" name="Google Shape;7447;p58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448" name="Google Shape;7448;p58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8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0" name="Google Shape;7450;p58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451" name="Google Shape;7451;p58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8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8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8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5" name="Google Shape;7455;p58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6" name="Google Shape;7456;p58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7" name="Google Shape;7457;p58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458" name="Google Shape;7458;p58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8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8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1" name="Google Shape;7461;p58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2" name="Google Shape;7462;p58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463" name="Google Shape;7463;p58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8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8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6" name="Google Shape;7466;p58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7" name="Google Shape;7467;p58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8" name="Google Shape;7468;p58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469" name="Google Shape;7469;p58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8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1" name="Google Shape;7471;p58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472" name="Google Shape;7472;p58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8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4" name="Google Shape;7474;p58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475" name="Google Shape;7475;p58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8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7" name="Google Shape;7477;p58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478" name="Google Shape;7478;p58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8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8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8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8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8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8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8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8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7" name="Google Shape;7487;p58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488" name="Google Shape;7488;p58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8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8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1" name="Google Shape;7491;p58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492" name="Google Shape;7492;p58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8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8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8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8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8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8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8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0" name="Google Shape;7500;p58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501" name="Google Shape;7501;p58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8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8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8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8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8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8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8" name="Google Shape;7508;p58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509" name="Google Shape;7509;p58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8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1" name="Google Shape;7511;p58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2" name="Google Shape;7512;p58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513" name="Google Shape;7513;p58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8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8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8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8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8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8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0" name="Google Shape;7520;p58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521" name="Google Shape;7521;p58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8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8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4" name="Google Shape;7524;p58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525" name="Google Shape;7525;p58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8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8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8" name="Google Shape;7528;p58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9" name="Google Shape;7529;p58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530" name="Google Shape;7530;p58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8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8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3" name="Google Shape;7533;p58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534" name="Google Shape;7534;p58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8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8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7" name="Google Shape;7537;p58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8" name="Google Shape;7538;p58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9" name="Google Shape;7539;p58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540" name="Google Shape;7540;p58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8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8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8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8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5" name="Google Shape;7545;p58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546" name="Google Shape;7546;p58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8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8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8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8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8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2" name="Google Shape;7552;p58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553" name="Google Shape;7553;p58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8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8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6" name="Google Shape;7556;p58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557" name="Google Shape;7557;p58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8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9" name="Google Shape;7559;p58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560" name="Google Shape;7560;p58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8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8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3" name="Google Shape;7563;p58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564" name="Google Shape;7564;p58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8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8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8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8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9" name="Google Shape;7569;p58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0" name="Google Shape;7570;p58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1" name="Google Shape;7571;p58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2" name="Google Shape;7572;p58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3" name="Google Shape;7573;p58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574" name="Google Shape;7574;p58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8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8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8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8" name="Google Shape;7578;p58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579" name="Google Shape;7579;p58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8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8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8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8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8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8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8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8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8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8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8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1" name="Google Shape;7591;p58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592" name="Google Shape;7592;p58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8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8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8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8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8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8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8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8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1" name="Google Shape;7601;p58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602" name="Google Shape;7602;p58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8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8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5" name="Google Shape;7605;p58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606" name="Google Shape;7606;p58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8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8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8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8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8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2" name="Google Shape;7612;p58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613" name="Google Shape;7613;p58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8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8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8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8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8" name="Google Shape;7618;p58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619" name="Google Shape;7619;p58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8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8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8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8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8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8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58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627" name="Google Shape;7627;p58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8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8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8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8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8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3" name="Google Shape;7633;p58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634" name="Google Shape;7634;p58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8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8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8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8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8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8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8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8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3" name="Google Shape;7643;p58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644" name="Google Shape;7644;p58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8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8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7" name="Google Shape;7647;p58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648" name="Google Shape;7648;p58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8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8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8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2" name="Google Shape;7652;p58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653" name="Google Shape;7653;p58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8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5" name="Google Shape;7655;p58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656" name="Google Shape;7656;p58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8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8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8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58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661" name="Google Shape;7661;p58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8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8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8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5" name="Google Shape;7665;p58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666" name="Google Shape;7666;p58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8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8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8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8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8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8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8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8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5" name="Google Shape;7675;p58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676" name="Google Shape;7676;p58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8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8" name="Google Shape;7678;p58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679" name="Google Shape;7679;p58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8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8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8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8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8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8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6" name="Google Shape;7686;p58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687" name="Google Shape;7687;p58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8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8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8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8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8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8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8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8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8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8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8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8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8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8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8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8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4" name="Google Shape;7704;p58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705" name="Google Shape;7705;p58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8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8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8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8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8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1" name="Google Shape;7711;p58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712" name="Google Shape;7712;p58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8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4" name="Google Shape;7714;p58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715" name="Google Shape;7715;p58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8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8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8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8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8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8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2" name="Google Shape;7722;p58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723" name="Google Shape;7723;p58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8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8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8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8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8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9" name="Google Shape;7729;p58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730" name="Google Shape;7730;p58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8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8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8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8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5" name="Google Shape;7735;p58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736" name="Google Shape;7736;p58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8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8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8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8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8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8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3" name="Google Shape;7743;p58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744" name="Google Shape;7744;p58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8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8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8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8" name="Google Shape;7748;p58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749" name="Google Shape;7749;p58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8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8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2" name="Google Shape;7752;p58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753" name="Google Shape;7753;p58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8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8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6" name="Google Shape;7756;p58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757" name="Google Shape;7757;p58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8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8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8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8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8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8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8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8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6" name="Google Shape;7766;p58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7" name="Google Shape;7767;p58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768" name="Google Shape;7768;p58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8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8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8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8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8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8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5" name="Google Shape;7775;p58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776" name="Google Shape;7776;p58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8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8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8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8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8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2" name="Google Shape;7782;p58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783" name="Google Shape;7783;p58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8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8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8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8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8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8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8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1" name="Google Shape;7791;p58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792" name="Google Shape;7792;p58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8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8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8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8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7" name="Google Shape;7797;p58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798" name="Google Shape;7798;p58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8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8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8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8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8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4" name="Google Shape;7804;p58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805" name="Google Shape;7805;p58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8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8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8" name="Google Shape;7808;p58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809" name="Google Shape;7809;p58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8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8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8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8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8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8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6" name="Google Shape;7816;p58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817" name="Google Shape;7817;p58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8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8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8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8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8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8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4" name="Google Shape;7824;p58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825" name="Google Shape;7825;p58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8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8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8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8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8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8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2" name="Google Shape;7832;p58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833" name="Google Shape;7833;p58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8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8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8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8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8" name="Google Shape;7838;p58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839" name="Google Shape;7839;p58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8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8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2" name="Google Shape;7842;p58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843" name="Google Shape;7843;p58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8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8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8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8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8" name="Google Shape;7848;p58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849" name="Google Shape;7849;p58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8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8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8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8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8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5" name="Google Shape;7855;p58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856" name="Google Shape;7856;p58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8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8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8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8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8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8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3" name="Google Shape;7863;p58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864" name="Google Shape;7864;p58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8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8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8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8" name="Google Shape;7868;p58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869" name="Google Shape;7869;p58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8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8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8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8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8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8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6" name="Google Shape;7876;p58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877" name="Google Shape;7877;p58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8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8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8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1" name="Google Shape;7881;p58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2" name="Google Shape;7882;p58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883" name="Google Shape;7883;p58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8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8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8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7" name="Google Shape;7887;p58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8" name="Google Shape;7888;p58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889" name="Google Shape;7889;p58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8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8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92" name="Google Shape;7892;p58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893" name="Google Shape;7893;p58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4" name="Google Shape;7894;p58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95" name="Google Shape;7895;p58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896" name="Google Shape;7896;p58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8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8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8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8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8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8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3" name="Google Shape;7903;p58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904" name="Google Shape;7904;p58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8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8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8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8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909" name="Google Shape;7909;p58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913" name="Shape 7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4" name="Google Shape;7914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latin typeface="Nunito Sans SemiBold"/>
                <a:ea typeface="Nunito Sans SemiBold"/>
                <a:cs typeface="Nunito Sans SemiBold"/>
                <a:sym typeface="Nunito Sans SemiBold"/>
              </a:rPr>
              <a:t>Performing </a:t>
            </a:r>
            <a:r>
              <a:rPr lang="es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Arts Icons</a:t>
            </a:r>
            <a:endParaRPr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grpSp>
        <p:nvGrpSpPr>
          <p:cNvPr id="7915" name="Google Shape;7915;p59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916" name="Google Shape;7916;p59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9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9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9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9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1" name="Google Shape;7921;p59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2" name="Google Shape;7922;p59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3" name="Google Shape;7923;p59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924" name="Google Shape;7924;p59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9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9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7" name="Google Shape;7927;p59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928" name="Google Shape;7928;p59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9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0" name="Google Shape;7930;p59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931" name="Google Shape;7931;p59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9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9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9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5" name="Google Shape;7935;p59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6" name="Google Shape;7936;p59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937" name="Google Shape;7937;p59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9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9" name="Google Shape;7939;p59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0" name="Google Shape;7940;p59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941" name="Google Shape;7941;p59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9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3" name="Google Shape;7943;p59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944" name="Google Shape;7944;p59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9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9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9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9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9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9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9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2" name="Google Shape;7952;p59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953" name="Google Shape;7953;p59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9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5" name="Google Shape;7955;p59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956" name="Google Shape;7956;p59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9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9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9" name="Google Shape;7959;p59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0" name="Google Shape;7960;p59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1" name="Google Shape;7961;p59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962" name="Google Shape;7962;p59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9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4" name="Google Shape;7964;p59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965" name="Google Shape;7965;p59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9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9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9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9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9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1" name="Google Shape;7971;p59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2" name="Google Shape;7972;p59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973" name="Google Shape;7973;p59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9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9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9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7" name="Google Shape;7977;p59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978" name="Google Shape;7978;p59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9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9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1" name="Google Shape;7981;p59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2" name="Google Shape;7982;p59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983" name="Google Shape;7983;p59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9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9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9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9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9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9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9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1" name="Google Shape;7991;p59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2" name="Google Shape;7992;p59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993" name="Google Shape;7993;p59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9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9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9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7" name="Google Shape;7997;p59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8" name="Google Shape;7998;p59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9" name="Google Shape;7999;p59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000" name="Google Shape;8000;p59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9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2" name="Google Shape;8002;p59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003" name="Google Shape;8003;p59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9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9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6" name="Google Shape;8006;p59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7" name="Google Shape;8007;p59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008" name="Google Shape;8008;p59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9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9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1" name="Google Shape;8011;p59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012" name="Google Shape;8012;p59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9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9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9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9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9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8" name="Google Shape;8018;p59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019" name="Google Shape;8019;p59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9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9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9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3" name="Google Shape;8023;p59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024" name="Google Shape;8024;p59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9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6" name="Google Shape;8026;p59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7" name="Google Shape;8027;p59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028" name="Google Shape;8028;p59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9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9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9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9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9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4" name="Google Shape;8034;p59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035" name="Google Shape;8035;p59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9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7" name="Google Shape;8037;p59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038" name="Google Shape;8038;p59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9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0" name="Google Shape;8040;p59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1" name="Google Shape;8041;p59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2" name="Google Shape;8042;p59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043" name="Google Shape;8043;p59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9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5" name="Google Shape;8045;p59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046" name="Google Shape;8046;p59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9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9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9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9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9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2" name="Google Shape;8052;p59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3" name="Google Shape;8053;p59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054" name="Google Shape;8054;p59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9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9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7" name="Google Shape;8057;p59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058" name="Google Shape;8058;p59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9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9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9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9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9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9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5" name="Google Shape;8065;p59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066" name="Google Shape;8066;p59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9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9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9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9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9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59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073" name="Google Shape;8073;p59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9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9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9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9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9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9" name="Google Shape;8079;p59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080" name="Google Shape;8080;p59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9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9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3" name="Google Shape;8083;p59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084" name="Google Shape;8084;p59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9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9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9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9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9" name="Google Shape;8089;p59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090" name="Google Shape;8090;p59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9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9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9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9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9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6" name="Google Shape;8096;p59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097" name="Google Shape;8097;p59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9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9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9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9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2" name="Google Shape;8102;p59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103" name="Google Shape;8103;p59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9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9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9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59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59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9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9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9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9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3" name="Google Shape;8113;p59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114" name="Google Shape;8114;p59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9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9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9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9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59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9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9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9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9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9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5" name="Google Shape;8125;p59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126" name="Google Shape;8126;p59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9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9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9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9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1" name="Google Shape;8131;p59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2" name="Google Shape;8132;p59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133" name="Google Shape;8133;p59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9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9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9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9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9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9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9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9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9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59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4" name="Google Shape;8144;p59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145" name="Google Shape;8145;p59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9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9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9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59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9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9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9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3" name="Google Shape;8153;p59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154" name="Google Shape;8154;p59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59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9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7" name="Google Shape;8157;p59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158" name="Google Shape;8158;p59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9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9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59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162" name="Google Shape;8162;p59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9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9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59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59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59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59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169" name="Google Shape;8169;p59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9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9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9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59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59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5" name="Google Shape;8175;p59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176" name="Google Shape;8176;p59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59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59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59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0" name="Google Shape;8180;p59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181" name="Google Shape;8181;p59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59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9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4" name="Google Shape;8184;p59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185" name="Google Shape;8185;p59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59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59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9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59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190" name="Google Shape;8190;p59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59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59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59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59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59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9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59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198" name="Google Shape;8198;p59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59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59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9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9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59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4" name="Google Shape;8204;p59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205" name="Google Shape;8205;p59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59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59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59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59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0" name="Google Shape;8210;p59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211" name="Google Shape;8211;p59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9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9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9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9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9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9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9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59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0" name="Google Shape;8220;p59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221" name="Google Shape;8221;p59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9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9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9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9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9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9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9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9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0" name="Google Shape;8230;p59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231" name="Google Shape;8231;p59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9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9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9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9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9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9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8" name="Google Shape;8238;p59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239" name="Google Shape;8239;p59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59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9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9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9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9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5" name="Google Shape;8245;p59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246" name="Google Shape;8246;p59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9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9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9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9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9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9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9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59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5" name="Google Shape;8255;p59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256" name="Google Shape;8256;p59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9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9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9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9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59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2" name="Google Shape;8262;p59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263" name="Google Shape;8263;p59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9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9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59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7" name="Google Shape;8267;p59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268" name="Google Shape;8268;p59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9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9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9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9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59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9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9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9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9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8" name="Google Shape;8278;p59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9" name="Google Shape;8279;p59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280" name="Google Shape;8280;p59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9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9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9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9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9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59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287" name="Google Shape;8287;p59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59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9" name="Google Shape;8289;p59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290" name="Google Shape;8290;p59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9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2" name="Google Shape;8292;p59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293" name="Google Shape;8293;p59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9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59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9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9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9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9" name="Google Shape;8299;p59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300" name="Google Shape;8300;p59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9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9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3" name="Google Shape;8303;p59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304" name="Google Shape;8304;p59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9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309" name="Shape 8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0" name="Google Shape;8310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SEO &amp; Marketing Icons</a:t>
            </a:r>
            <a:endParaRPr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sp>
        <p:nvSpPr>
          <p:cNvPr id="8311" name="Google Shape;8311;p60"/>
          <p:cNvSpPr/>
          <p:nvPr/>
        </p:nvSpPr>
        <p:spPr>
          <a:xfrm>
            <a:off x="1294960" y="1629978"/>
            <a:ext cx="311534" cy="303982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2" name="Google Shape;8312;p60"/>
          <p:cNvGrpSpPr/>
          <p:nvPr/>
        </p:nvGrpSpPr>
        <p:grpSpPr>
          <a:xfrm>
            <a:off x="1297056" y="1996893"/>
            <a:ext cx="306629" cy="302554"/>
            <a:chOff x="-6713450" y="2397900"/>
            <a:chExt cx="295375" cy="291450"/>
          </a:xfrm>
        </p:grpSpPr>
        <p:sp>
          <p:nvSpPr>
            <p:cNvPr id="8313" name="Google Shape;8313;p60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0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5" name="Google Shape;8315;p60"/>
          <p:cNvSpPr/>
          <p:nvPr/>
        </p:nvSpPr>
        <p:spPr>
          <a:xfrm>
            <a:off x="1305978" y="2370609"/>
            <a:ext cx="306655" cy="303359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6" name="Google Shape;8316;p60"/>
          <p:cNvGrpSpPr/>
          <p:nvPr/>
        </p:nvGrpSpPr>
        <p:grpSpPr>
          <a:xfrm>
            <a:off x="3241793" y="1630911"/>
            <a:ext cx="304189" cy="302347"/>
            <a:chOff x="-4932650" y="2046625"/>
            <a:chExt cx="293025" cy="291250"/>
          </a:xfrm>
        </p:grpSpPr>
        <p:sp>
          <p:nvSpPr>
            <p:cNvPr id="8317" name="Google Shape;8317;p60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0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9" name="Google Shape;8319;p60"/>
          <p:cNvSpPr/>
          <p:nvPr/>
        </p:nvSpPr>
        <p:spPr>
          <a:xfrm>
            <a:off x="3242872" y="1997159"/>
            <a:ext cx="302554" cy="301750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0" name="Google Shape;8320;p60"/>
          <p:cNvGrpSpPr/>
          <p:nvPr/>
        </p:nvGrpSpPr>
        <p:grpSpPr>
          <a:xfrm>
            <a:off x="3250372" y="2371167"/>
            <a:ext cx="304189" cy="302554"/>
            <a:chOff x="-4931075" y="2765725"/>
            <a:chExt cx="293025" cy="291450"/>
          </a:xfrm>
        </p:grpSpPr>
        <p:sp>
          <p:nvSpPr>
            <p:cNvPr id="8321" name="Google Shape;8321;p60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0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3" name="Google Shape;8323;p60"/>
          <p:cNvGrpSpPr/>
          <p:nvPr/>
        </p:nvGrpSpPr>
        <p:grpSpPr>
          <a:xfrm>
            <a:off x="5195689" y="1648805"/>
            <a:ext cx="302554" cy="266558"/>
            <a:chOff x="-3137650" y="2067900"/>
            <a:chExt cx="291450" cy="256775"/>
          </a:xfrm>
        </p:grpSpPr>
        <p:sp>
          <p:nvSpPr>
            <p:cNvPr id="8324" name="Google Shape;8324;p60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0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0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7" name="Google Shape;8327;p60"/>
          <p:cNvGrpSpPr/>
          <p:nvPr/>
        </p:nvGrpSpPr>
        <p:grpSpPr>
          <a:xfrm>
            <a:off x="5195689" y="1996543"/>
            <a:ext cx="302554" cy="303255"/>
            <a:chOff x="-3137650" y="2408950"/>
            <a:chExt cx="291450" cy="292125"/>
          </a:xfrm>
        </p:grpSpPr>
        <p:sp>
          <p:nvSpPr>
            <p:cNvPr id="8328" name="Google Shape;8328;p60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0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0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0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0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3" name="Google Shape;8333;p60"/>
          <p:cNvGrpSpPr/>
          <p:nvPr/>
        </p:nvGrpSpPr>
        <p:grpSpPr>
          <a:xfrm>
            <a:off x="5204268" y="2388750"/>
            <a:ext cx="302554" cy="267389"/>
            <a:chOff x="-3137650" y="2787000"/>
            <a:chExt cx="291450" cy="257575"/>
          </a:xfrm>
        </p:grpSpPr>
        <p:sp>
          <p:nvSpPr>
            <p:cNvPr id="8334" name="Google Shape;8334;p60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0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0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0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0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0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0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0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2" name="Google Shape;8342;p60"/>
          <p:cNvSpPr/>
          <p:nvPr/>
        </p:nvSpPr>
        <p:spPr>
          <a:xfrm>
            <a:off x="7145884" y="1675664"/>
            <a:ext cx="302554" cy="212603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43" name="Google Shape;8343;p60"/>
          <p:cNvSpPr/>
          <p:nvPr/>
        </p:nvSpPr>
        <p:spPr>
          <a:xfrm>
            <a:off x="1685970" y="1630224"/>
            <a:ext cx="303359" cy="303489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44" name="Google Shape;8344;p60"/>
          <p:cNvSpPr/>
          <p:nvPr/>
        </p:nvSpPr>
        <p:spPr>
          <a:xfrm>
            <a:off x="1684738" y="1996044"/>
            <a:ext cx="305824" cy="303982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5" name="Google Shape;8345;p60"/>
          <p:cNvGrpSpPr/>
          <p:nvPr/>
        </p:nvGrpSpPr>
        <p:grpSpPr>
          <a:xfrm>
            <a:off x="1694212" y="2370764"/>
            <a:ext cx="303359" cy="303359"/>
            <a:chOff x="-6354300" y="2757075"/>
            <a:chExt cx="292225" cy="292225"/>
          </a:xfrm>
        </p:grpSpPr>
        <p:sp>
          <p:nvSpPr>
            <p:cNvPr id="8346" name="Google Shape;8346;p60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0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0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0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60"/>
          <p:cNvGrpSpPr/>
          <p:nvPr/>
        </p:nvGrpSpPr>
        <p:grpSpPr>
          <a:xfrm>
            <a:off x="3631214" y="1629587"/>
            <a:ext cx="304994" cy="304994"/>
            <a:chOff x="-4573475" y="2045850"/>
            <a:chExt cx="293800" cy="293800"/>
          </a:xfrm>
        </p:grpSpPr>
        <p:sp>
          <p:nvSpPr>
            <p:cNvPr id="8351" name="Google Shape;8351;p60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0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3" name="Google Shape;8353;p60"/>
          <p:cNvGrpSpPr/>
          <p:nvPr/>
        </p:nvGrpSpPr>
        <p:grpSpPr>
          <a:xfrm>
            <a:off x="3630799" y="1995660"/>
            <a:ext cx="305824" cy="305020"/>
            <a:chOff x="-4570325" y="2405775"/>
            <a:chExt cx="294600" cy="293825"/>
          </a:xfrm>
        </p:grpSpPr>
        <p:sp>
          <p:nvSpPr>
            <p:cNvPr id="8354" name="Google Shape;8354;p60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0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6" name="Google Shape;8356;p60"/>
          <p:cNvGrpSpPr/>
          <p:nvPr/>
        </p:nvGrpSpPr>
        <p:grpSpPr>
          <a:xfrm>
            <a:off x="3640195" y="2370362"/>
            <a:ext cx="304189" cy="304163"/>
            <a:chOff x="-4572700" y="2764950"/>
            <a:chExt cx="293025" cy="293000"/>
          </a:xfrm>
        </p:grpSpPr>
        <p:sp>
          <p:nvSpPr>
            <p:cNvPr id="8357" name="Google Shape;8357;p60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0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0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0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60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2" name="Google Shape;8362;p60"/>
          <p:cNvGrpSpPr/>
          <p:nvPr/>
        </p:nvGrpSpPr>
        <p:grpSpPr>
          <a:xfrm>
            <a:off x="5587584" y="1630794"/>
            <a:ext cx="298272" cy="302580"/>
            <a:chOff x="-2777700" y="2049775"/>
            <a:chExt cx="287325" cy="291475"/>
          </a:xfrm>
        </p:grpSpPr>
        <p:sp>
          <p:nvSpPr>
            <p:cNvPr id="8363" name="Google Shape;8363;p60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0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0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6" name="Google Shape;8366;p60"/>
          <p:cNvGrpSpPr/>
          <p:nvPr/>
        </p:nvGrpSpPr>
        <p:grpSpPr>
          <a:xfrm>
            <a:off x="5585051" y="1996906"/>
            <a:ext cx="303359" cy="302528"/>
            <a:chOff x="-2571737" y="2403625"/>
            <a:chExt cx="292225" cy="291425"/>
          </a:xfrm>
        </p:grpSpPr>
        <p:sp>
          <p:nvSpPr>
            <p:cNvPr id="8367" name="Google Shape;8367;p60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0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60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0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0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0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60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4" name="Google Shape;8374;p60"/>
          <p:cNvGrpSpPr/>
          <p:nvPr/>
        </p:nvGrpSpPr>
        <p:grpSpPr>
          <a:xfrm>
            <a:off x="5593630" y="2371582"/>
            <a:ext cx="303359" cy="301724"/>
            <a:chOff x="-2571737" y="2764550"/>
            <a:chExt cx="292225" cy="290650"/>
          </a:xfrm>
        </p:grpSpPr>
        <p:sp>
          <p:nvSpPr>
            <p:cNvPr id="8375" name="Google Shape;8375;p60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0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0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60"/>
          <p:cNvGrpSpPr/>
          <p:nvPr/>
        </p:nvGrpSpPr>
        <p:grpSpPr>
          <a:xfrm>
            <a:off x="7145411" y="1995788"/>
            <a:ext cx="303359" cy="304760"/>
            <a:chOff x="-1333975" y="2365850"/>
            <a:chExt cx="292225" cy="293575"/>
          </a:xfrm>
        </p:grpSpPr>
        <p:sp>
          <p:nvSpPr>
            <p:cNvPr id="8379" name="Google Shape;8379;p60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0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60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0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0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0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0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0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7" name="Google Shape;8387;p60"/>
          <p:cNvGrpSpPr/>
          <p:nvPr/>
        </p:nvGrpSpPr>
        <p:grpSpPr>
          <a:xfrm>
            <a:off x="2093040" y="2370764"/>
            <a:ext cx="286178" cy="303359"/>
            <a:chOff x="-5995925" y="2757850"/>
            <a:chExt cx="275675" cy="292225"/>
          </a:xfrm>
        </p:grpSpPr>
        <p:sp>
          <p:nvSpPr>
            <p:cNvPr id="8388" name="Google Shape;8388;p60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0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0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0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0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0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60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0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0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7" name="Google Shape;8397;p60"/>
          <p:cNvGrpSpPr/>
          <p:nvPr/>
        </p:nvGrpSpPr>
        <p:grpSpPr>
          <a:xfrm>
            <a:off x="4020181" y="1631209"/>
            <a:ext cx="303385" cy="301750"/>
            <a:chOff x="-4211975" y="2046625"/>
            <a:chExt cx="292250" cy="290675"/>
          </a:xfrm>
        </p:grpSpPr>
        <p:sp>
          <p:nvSpPr>
            <p:cNvPr id="8398" name="Google Shape;8398;p60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0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0" name="Google Shape;8400;p60"/>
          <p:cNvGrpSpPr/>
          <p:nvPr/>
        </p:nvGrpSpPr>
        <p:grpSpPr>
          <a:xfrm>
            <a:off x="4056164" y="1995660"/>
            <a:ext cx="231418" cy="305020"/>
            <a:chOff x="-4178875" y="2405775"/>
            <a:chExt cx="222925" cy="293825"/>
          </a:xfrm>
        </p:grpSpPr>
        <p:sp>
          <p:nvSpPr>
            <p:cNvPr id="8401" name="Google Shape;8401;p60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0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0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60"/>
          <p:cNvGrpSpPr/>
          <p:nvPr/>
        </p:nvGrpSpPr>
        <p:grpSpPr>
          <a:xfrm>
            <a:off x="4029175" y="2380173"/>
            <a:ext cx="302554" cy="284543"/>
            <a:chOff x="-4211975" y="2783850"/>
            <a:chExt cx="291450" cy="274100"/>
          </a:xfrm>
        </p:grpSpPr>
        <p:sp>
          <p:nvSpPr>
            <p:cNvPr id="8405" name="Google Shape;8405;p60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0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0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8" name="Google Shape;8408;p60"/>
          <p:cNvSpPr/>
          <p:nvPr/>
        </p:nvSpPr>
        <p:spPr>
          <a:xfrm>
            <a:off x="5981934" y="1629874"/>
            <a:ext cx="287009" cy="304189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9" name="Google Shape;8409;p60"/>
          <p:cNvGrpSpPr/>
          <p:nvPr/>
        </p:nvGrpSpPr>
        <p:grpSpPr>
          <a:xfrm>
            <a:off x="5974033" y="1996893"/>
            <a:ext cx="302554" cy="302554"/>
            <a:chOff x="-2419325" y="2408150"/>
            <a:chExt cx="291450" cy="291450"/>
          </a:xfrm>
        </p:grpSpPr>
        <p:sp>
          <p:nvSpPr>
            <p:cNvPr id="8410" name="Google Shape;8410;p60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0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0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0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60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0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0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7" name="Google Shape;8417;p60"/>
          <p:cNvSpPr/>
          <p:nvPr/>
        </p:nvSpPr>
        <p:spPr>
          <a:xfrm>
            <a:off x="5981520" y="2370193"/>
            <a:ext cx="304994" cy="304189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8" name="Google Shape;8418;p60"/>
          <p:cNvGrpSpPr/>
          <p:nvPr/>
        </p:nvGrpSpPr>
        <p:grpSpPr>
          <a:xfrm>
            <a:off x="7154392" y="2370765"/>
            <a:ext cx="302554" cy="303359"/>
            <a:chOff x="-1333200" y="2770450"/>
            <a:chExt cx="291450" cy="292225"/>
          </a:xfrm>
        </p:grpSpPr>
        <p:sp>
          <p:nvSpPr>
            <p:cNvPr id="8419" name="Google Shape;8419;p60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0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1" name="Google Shape;8421;p60"/>
          <p:cNvGrpSpPr/>
          <p:nvPr/>
        </p:nvGrpSpPr>
        <p:grpSpPr>
          <a:xfrm>
            <a:off x="2463949" y="1630806"/>
            <a:ext cx="304189" cy="302554"/>
            <a:chOff x="-5635200" y="2037975"/>
            <a:chExt cx="293025" cy="291450"/>
          </a:xfrm>
        </p:grpSpPr>
        <p:sp>
          <p:nvSpPr>
            <p:cNvPr id="8422" name="Google Shape;8422;p60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0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4" name="Google Shape;8424;p60"/>
          <p:cNvGrpSpPr/>
          <p:nvPr/>
        </p:nvGrpSpPr>
        <p:grpSpPr>
          <a:xfrm>
            <a:off x="2462716" y="1996893"/>
            <a:ext cx="306655" cy="302554"/>
            <a:chOff x="-5637575" y="2397900"/>
            <a:chExt cx="295400" cy="291450"/>
          </a:xfrm>
        </p:grpSpPr>
        <p:sp>
          <p:nvSpPr>
            <p:cNvPr id="8425" name="Google Shape;8425;p60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0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0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60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9" name="Google Shape;8429;p60"/>
          <p:cNvGrpSpPr/>
          <p:nvPr/>
        </p:nvGrpSpPr>
        <p:grpSpPr>
          <a:xfrm>
            <a:off x="2472540" y="2370764"/>
            <a:ext cx="304163" cy="303359"/>
            <a:chOff x="-5635975" y="2757075"/>
            <a:chExt cx="293000" cy="292225"/>
          </a:xfrm>
        </p:grpSpPr>
        <p:sp>
          <p:nvSpPr>
            <p:cNvPr id="8430" name="Google Shape;8430;p60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0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2" name="Google Shape;8432;p60"/>
          <p:cNvGrpSpPr/>
          <p:nvPr/>
        </p:nvGrpSpPr>
        <p:grpSpPr>
          <a:xfrm>
            <a:off x="4402304" y="1630807"/>
            <a:ext cx="304189" cy="302554"/>
            <a:chOff x="-3854375" y="2046625"/>
            <a:chExt cx="293025" cy="291450"/>
          </a:xfrm>
        </p:grpSpPr>
        <p:sp>
          <p:nvSpPr>
            <p:cNvPr id="8433" name="Google Shape;8433;p60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60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5" name="Google Shape;8435;p60"/>
          <p:cNvGrpSpPr/>
          <p:nvPr/>
        </p:nvGrpSpPr>
        <p:grpSpPr>
          <a:xfrm>
            <a:off x="4401486" y="1995673"/>
            <a:ext cx="305824" cy="304994"/>
            <a:chOff x="-3854375" y="2405000"/>
            <a:chExt cx="294600" cy="293800"/>
          </a:xfrm>
        </p:grpSpPr>
        <p:sp>
          <p:nvSpPr>
            <p:cNvPr id="8436" name="Google Shape;8436;p60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0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8" name="Google Shape;8438;p60"/>
          <p:cNvGrpSpPr/>
          <p:nvPr/>
        </p:nvGrpSpPr>
        <p:grpSpPr>
          <a:xfrm>
            <a:off x="4411700" y="2370362"/>
            <a:ext cx="302554" cy="304163"/>
            <a:chOff x="-3852025" y="2764950"/>
            <a:chExt cx="291450" cy="293000"/>
          </a:xfrm>
        </p:grpSpPr>
        <p:sp>
          <p:nvSpPr>
            <p:cNvPr id="8439" name="Google Shape;8439;p60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0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1" name="Google Shape;8441;p60"/>
          <p:cNvSpPr/>
          <p:nvPr/>
        </p:nvSpPr>
        <p:spPr>
          <a:xfrm>
            <a:off x="6366383" y="1667088"/>
            <a:ext cx="303359" cy="229757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42" name="Google Shape;8442;p60"/>
          <p:cNvSpPr/>
          <p:nvPr/>
        </p:nvSpPr>
        <p:spPr>
          <a:xfrm>
            <a:off x="6366383" y="1996770"/>
            <a:ext cx="303359" cy="302528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3" name="Google Shape;8443;p60"/>
          <p:cNvGrpSpPr/>
          <p:nvPr/>
        </p:nvGrpSpPr>
        <p:grpSpPr>
          <a:xfrm>
            <a:off x="6375254" y="2370765"/>
            <a:ext cx="302554" cy="303359"/>
            <a:chOff x="-2060175" y="2768875"/>
            <a:chExt cx="291450" cy="292225"/>
          </a:xfrm>
        </p:grpSpPr>
        <p:sp>
          <p:nvSpPr>
            <p:cNvPr id="8444" name="Google Shape;8444;p60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0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6" name="Google Shape;8446;p60"/>
          <p:cNvGrpSpPr/>
          <p:nvPr/>
        </p:nvGrpSpPr>
        <p:grpSpPr>
          <a:xfrm>
            <a:off x="7545660" y="1630808"/>
            <a:ext cx="303359" cy="302554"/>
            <a:chOff x="-937025" y="2064750"/>
            <a:chExt cx="292225" cy="291450"/>
          </a:xfrm>
        </p:grpSpPr>
        <p:sp>
          <p:nvSpPr>
            <p:cNvPr id="8447" name="Google Shape;8447;p60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0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0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0" name="Google Shape;8450;p60"/>
          <p:cNvGrpSpPr/>
          <p:nvPr/>
        </p:nvGrpSpPr>
        <p:grpSpPr>
          <a:xfrm>
            <a:off x="2858189" y="1630404"/>
            <a:ext cx="303385" cy="303359"/>
            <a:chOff x="-5276050" y="2037975"/>
            <a:chExt cx="292250" cy="292225"/>
          </a:xfrm>
        </p:grpSpPr>
        <p:sp>
          <p:nvSpPr>
            <p:cNvPr id="8451" name="Google Shape;8451;p60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0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0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4" name="Google Shape;8454;p60"/>
          <p:cNvSpPr/>
          <p:nvPr/>
        </p:nvSpPr>
        <p:spPr>
          <a:xfrm>
            <a:off x="2855615" y="2005853"/>
            <a:ext cx="309094" cy="284362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5" name="Google Shape;8455;p60"/>
          <p:cNvSpPr/>
          <p:nvPr/>
        </p:nvSpPr>
        <p:spPr>
          <a:xfrm>
            <a:off x="2867061" y="2371024"/>
            <a:ext cx="303359" cy="302528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6" name="Google Shape;8456;p60"/>
          <p:cNvGrpSpPr/>
          <p:nvPr/>
        </p:nvGrpSpPr>
        <p:grpSpPr>
          <a:xfrm>
            <a:off x="4841790" y="1630807"/>
            <a:ext cx="233053" cy="302554"/>
            <a:chOff x="-3462150" y="2046625"/>
            <a:chExt cx="224500" cy="291450"/>
          </a:xfrm>
        </p:grpSpPr>
        <p:sp>
          <p:nvSpPr>
            <p:cNvPr id="8457" name="Google Shape;8457;p60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0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0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0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0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0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0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60"/>
          <p:cNvGrpSpPr/>
          <p:nvPr/>
        </p:nvGrpSpPr>
        <p:grpSpPr>
          <a:xfrm>
            <a:off x="4824221" y="1996076"/>
            <a:ext cx="268193" cy="304189"/>
            <a:chOff x="-3478675" y="2405775"/>
            <a:chExt cx="258350" cy="293025"/>
          </a:xfrm>
        </p:grpSpPr>
        <p:sp>
          <p:nvSpPr>
            <p:cNvPr id="8465" name="Google Shape;8465;p60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0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0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0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9" name="Google Shape;8469;p60"/>
          <p:cNvGrpSpPr/>
          <p:nvPr/>
        </p:nvGrpSpPr>
        <p:grpSpPr>
          <a:xfrm>
            <a:off x="4869171" y="2370765"/>
            <a:ext cx="195448" cy="303359"/>
            <a:chOff x="-3443250" y="2765725"/>
            <a:chExt cx="188275" cy="292225"/>
          </a:xfrm>
        </p:grpSpPr>
        <p:sp>
          <p:nvSpPr>
            <p:cNvPr id="8470" name="Google Shape;8470;p60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0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0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0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4" name="Google Shape;8474;p60"/>
          <p:cNvGrpSpPr/>
          <p:nvPr/>
        </p:nvGrpSpPr>
        <p:grpSpPr>
          <a:xfrm>
            <a:off x="6775572" y="1629989"/>
            <a:ext cx="267389" cy="304189"/>
            <a:chOff x="-1684475" y="2049000"/>
            <a:chExt cx="257575" cy="293025"/>
          </a:xfrm>
        </p:grpSpPr>
        <p:sp>
          <p:nvSpPr>
            <p:cNvPr id="8475" name="Google Shape;8475;p60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0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0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0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9" name="Google Shape;8479;p60"/>
          <p:cNvSpPr/>
          <p:nvPr/>
        </p:nvSpPr>
        <p:spPr>
          <a:xfrm>
            <a:off x="6751138" y="1996550"/>
            <a:ext cx="316439" cy="302969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0" name="Google Shape;8480;p60"/>
          <p:cNvGrpSpPr/>
          <p:nvPr/>
        </p:nvGrpSpPr>
        <p:grpSpPr>
          <a:xfrm>
            <a:off x="6766568" y="2370765"/>
            <a:ext cx="302554" cy="303359"/>
            <a:chOff x="-1700225" y="2768875"/>
            <a:chExt cx="291450" cy="292225"/>
          </a:xfrm>
        </p:grpSpPr>
        <p:sp>
          <p:nvSpPr>
            <p:cNvPr id="8481" name="Google Shape;8481;p60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0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0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0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0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0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7" name="Google Shape;8487;p60"/>
          <p:cNvGrpSpPr/>
          <p:nvPr/>
        </p:nvGrpSpPr>
        <p:grpSpPr>
          <a:xfrm>
            <a:off x="7563645" y="1996076"/>
            <a:ext cx="267389" cy="304189"/>
            <a:chOff x="-919700" y="2420750"/>
            <a:chExt cx="257575" cy="293025"/>
          </a:xfrm>
        </p:grpSpPr>
        <p:sp>
          <p:nvSpPr>
            <p:cNvPr id="8488" name="Google Shape;8488;p60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0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0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1" name="Google Shape;8491;p60"/>
          <p:cNvGrpSpPr/>
          <p:nvPr/>
        </p:nvGrpSpPr>
        <p:grpSpPr>
          <a:xfrm>
            <a:off x="1292857" y="3269120"/>
            <a:ext cx="318904" cy="302528"/>
            <a:chOff x="-6696925" y="3272575"/>
            <a:chExt cx="307200" cy="291425"/>
          </a:xfrm>
        </p:grpSpPr>
        <p:sp>
          <p:nvSpPr>
            <p:cNvPr id="8492" name="Google Shape;8492;p60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0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4" name="Google Shape;8494;p60"/>
          <p:cNvGrpSpPr/>
          <p:nvPr/>
        </p:nvGrpSpPr>
        <p:grpSpPr>
          <a:xfrm>
            <a:off x="1292844" y="3640695"/>
            <a:ext cx="318930" cy="303359"/>
            <a:chOff x="-6690625" y="3631325"/>
            <a:chExt cx="307225" cy="292225"/>
          </a:xfrm>
        </p:grpSpPr>
        <p:sp>
          <p:nvSpPr>
            <p:cNvPr id="8495" name="Google Shape;8495;p60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0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0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0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0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0" name="Google Shape;8500;p60"/>
          <p:cNvGrpSpPr/>
          <p:nvPr/>
        </p:nvGrpSpPr>
        <p:grpSpPr>
          <a:xfrm>
            <a:off x="1308793" y="4038903"/>
            <a:ext cx="304189" cy="302347"/>
            <a:chOff x="-6689825" y="3992050"/>
            <a:chExt cx="293025" cy="291250"/>
          </a:xfrm>
        </p:grpSpPr>
        <p:sp>
          <p:nvSpPr>
            <p:cNvPr id="8501" name="Google Shape;8501;p60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0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0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0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0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0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0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0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0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0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0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0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3" name="Google Shape;8513;p60"/>
          <p:cNvSpPr/>
          <p:nvPr/>
        </p:nvSpPr>
        <p:spPr>
          <a:xfrm>
            <a:off x="3239412" y="3269078"/>
            <a:ext cx="313350" cy="302243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4" name="Google Shape;8514;p60"/>
          <p:cNvGrpSpPr/>
          <p:nvPr/>
        </p:nvGrpSpPr>
        <p:grpSpPr>
          <a:xfrm>
            <a:off x="3243334" y="3641096"/>
            <a:ext cx="304994" cy="302554"/>
            <a:chOff x="-4837325" y="3612425"/>
            <a:chExt cx="293800" cy="291450"/>
          </a:xfrm>
        </p:grpSpPr>
        <p:sp>
          <p:nvSpPr>
            <p:cNvPr id="8515" name="Google Shape;8515;p60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60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0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8" name="Google Shape;8518;p60"/>
          <p:cNvGrpSpPr/>
          <p:nvPr/>
        </p:nvGrpSpPr>
        <p:grpSpPr>
          <a:xfrm>
            <a:off x="3252729" y="4038799"/>
            <a:ext cx="303359" cy="302554"/>
            <a:chOff x="-4837325" y="3971575"/>
            <a:chExt cx="292225" cy="291450"/>
          </a:xfrm>
        </p:grpSpPr>
        <p:sp>
          <p:nvSpPr>
            <p:cNvPr id="8519" name="Google Shape;8519;p60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0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60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60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0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0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5" name="Google Shape;8525;p60"/>
          <p:cNvGrpSpPr/>
          <p:nvPr/>
        </p:nvGrpSpPr>
        <p:grpSpPr>
          <a:xfrm>
            <a:off x="5193545" y="3287103"/>
            <a:ext cx="310729" cy="266558"/>
            <a:chOff x="-3037625" y="3254850"/>
            <a:chExt cx="299325" cy="256775"/>
          </a:xfrm>
        </p:grpSpPr>
        <p:sp>
          <p:nvSpPr>
            <p:cNvPr id="8526" name="Google Shape;8526;p60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0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0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0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0" name="Google Shape;8530;p60"/>
          <p:cNvGrpSpPr/>
          <p:nvPr/>
        </p:nvGrpSpPr>
        <p:grpSpPr>
          <a:xfrm>
            <a:off x="5196400" y="3640680"/>
            <a:ext cx="305020" cy="303385"/>
            <a:chOff x="-3031325" y="3597450"/>
            <a:chExt cx="293825" cy="292250"/>
          </a:xfrm>
        </p:grpSpPr>
        <p:sp>
          <p:nvSpPr>
            <p:cNvPr id="8531" name="Google Shape;8531;p60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0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0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0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60"/>
          <p:cNvGrpSpPr/>
          <p:nvPr/>
        </p:nvGrpSpPr>
        <p:grpSpPr>
          <a:xfrm>
            <a:off x="5205393" y="4056380"/>
            <a:ext cx="304189" cy="267389"/>
            <a:chOff x="-3030525" y="3973150"/>
            <a:chExt cx="293025" cy="257575"/>
          </a:xfrm>
        </p:grpSpPr>
        <p:sp>
          <p:nvSpPr>
            <p:cNvPr id="8536" name="Google Shape;8536;p60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0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8" name="Google Shape;8538;p60"/>
          <p:cNvGrpSpPr/>
          <p:nvPr/>
        </p:nvGrpSpPr>
        <p:grpSpPr>
          <a:xfrm>
            <a:off x="7146940" y="3313250"/>
            <a:ext cx="304189" cy="214264"/>
            <a:chOff x="-1199300" y="3279250"/>
            <a:chExt cx="293025" cy="206400"/>
          </a:xfrm>
        </p:grpSpPr>
        <p:sp>
          <p:nvSpPr>
            <p:cNvPr id="8539" name="Google Shape;8539;p60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60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0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0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60"/>
          <p:cNvGrpSpPr/>
          <p:nvPr/>
        </p:nvGrpSpPr>
        <p:grpSpPr>
          <a:xfrm>
            <a:off x="1678982" y="3268783"/>
            <a:ext cx="320539" cy="303203"/>
            <a:chOff x="-6338550" y="3272950"/>
            <a:chExt cx="308775" cy="292075"/>
          </a:xfrm>
        </p:grpSpPr>
        <p:sp>
          <p:nvSpPr>
            <p:cNvPr id="8544" name="Google Shape;8544;p60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0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0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7" name="Google Shape;8547;p60"/>
          <p:cNvGrpSpPr/>
          <p:nvPr/>
        </p:nvGrpSpPr>
        <p:grpSpPr>
          <a:xfrm>
            <a:off x="1687157" y="3641097"/>
            <a:ext cx="304189" cy="302554"/>
            <a:chOff x="-6329100" y="3632100"/>
            <a:chExt cx="293025" cy="291450"/>
          </a:xfrm>
        </p:grpSpPr>
        <p:sp>
          <p:nvSpPr>
            <p:cNvPr id="8548" name="Google Shape;8548;p60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60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60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1" name="Google Shape;8551;p60"/>
          <p:cNvGrpSpPr/>
          <p:nvPr/>
        </p:nvGrpSpPr>
        <p:grpSpPr>
          <a:xfrm>
            <a:off x="1696566" y="4038800"/>
            <a:ext cx="302528" cy="302554"/>
            <a:chOff x="-6329875" y="3992050"/>
            <a:chExt cx="291425" cy="291450"/>
          </a:xfrm>
        </p:grpSpPr>
        <p:sp>
          <p:nvSpPr>
            <p:cNvPr id="8552" name="Google Shape;8552;p60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0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0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0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6" name="Google Shape;8556;p60"/>
          <p:cNvGrpSpPr/>
          <p:nvPr/>
        </p:nvGrpSpPr>
        <p:grpSpPr>
          <a:xfrm>
            <a:off x="3633144" y="3267886"/>
            <a:ext cx="305020" cy="304994"/>
            <a:chOff x="-4478975" y="3251700"/>
            <a:chExt cx="293825" cy="293800"/>
          </a:xfrm>
        </p:grpSpPr>
        <p:sp>
          <p:nvSpPr>
            <p:cNvPr id="8557" name="Google Shape;8557;p60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60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0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60"/>
          <p:cNvGrpSpPr/>
          <p:nvPr/>
        </p:nvGrpSpPr>
        <p:grpSpPr>
          <a:xfrm>
            <a:off x="3633144" y="3641096"/>
            <a:ext cx="305020" cy="302554"/>
            <a:chOff x="-4475825" y="3612425"/>
            <a:chExt cx="293825" cy="291450"/>
          </a:xfrm>
        </p:grpSpPr>
        <p:sp>
          <p:nvSpPr>
            <p:cNvPr id="8561" name="Google Shape;8561;p60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0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0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4" name="Google Shape;8564;p60"/>
          <p:cNvGrpSpPr/>
          <p:nvPr/>
        </p:nvGrpSpPr>
        <p:grpSpPr>
          <a:xfrm>
            <a:off x="3639685" y="4038811"/>
            <a:ext cx="309094" cy="302528"/>
            <a:chOff x="-4480550" y="3970800"/>
            <a:chExt cx="297750" cy="291425"/>
          </a:xfrm>
        </p:grpSpPr>
        <p:sp>
          <p:nvSpPr>
            <p:cNvPr id="8565" name="Google Shape;8565;p60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60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7" name="Google Shape;8567;p60"/>
          <p:cNvGrpSpPr/>
          <p:nvPr/>
        </p:nvGrpSpPr>
        <p:grpSpPr>
          <a:xfrm>
            <a:off x="5589021" y="3269105"/>
            <a:ext cx="299284" cy="302554"/>
            <a:chOff x="-2668225" y="3239075"/>
            <a:chExt cx="288300" cy="291450"/>
          </a:xfrm>
        </p:grpSpPr>
        <p:sp>
          <p:nvSpPr>
            <p:cNvPr id="8568" name="Google Shape;8568;p60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0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0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0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0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3" name="Google Shape;8573;p60"/>
          <p:cNvGrpSpPr/>
          <p:nvPr/>
        </p:nvGrpSpPr>
        <p:grpSpPr>
          <a:xfrm>
            <a:off x="5586970" y="3641095"/>
            <a:ext cx="303385" cy="302554"/>
            <a:chOff x="-2671375" y="3597450"/>
            <a:chExt cx="292250" cy="291450"/>
          </a:xfrm>
        </p:grpSpPr>
        <p:sp>
          <p:nvSpPr>
            <p:cNvPr id="8574" name="Google Shape;8574;p60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60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6" name="Google Shape;8576;p60"/>
          <p:cNvGrpSpPr/>
          <p:nvPr/>
        </p:nvGrpSpPr>
        <p:grpSpPr>
          <a:xfrm>
            <a:off x="5594744" y="4037980"/>
            <a:ext cx="304994" cy="304189"/>
            <a:chOff x="-2670575" y="3956600"/>
            <a:chExt cx="293800" cy="293025"/>
          </a:xfrm>
        </p:grpSpPr>
        <p:sp>
          <p:nvSpPr>
            <p:cNvPr id="8577" name="Google Shape;8577;p60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60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60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0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60"/>
          <p:cNvGrpSpPr/>
          <p:nvPr/>
        </p:nvGrpSpPr>
        <p:grpSpPr>
          <a:xfrm>
            <a:off x="7145306" y="3641562"/>
            <a:ext cx="307459" cy="301620"/>
            <a:chOff x="-1183550" y="3586525"/>
            <a:chExt cx="296175" cy="290550"/>
          </a:xfrm>
        </p:grpSpPr>
        <p:sp>
          <p:nvSpPr>
            <p:cNvPr id="8582" name="Google Shape;8582;p60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0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0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0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0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0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0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0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60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1" name="Google Shape;8591;p60"/>
          <p:cNvGrpSpPr/>
          <p:nvPr/>
        </p:nvGrpSpPr>
        <p:grpSpPr>
          <a:xfrm>
            <a:off x="2077310" y="3269523"/>
            <a:ext cx="303385" cy="301724"/>
            <a:chOff x="-5971525" y="3273750"/>
            <a:chExt cx="292250" cy="290650"/>
          </a:xfrm>
        </p:grpSpPr>
        <p:sp>
          <p:nvSpPr>
            <p:cNvPr id="8592" name="Google Shape;8592;p60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0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60"/>
          <p:cNvGrpSpPr/>
          <p:nvPr/>
        </p:nvGrpSpPr>
        <p:grpSpPr>
          <a:xfrm>
            <a:off x="2073223" y="3640111"/>
            <a:ext cx="311560" cy="304527"/>
            <a:chOff x="-5974675" y="3632100"/>
            <a:chExt cx="300125" cy="293350"/>
          </a:xfrm>
        </p:grpSpPr>
        <p:sp>
          <p:nvSpPr>
            <p:cNvPr id="8595" name="Google Shape;8595;p60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0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0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8" name="Google Shape;8598;p60"/>
          <p:cNvGrpSpPr/>
          <p:nvPr/>
        </p:nvGrpSpPr>
        <p:grpSpPr>
          <a:xfrm>
            <a:off x="2094881" y="4037982"/>
            <a:ext cx="285400" cy="304189"/>
            <a:chOff x="-5971525" y="3990475"/>
            <a:chExt cx="274925" cy="293025"/>
          </a:xfrm>
        </p:grpSpPr>
        <p:sp>
          <p:nvSpPr>
            <p:cNvPr id="8599" name="Google Shape;8599;p60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0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60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60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3" name="Google Shape;8603;p60"/>
          <p:cNvGrpSpPr/>
          <p:nvPr/>
        </p:nvGrpSpPr>
        <p:grpSpPr>
          <a:xfrm>
            <a:off x="4022136" y="3269521"/>
            <a:ext cx="303359" cy="301724"/>
            <a:chOff x="-4118225" y="3253275"/>
            <a:chExt cx="292225" cy="290650"/>
          </a:xfrm>
        </p:grpSpPr>
        <p:sp>
          <p:nvSpPr>
            <p:cNvPr id="8604" name="Google Shape;8604;p60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0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6" name="Google Shape;8606;p60"/>
          <p:cNvGrpSpPr/>
          <p:nvPr/>
        </p:nvGrpSpPr>
        <p:grpSpPr>
          <a:xfrm>
            <a:off x="4058509" y="3640902"/>
            <a:ext cx="230614" cy="302944"/>
            <a:chOff x="-4082800" y="3612425"/>
            <a:chExt cx="222150" cy="291825"/>
          </a:xfrm>
        </p:grpSpPr>
        <p:sp>
          <p:nvSpPr>
            <p:cNvPr id="8607" name="Google Shape;8607;p60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60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0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0" name="Google Shape;8610;p60"/>
          <p:cNvGrpSpPr/>
          <p:nvPr/>
        </p:nvGrpSpPr>
        <p:grpSpPr>
          <a:xfrm>
            <a:off x="4030715" y="4048207"/>
            <a:ext cx="303359" cy="283739"/>
            <a:chOff x="-4118225" y="3990475"/>
            <a:chExt cx="292225" cy="273325"/>
          </a:xfrm>
        </p:grpSpPr>
        <p:sp>
          <p:nvSpPr>
            <p:cNvPr id="8611" name="Google Shape;8611;p60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60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60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0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5" name="Google Shape;8615;p60"/>
          <p:cNvGrpSpPr/>
          <p:nvPr/>
        </p:nvGrpSpPr>
        <p:grpSpPr>
          <a:xfrm>
            <a:off x="5984968" y="3268288"/>
            <a:ext cx="284569" cy="304189"/>
            <a:chOff x="-2312225" y="3238300"/>
            <a:chExt cx="274125" cy="293025"/>
          </a:xfrm>
        </p:grpSpPr>
        <p:sp>
          <p:nvSpPr>
            <p:cNvPr id="8616" name="Google Shape;8616;p60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0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8" name="Google Shape;8618;p60"/>
          <p:cNvGrpSpPr/>
          <p:nvPr/>
        </p:nvGrpSpPr>
        <p:grpSpPr>
          <a:xfrm>
            <a:off x="5975561" y="3603891"/>
            <a:ext cx="303385" cy="376960"/>
            <a:chOff x="-2310650" y="3525775"/>
            <a:chExt cx="292250" cy="363125"/>
          </a:xfrm>
        </p:grpSpPr>
        <p:sp>
          <p:nvSpPr>
            <p:cNvPr id="8619" name="Google Shape;8619;p60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60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0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0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3" name="Google Shape;8623;p60"/>
          <p:cNvGrpSpPr/>
          <p:nvPr/>
        </p:nvGrpSpPr>
        <p:grpSpPr>
          <a:xfrm>
            <a:off x="5983322" y="4038798"/>
            <a:ext cx="305020" cy="302554"/>
            <a:chOff x="-2310650" y="3958175"/>
            <a:chExt cx="293825" cy="291450"/>
          </a:xfrm>
        </p:grpSpPr>
        <p:sp>
          <p:nvSpPr>
            <p:cNvPr id="8624" name="Google Shape;8624;p60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60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6" name="Google Shape;8626;p60"/>
          <p:cNvGrpSpPr/>
          <p:nvPr/>
        </p:nvGrpSpPr>
        <p:grpSpPr>
          <a:xfrm>
            <a:off x="7154715" y="4038798"/>
            <a:ext cx="305798" cy="302554"/>
            <a:chOff x="-1182750" y="3962900"/>
            <a:chExt cx="294575" cy="291450"/>
          </a:xfrm>
        </p:grpSpPr>
        <p:sp>
          <p:nvSpPr>
            <p:cNvPr id="8627" name="Google Shape;8627;p60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60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60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0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0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0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0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4" name="Google Shape;8634;p60"/>
          <p:cNvGrpSpPr/>
          <p:nvPr/>
        </p:nvGrpSpPr>
        <p:grpSpPr>
          <a:xfrm>
            <a:off x="2465070" y="3269107"/>
            <a:ext cx="305824" cy="302554"/>
            <a:chOff x="-5611575" y="3272950"/>
            <a:chExt cx="294600" cy="291450"/>
          </a:xfrm>
        </p:grpSpPr>
        <p:sp>
          <p:nvSpPr>
            <p:cNvPr id="8635" name="Google Shape;8635;p60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60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60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0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60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60"/>
          <p:cNvGrpSpPr/>
          <p:nvPr/>
        </p:nvGrpSpPr>
        <p:grpSpPr>
          <a:xfrm>
            <a:off x="2465070" y="3641513"/>
            <a:ext cx="305824" cy="301724"/>
            <a:chOff x="-5613150" y="3632900"/>
            <a:chExt cx="294600" cy="290650"/>
          </a:xfrm>
        </p:grpSpPr>
        <p:sp>
          <p:nvSpPr>
            <p:cNvPr id="8641" name="Google Shape;8641;p60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60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60"/>
          <p:cNvGrpSpPr/>
          <p:nvPr/>
        </p:nvGrpSpPr>
        <p:grpSpPr>
          <a:xfrm>
            <a:off x="2473648" y="4038397"/>
            <a:ext cx="305824" cy="303359"/>
            <a:chOff x="-5613150" y="3991275"/>
            <a:chExt cx="294600" cy="292225"/>
          </a:xfrm>
        </p:grpSpPr>
        <p:sp>
          <p:nvSpPr>
            <p:cNvPr id="8644" name="Google Shape;8644;p60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60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0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0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0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0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0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60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60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3" name="Google Shape;8653;p60"/>
          <p:cNvGrpSpPr/>
          <p:nvPr/>
        </p:nvGrpSpPr>
        <p:grpSpPr>
          <a:xfrm>
            <a:off x="4399665" y="3269262"/>
            <a:ext cx="313350" cy="302243"/>
            <a:chOff x="-3768700" y="3253275"/>
            <a:chExt cx="301850" cy="291150"/>
          </a:xfrm>
        </p:grpSpPr>
        <p:sp>
          <p:nvSpPr>
            <p:cNvPr id="8654" name="Google Shape;8654;p60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60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60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7" name="Google Shape;8657;p60"/>
          <p:cNvGrpSpPr/>
          <p:nvPr/>
        </p:nvGrpSpPr>
        <p:grpSpPr>
          <a:xfrm>
            <a:off x="4402609" y="3649674"/>
            <a:ext cx="307459" cy="285400"/>
            <a:chOff x="-3808700" y="3628950"/>
            <a:chExt cx="296175" cy="274925"/>
          </a:xfrm>
        </p:grpSpPr>
        <p:sp>
          <p:nvSpPr>
            <p:cNvPr id="8658" name="Google Shape;8658;p60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60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60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60"/>
          <p:cNvGrpSpPr/>
          <p:nvPr/>
        </p:nvGrpSpPr>
        <p:grpSpPr>
          <a:xfrm>
            <a:off x="4449623" y="4038500"/>
            <a:ext cx="302399" cy="303151"/>
            <a:chOff x="-3771675" y="3971775"/>
            <a:chExt cx="291300" cy="292025"/>
          </a:xfrm>
        </p:grpSpPr>
        <p:sp>
          <p:nvSpPr>
            <p:cNvPr id="8662" name="Google Shape;8662;p60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60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60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0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60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7" name="Google Shape;8667;p60"/>
          <p:cNvGrpSpPr/>
          <p:nvPr/>
        </p:nvGrpSpPr>
        <p:grpSpPr>
          <a:xfrm>
            <a:off x="6368398" y="3304751"/>
            <a:ext cx="302995" cy="231263"/>
            <a:chOff x="-1951475" y="3273100"/>
            <a:chExt cx="291875" cy="222775"/>
          </a:xfrm>
        </p:grpSpPr>
        <p:sp>
          <p:nvSpPr>
            <p:cNvPr id="8668" name="Google Shape;8668;p60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60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0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60"/>
          <p:cNvGrpSpPr/>
          <p:nvPr/>
        </p:nvGrpSpPr>
        <p:grpSpPr>
          <a:xfrm>
            <a:off x="6366582" y="3641095"/>
            <a:ext cx="306629" cy="302554"/>
            <a:chOff x="-1951475" y="3597450"/>
            <a:chExt cx="295375" cy="291450"/>
          </a:xfrm>
        </p:grpSpPr>
        <p:sp>
          <p:nvSpPr>
            <p:cNvPr id="8672" name="Google Shape;8672;p60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0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0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0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6" name="Google Shape;8676;p60"/>
          <p:cNvGrpSpPr/>
          <p:nvPr/>
        </p:nvGrpSpPr>
        <p:grpSpPr>
          <a:xfrm>
            <a:off x="6368205" y="4038798"/>
            <a:ext cx="320539" cy="302554"/>
            <a:chOff x="-1960150" y="3956600"/>
            <a:chExt cx="308775" cy="291450"/>
          </a:xfrm>
        </p:grpSpPr>
        <p:sp>
          <p:nvSpPr>
            <p:cNvPr id="8677" name="Google Shape;8677;p60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60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9" name="Google Shape;8679;p60"/>
          <p:cNvGrpSpPr/>
          <p:nvPr/>
        </p:nvGrpSpPr>
        <p:grpSpPr>
          <a:xfrm>
            <a:off x="7547604" y="3268702"/>
            <a:ext cx="303359" cy="303359"/>
            <a:chOff x="-804700" y="3226500"/>
            <a:chExt cx="292225" cy="292225"/>
          </a:xfrm>
        </p:grpSpPr>
        <p:sp>
          <p:nvSpPr>
            <p:cNvPr id="8680" name="Google Shape;8680;p60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60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0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60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60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60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60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7" name="Google Shape;8687;p60"/>
          <p:cNvGrpSpPr/>
          <p:nvPr/>
        </p:nvGrpSpPr>
        <p:grpSpPr>
          <a:xfrm>
            <a:off x="2860141" y="3268692"/>
            <a:ext cx="303359" cy="303385"/>
            <a:chOff x="-5251625" y="3272950"/>
            <a:chExt cx="292225" cy="292250"/>
          </a:xfrm>
        </p:grpSpPr>
        <p:sp>
          <p:nvSpPr>
            <p:cNvPr id="8688" name="Google Shape;8688;p60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0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60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1" name="Google Shape;8691;p60"/>
          <p:cNvGrpSpPr/>
          <p:nvPr/>
        </p:nvGrpSpPr>
        <p:grpSpPr>
          <a:xfrm>
            <a:off x="2857689" y="3640488"/>
            <a:ext cx="308264" cy="303774"/>
            <a:chOff x="-5254775" y="3631325"/>
            <a:chExt cx="296950" cy="292625"/>
          </a:xfrm>
        </p:grpSpPr>
        <p:sp>
          <p:nvSpPr>
            <p:cNvPr id="8692" name="Google Shape;8692;p60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60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60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60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60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60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60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60"/>
          <p:cNvGrpSpPr/>
          <p:nvPr/>
        </p:nvGrpSpPr>
        <p:grpSpPr>
          <a:xfrm>
            <a:off x="2869122" y="4038397"/>
            <a:ext cx="302554" cy="303359"/>
            <a:chOff x="-5251625" y="3991275"/>
            <a:chExt cx="291450" cy="292225"/>
          </a:xfrm>
        </p:grpSpPr>
        <p:sp>
          <p:nvSpPr>
            <p:cNvPr id="8700" name="Google Shape;8700;p60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0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0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0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60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5" name="Google Shape;8705;p60"/>
          <p:cNvGrpSpPr/>
          <p:nvPr/>
        </p:nvGrpSpPr>
        <p:grpSpPr>
          <a:xfrm>
            <a:off x="4844953" y="3269119"/>
            <a:ext cx="230614" cy="302528"/>
            <a:chOff x="-3365275" y="3253275"/>
            <a:chExt cx="222150" cy="291425"/>
          </a:xfrm>
        </p:grpSpPr>
        <p:sp>
          <p:nvSpPr>
            <p:cNvPr id="8706" name="Google Shape;8706;p60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60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60"/>
          <p:cNvGrpSpPr/>
          <p:nvPr/>
        </p:nvGrpSpPr>
        <p:grpSpPr>
          <a:xfrm>
            <a:off x="4826163" y="3640279"/>
            <a:ext cx="268193" cy="304189"/>
            <a:chOff x="-3383375" y="3611625"/>
            <a:chExt cx="258350" cy="293025"/>
          </a:xfrm>
        </p:grpSpPr>
        <p:sp>
          <p:nvSpPr>
            <p:cNvPr id="8709" name="Google Shape;8709;p60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60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1" name="Google Shape;8711;p60"/>
          <p:cNvGrpSpPr/>
          <p:nvPr/>
        </p:nvGrpSpPr>
        <p:grpSpPr>
          <a:xfrm>
            <a:off x="4871114" y="4038799"/>
            <a:ext cx="195448" cy="302554"/>
            <a:chOff x="-3347950" y="3971575"/>
            <a:chExt cx="188275" cy="291450"/>
          </a:xfrm>
        </p:grpSpPr>
        <p:sp>
          <p:nvSpPr>
            <p:cNvPr id="8712" name="Google Shape;8712;p60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60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0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5" name="Google Shape;8715;p60"/>
          <p:cNvGrpSpPr/>
          <p:nvPr/>
        </p:nvGrpSpPr>
        <p:grpSpPr>
          <a:xfrm>
            <a:off x="6777113" y="3268288"/>
            <a:ext cx="268193" cy="304189"/>
            <a:chOff x="-1575775" y="3238300"/>
            <a:chExt cx="258350" cy="293025"/>
          </a:xfrm>
        </p:grpSpPr>
        <p:sp>
          <p:nvSpPr>
            <p:cNvPr id="8716" name="Google Shape;8716;p60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0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0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0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60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1" name="Google Shape;8721;p60"/>
          <p:cNvGrpSpPr/>
          <p:nvPr/>
        </p:nvGrpSpPr>
        <p:grpSpPr>
          <a:xfrm>
            <a:off x="6758700" y="3639474"/>
            <a:ext cx="305020" cy="305798"/>
            <a:chOff x="-1591550" y="3597475"/>
            <a:chExt cx="293825" cy="294575"/>
          </a:xfrm>
        </p:grpSpPr>
        <p:sp>
          <p:nvSpPr>
            <p:cNvPr id="8722" name="Google Shape;8722;p60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0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0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60"/>
          <p:cNvGrpSpPr/>
          <p:nvPr/>
        </p:nvGrpSpPr>
        <p:grpSpPr>
          <a:xfrm>
            <a:off x="6767694" y="4046155"/>
            <a:ext cx="304189" cy="287839"/>
            <a:chOff x="-1592325" y="3957400"/>
            <a:chExt cx="293025" cy="277275"/>
          </a:xfrm>
        </p:grpSpPr>
        <p:sp>
          <p:nvSpPr>
            <p:cNvPr id="8726" name="Google Shape;8726;p60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60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60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60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0" name="Google Shape;8730;p60"/>
          <p:cNvGrpSpPr/>
          <p:nvPr/>
        </p:nvGrpSpPr>
        <p:grpSpPr>
          <a:xfrm>
            <a:off x="7566005" y="3640694"/>
            <a:ext cx="266558" cy="303359"/>
            <a:chOff x="-778700" y="3612425"/>
            <a:chExt cx="256775" cy="292225"/>
          </a:xfrm>
        </p:grpSpPr>
        <p:sp>
          <p:nvSpPr>
            <p:cNvPr id="8731" name="Google Shape;8731;p60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60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0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0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60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0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7" name="Google Shape;8737;p60"/>
          <p:cNvGrpSpPr/>
          <p:nvPr/>
        </p:nvGrpSpPr>
        <p:grpSpPr>
          <a:xfrm>
            <a:off x="2080850" y="1641166"/>
            <a:ext cx="294442" cy="295215"/>
            <a:chOff x="6679825" y="2693700"/>
            <a:chExt cx="257875" cy="258575"/>
          </a:xfrm>
        </p:grpSpPr>
        <p:sp>
          <p:nvSpPr>
            <p:cNvPr id="8738" name="Google Shape;8738;p60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60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0" name="Google Shape;8740;p60"/>
          <p:cNvGrpSpPr/>
          <p:nvPr/>
        </p:nvGrpSpPr>
        <p:grpSpPr>
          <a:xfrm>
            <a:off x="2073922" y="1998089"/>
            <a:ext cx="302373" cy="300011"/>
            <a:chOff x="6790450" y="3119050"/>
            <a:chExt cx="262750" cy="260675"/>
          </a:xfrm>
        </p:grpSpPr>
        <p:sp>
          <p:nvSpPr>
            <p:cNvPr id="8741" name="Google Shape;8741;p60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0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3" name="Google Shape;8743;p60"/>
          <p:cNvGrpSpPr/>
          <p:nvPr/>
        </p:nvGrpSpPr>
        <p:grpSpPr>
          <a:xfrm>
            <a:off x="6586588" y="4426561"/>
            <a:ext cx="245642" cy="279461"/>
            <a:chOff x="7728464" y="1561258"/>
            <a:chExt cx="349719" cy="397866"/>
          </a:xfrm>
        </p:grpSpPr>
        <p:sp>
          <p:nvSpPr>
            <p:cNvPr id="8744" name="Google Shape;8744;p60"/>
            <p:cNvSpPr/>
            <p:nvPr/>
          </p:nvSpPr>
          <p:spPr>
            <a:xfrm>
              <a:off x="7891642" y="1678585"/>
              <a:ext cx="23354" cy="23333"/>
            </a:xfrm>
            <a:custGeom>
              <a:rect b="b" l="l" r="r" t="t"/>
              <a:pathLst>
                <a:path extrusionOk="0" h="1118" w="1119">
                  <a:moveTo>
                    <a:pt x="0" y="1"/>
                  </a:moveTo>
                  <a:lnTo>
                    <a:pt x="0" y="1117"/>
                  </a:lnTo>
                  <a:lnTo>
                    <a:pt x="1118" y="1117"/>
                  </a:lnTo>
                  <a:lnTo>
                    <a:pt x="11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60"/>
            <p:cNvSpPr/>
            <p:nvPr/>
          </p:nvSpPr>
          <p:spPr>
            <a:xfrm>
              <a:off x="7728464" y="1561258"/>
              <a:ext cx="349719" cy="397866"/>
            </a:xfrm>
            <a:custGeom>
              <a:rect b="b" l="l" r="r" t="t"/>
              <a:pathLst>
                <a:path extrusionOk="0" h="19064" w="16757">
                  <a:moveTo>
                    <a:pt x="9496" y="2830"/>
                  </a:moveTo>
                  <a:cubicBezTo>
                    <a:pt x="9804" y="2830"/>
                    <a:pt x="10054" y="3079"/>
                    <a:pt x="10054" y="3389"/>
                  </a:cubicBezTo>
                  <a:lnTo>
                    <a:pt x="10054" y="4505"/>
                  </a:lnTo>
                  <a:lnTo>
                    <a:pt x="11172" y="4505"/>
                  </a:lnTo>
                  <a:cubicBezTo>
                    <a:pt x="11480" y="4505"/>
                    <a:pt x="11729" y="4756"/>
                    <a:pt x="11729" y="5064"/>
                  </a:cubicBezTo>
                  <a:cubicBezTo>
                    <a:pt x="11729" y="5373"/>
                    <a:pt x="11480" y="5623"/>
                    <a:pt x="11172" y="5623"/>
                  </a:cubicBezTo>
                  <a:lnTo>
                    <a:pt x="10054" y="5623"/>
                  </a:lnTo>
                  <a:lnTo>
                    <a:pt x="10054" y="6739"/>
                  </a:lnTo>
                  <a:lnTo>
                    <a:pt x="11172" y="6739"/>
                  </a:lnTo>
                  <a:cubicBezTo>
                    <a:pt x="11480" y="6739"/>
                    <a:pt x="11729" y="6990"/>
                    <a:pt x="11729" y="7298"/>
                  </a:cubicBezTo>
                  <a:cubicBezTo>
                    <a:pt x="11729" y="7608"/>
                    <a:pt x="11480" y="7857"/>
                    <a:pt x="11172" y="7857"/>
                  </a:cubicBezTo>
                  <a:lnTo>
                    <a:pt x="10054" y="7857"/>
                  </a:lnTo>
                  <a:lnTo>
                    <a:pt x="10054" y="8973"/>
                  </a:lnTo>
                  <a:cubicBezTo>
                    <a:pt x="10054" y="9283"/>
                    <a:pt x="9804" y="9532"/>
                    <a:pt x="9495" y="9532"/>
                  </a:cubicBezTo>
                  <a:cubicBezTo>
                    <a:pt x="9187" y="9532"/>
                    <a:pt x="8936" y="9283"/>
                    <a:pt x="8936" y="8973"/>
                  </a:cubicBezTo>
                  <a:lnTo>
                    <a:pt x="8936" y="7857"/>
                  </a:lnTo>
                  <a:lnTo>
                    <a:pt x="7819" y="7857"/>
                  </a:lnTo>
                  <a:lnTo>
                    <a:pt x="7819" y="8973"/>
                  </a:lnTo>
                  <a:cubicBezTo>
                    <a:pt x="7819" y="9283"/>
                    <a:pt x="7570" y="9532"/>
                    <a:pt x="7260" y="9532"/>
                  </a:cubicBezTo>
                  <a:cubicBezTo>
                    <a:pt x="6953" y="9532"/>
                    <a:pt x="6701" y="9283"/>
                    <a:pt x="6701" y="8973"/>
                  </a:cubicBezTo>
                  <a:lnTo>
                    <a:pt x="6701" y="7857"/>
                  </a:lnTo>
                  <a:lnTo>
                    <a:pt x="5585" y="7857"/>
                  </a:lnTo>
                  <a:cubicBezTo>
                    <a:pt x="5276" y="7857"/>
                    <a:pt x="5026" y="7608"/>
                    <a:pt x="5026" y="7298"/>
                  </a:cubicBezTo>
                  <a:cubicBezTo>
                    <a:pt x="5026" y="6990"/>
                    <a:pt x="5276" y="6739"/>
                    <a:pt x="5585" y="6739"/>
                  </a:cubicBezTo>
                  <a:lnTo>
                    <a:pt x="6701" y="6739"/>
                  </a:lnTo>
                  <a:lnTo>
                    <a:pt x="6701" y="5623"/>
                  </a:lnTo>
                  <a:lnTo>
                    <a:pt x="5585" y="5623"/>
                  </a:lnTo>
                  <a:cubicBezTo>
                    <a:pt x="5277" y="5623"/>
                    <a:pt x="5028" y="5373"/>
                    <a:pt x="5028" y="5064"/>
                  </a:cubicBezTo>
                  <a:cubicBezTo>
                    <a:pt x="5028" y="4756"/>
                    <a:pt x="5277" y="4505"/>
                    <a:pt x="5585" y="4505"/>
                  </a:cubicBezTo>
                  <a:lnTo>
                    <a:pt x="6703" y="4505"/>
                  </a:lnTo>
                  <a:lnTo>
                    <a:pt x="6703" y="3389"/>
                  </a:lnTo>
                  <a:cubicBezTo>
                    <a:pt x="6703" y="3079"/>
                    <a:pt x="6953" y="2830"/>
                    <a:pt x="7262" y="2830"/>
                  </a:cubicBezTo>
                  <a:cubicBezTo>
                    <a:pt x="7570" y="2830"/>
                    <a:pt x="7819" y="3079"/>
                    <a:pt x="7819" y="3389"/>
                  </a:cubicBezTo>
                  <a:lnTo>
                    <a:pt x="7819" y="4505"/>
                  </a:lnTo>
                  <a:lnTo>
                    <a:pt x="8937" y="4505"/>
                  </a:lnTo>
                  <a:lnTo>
                    <a:pt x="8937" y="3389"/>
                  </a:lnTo>
                  <a:cubicBezTo>
                    <a:pt x="8937" y="3079"/>
                    <a:pt x="9187" y="2830"/>
                    <a:pt x="9496" y="2830"/>
                  </a:cubicBezTo>
                  <a:close/>
                  <a:moveTo>
                    <a:pt x="12845" y="10091"/>
                  </a:moveTo>
                  <a:cubicBezTo>
                    <a:pt x="12952" y="10091"/>
                    <a:pt x="13060" y="10121"/>
                    <a:pt x="13157" y="10185"/>
                  </a:cubicBezTo>
                  <a:cubicBezTo>
                    <a:pt x="13413" y="10357"/>
                    <a:pt x="13482" y="10702"/>
                    <a:pt x="13310" y="10960"/>
                  </a:cubicBezTo>
                  <a:cubicBezTo>
                    <a:pt x="12210" y="12612"/>
                    <a:pt x="10365" y="13599"/>
                    <a:pt x="8378" y="13599"/>
                  </a:cubicBezTo>
                  <a:cubicBezTo>
                    <a:pt x="6392" y="13599"/>
                    <a:pt x="4547" y="12612"/>
                    <a:pt x="3445" y="10960"/>
                  </a:cubicBezTo>
                  <a:cubicBezTo>
                    <a:pt x="3275" y="10702"/>
                    <a:pt x="3344" y="10355"/>
                    <a:pt x="3600" y="10185"/>
                  </a:cubicBezTo>
                  <a:cubicBezTo>
                    <a:pt x="3696" y="10121"/>
                    <a:pt x="3804" y="10091"/>
                    <a:pt x="3910" y="10091"/>
                  </a:cubicBezTo>
                  <a:cubicBezTo>
                    <a:pt x="4090" y="10091"/>
                    <a:pt x="4267" y="10178"/>
                    <a:pt x="4375" y="10339"/>
                  </a:cubicBezTo>
                  <a:cubicBezTo>
                    <a:pt x="5269" y="11682"/>
                    <a:pt x="6765" y="12481"/>
                    <a:pt x="8378" y="12481"/>
                  </a:cubicBezTo>
                  <a:cubicBezTo>
                    <a:pt x="9990" y="12481"/>
                    <a:pt x="11487" y="11682"/>
                    <a:pt x="12382" y="10339"/>
                  </a:cubicBezTo>
                  <a:cubicBezTo>
                    <a:pt x="12488" y="10178"/>
                    <a:pt x="12665" y="10091"/>
                    <a:pt x="12845" y="10091"/>
                  </a:cubicBezTo>
                  <a:close/>
                  <a:moveTo>
                    <a:pt x="2794" y="1"/>
                  </a:moveTo>
                  <a:cubicBezTo>
                    <a:pt x="1253" y="1"/>
                    <a:pt x="0" y="1291"/>
                    <a:pt x="0" y="2830"/>
                  </a:cubicBezTo>
                  <a:lnTo>
                    <a:pt x="0" y="14001"/>
                  </a:lnTo>
                  <a:cubicBezTo>
                    <a:pt x="0" y="15540"/>
                    <a:pt x="1253" y="16792"/>
                    <a:pt x="2794" y="16792"/>
                  </a:cubicBezTo>
                  <a:lnTo>
                    <a:pt x="5912" y="16792"/>
                  </a:lnTo>
                  <a:lnTo>
                    <a:pt x="7984" y="18901"/>
                  </a:lnTo>
                  <a:cubicBezTo>
                    <a:pt x="8092" y="19009"/>
                    <a:pt x="8235" y="19064"/>
                    <a:pt x="8378" y="19064"/>
                  </a:cubicBezTo>
                  <a:cubicBezTo>
                    <a:pt x="8522" y="19064"/>
                    <a:pt x="8665" y="19009"/>
                    <a:pt x="8773" y="18901"/>
                  </a:cubicBezTo>
                  <a:lnTo>
                    <a:pt x="10844" y="16792"/>
                  </a:lnTo>
                  <a:lnTo>
                    <a:pt x="13963" y="16792"/>
                  </a:lnTo>
                  <a:cubicBezTo>
                    <a:pt x="15504" y="16792"/>
                    <a:pt x="16756" y="15540"/>
                    <a:pt x="16756" y="14001"/>
                  </a:cubicBezTo>
                  <a:lnTo>
                    <a:pt x="16756" y="2830"/>
                  </a:lnTo>
                  <a:cubicBezTo>
                    <a:pt x="16756" y="1291"/>
                    <a:pt x="15504" y="1"/>
                    <a:pt x="13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6" name="Google Shape;8746;p60"/>
          <p:cNvGrpSpPr/>
          <p:nvPr/>
        </p:nvGrpSpPr>
        <p:grpSpPr>
          <a:xfrm>
            <a:off x="5089198" y="4426561"/>
            <a:ext cx="279490" cy="279461"/>
            <a:chOff x="5611350" y="1561258"/>
            <a:chExt cx="397907" cy="397866"/>
          </a:xfrm>
        </p:grpSpPr>
        <p:sp>
          <p:nvSpPr>
            <p:cNvPr id="8747" name="Google Shape;8747;p60"/>
            <p:cNvSpPr/>
            <p:nvPr/>
          </p:nvSpPr>
          <p:spPr>
            <a:xfrm>
              <a:off x="5713589" y="1812337"/>
              <a:ext cx="38443" cy="39653"/>
            </a:xfrm>
            <a:custGeom>
              <a:rect b="b" l="l" r="r" t="t"/>
              <a:pathLst>
                <a:path extrusionOk="0" h="1900" w="1842">
                  <a:moveTo>
                    <a:pt x="1842" y="1"/>
                  </a:moveTo>
                  <a:lnTo>
                    <a:pt x="630" y="486"/>
                  </a:lnTo>
                  <a:cubicBezTo>
                    <a:pt x="81" y="705"/>
                    <a:pt x="0" y="1450"/>
                    <a:pt x="490" y="1782"/>
                  </a:cubicBezTo>
                  <a:cubicBezTo>
                    <a:pt x="608" y="1862"/>
                    <a:pt x="755" y="1900"/>
                    <a:pt x="908" y="1900"/>
                  </a:cubicBezTo>
                  <a:cubicBezTo>
                    <a:pt x="1349" y="1900"/>
                    <a:pt x="1842" y="1590"/>
                    <a:pt x="1842" y="1092"/>
                  </a:cubicBezTo>
                  <a:lnTo>
                    <a:pt x="18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60"/>
            <p:cNvSpPr/>
            <p:nvPr/>
          </p:nvSpPr>
          <p:spPr>
            <a:xfrm>
              <a:off x="5830124" y="1789047"/>
              <a:ext cx="38505" cy="39653"/>
            </a:xfrm>
            <a:custGeom>
              <a:rect b="b" l="l" r="r" t="t"/>
              <a:pathLst>
                <a:path extrusionOk="0" h="1900" w="1845">
                  <a:moveTo>
                    <a:pt x="1844" y="1"/>
                  </a:moveTo>
                  <a:lnTo>
                    <a:pt x="631" y="485"/>
                  </a:lnTo>
                  <a:cubicBezTo>
                    <a:pt x="82" y="705"/>
                    <a:pt x="1" y="1450"/>
                    <a:pt x="491" y="1782"/>
                  </a:cubicBezTo>
                  <a:cubicBezTo>
                    <a:pt x="608" y="1862"/>
                    <a:pt x="755" y="1899"/>
                    <a:pt x="908" y="1899"/>
                  </a:cubicBezTo>
                  <a:cubicBezTo>
                    <a:pt x="1349" y="1899"/>
                    <a:pt x="1844" y="1588"/>
                    <a:pt x="1844" y="1090"/>
                  </a:cubicBezTo>
                  <a:lnTo>
                    <a:pt x="18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60"/>
            <p:cNvSpPr/>
            <p:nvPr/>
          </p:nvSpPr>
          <p:spPr>
            <a:xfrm>
              <a:off x="5611350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2883" y="3949"/>
                  </a:moveTo>
                  <a:cubicBezTo>
                    <a:pt x="13013" y="3949"/>
                    <a:pt x="13138" y="3991"/>
                    <a:pt x="13238" y="4073"/>
                  </a:cubicBezTo>
                  <a:cubicBezTo>
                    <a:pt x="13369" y="4179"/>
                    <a:pt x="13443" y="4339"/>
                    <a:pt x="13443" y="4505"/>
                  </a:cubicBezTo>
                  <a:lnTo>
                    <a:pt x="13443" y="12005"/>
                  </a:lnTo>
                  <a:cubicBezTo>
                    <a:pt x="13443" y="13161"/>
                    <a:pt x="12421" y="13941"/>
                    <a:pt x="11388" y="13941"/>
                  </a:cubicBezTo>
                  <a:cubicBezTo>
                    <a:pt x="10369" y="13941"/>
                    <a:pt x="9534" y="13113"/>
                    <a:pt x="9534" y="12085"/>
                  </a:cubicBezTo>
                  <a:cubicBezTo>
                    <a:pt x="9534" y="11323"/>
                    <a:pt x="9990" y="10647"/>
                    <a:pt x="10700" y="10364"/>
                  </a:cubicBezTo>
                  <a:lnTo>
                    <a:pt x="12327" y="9713"/>
                  </a:lnTo>
                  <a:lnTo>
                    <a:pt x="12327" y="7420"/>
                  </a:lnTo>
                  <a:lnTo>
                    <a:pt x="7859" y="8315"/>
                  </a:lnTo>
                  <a:lnTo>
                    <a:pt x="7859" y="13123"/>
                  </a:lnTo>
                  <a:cubicBezTo>
                    <a:pt x="7859" y="14277"/>
                    <a:pt x="6834" y="15057"/>
                    <a:pt x="5803" y="15057"/>
                  </a:cubicBezTo>
                  <a:cubicBezTo>
                    <a:pt x="4784" y="15057"/>
                    <a:pt x="3949" y="14229"/>
                    <a:pt x="3949" y="13203"/>
                  </a:cubicBezTo>
                  <a:cubicBezTo>
                    <a:pt x="3949" y="12439"/>
                    <a:pt x="4406" y="11763"/>
                    <a:pt x="5115" y="11480"/>
                  </a:cubicBezTo>
                  <a:lnTo>
                    <a:pt x="6741" y="10829"/>
                  </a:lnTo>
                  <a:lnTo>
                    <a:pt x="6741" y="5623"/>
                  </a:lnTo>
                  <a:cubicBezTo>
                    <a:pt x="6741" y="5356"/>
                    <a:pt x="6930" y="5128"/>
                    <a:pt x="7190" y="5074"/>
                  </a:cubicBezTo>
                  <a:lnTo>
                    <a:pt x="12775" y="3958"/>
                  </a:lnTo>
                  <a:cubicBezTo>
                    <a:pt x="12811" y="3952"/>
                    <a:pt x="12847" y="3949"/>
                    <a:pt x="12883" y="3949"/>
                  </a:cubicBezTo>
                  <a:close/>
                  <a:moveTo>
                    <a:pt x="9534" y="1"/>
                  </a:moveTo>
                  <a:cubicBezTo>
                    <a:pt x="4298" y="1"/>
                    <a:pt x="1" y="4296"/>
                    <a:pt x="1" y="9532"/>
                  </a:cubicBezTo>
                  <a:cubicBezTo>
                    <a:pt x="1" y="14769"/>
                    <a:pt x="4298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0"/>
            <p:cNvSpPr/>
            <p:nvPr/>
          </p:nvSpPr>
          <p:spPr>
            <a:xfrm>
              <a:off x="5775341" y="1669507"/>
              <a:ext cx="93247" cy="41531"/>
            </a:xfrm>
            <a:custGeom>
              <a:rect b="b" l="l" r="r" t="t"/>
              <a:pathLst>
                <a:path extrusionOk="0" h="1990" w="4468">
                  <a:moveTo>
                    <a:pt x="4467" y="1"/>
                  </a:moveTo>
                  <a:lnTo>
                    <a:pt x="1" y="894"/>
                  </a:lnTo>
                  <a:lnTo>
                    <a:pt x="1" y="1989"/>
                  </a:lnTo>
                  <a:lnTo>
                    <a:pt x="4467" y="1096"/>
                  </a:lnTo>
                  <a:lnTo>
                    <a:pt x="4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1" name="Google Shape;8751;p60"/>
          <p:cNvGrpSpPr/>
          <p:nvPr/>
        </p:nvGrpSpPr>
        <p:grpSpPr>
          <a:xfrm>
            <a:off x="5463566" y="4496683"/>
            <a:ext cx="279439" cy="139217"/>
            <a:chOff x="6140660" y="1661097"/>
            <a:chExt cx="397835" cy="198202"/>
          </a:xfrm>
        </p:grpSpPr>
        <p:sp>
          <p:nvSpPr>
            <p:cNvPr id="8752" name="Google Shape;8752;p60"/>
            <p:cNvSpPr/>
            <p:nvPr/>
          </p:nvSpPr>
          <p:spPr>
            <a:xfrm>
              <a:off x="6281298" y="1707719"/>
              <a:ext cx="58290" cy="151579"/>
            </a:xfrm>
            <a:custGeom>
              <a:rect b="b" l="l" r="r" t="t"/>
              <a:pathLst>
                <a:path extrusionOk="0" h="7263" w="2793">
                  <a:moveTo>
                    <a:pt x="1397" y="1"/>
                  </a:moveTo>
                  <a:cubicBezTo>
                    <a:pt x="627" y="1"/>
                    <a:pt x="1" y="627"/>
                    <a:pt x="1" y="1398"/>
                  </a:cubicBezTo>
                  <a:lnTo>
                    <a:pt x="1" y="5865"/>
                  </a:lnTo>
                  <a:cubicBezTo>
                    <a:pt x="1" y="6636"/>
                    <a:pt x="627" y="7262"/>
                    <a:pt x="1397" y="7262"/>
                  </a:cubicBezTo>
                  <a:cubicBezTo>
                    <a:pt x="2166" y="7262"/>
                    <a:pt x="2792" y="6634"/>
                    <a:pt x="2792" y="5865"/>
                  </a:cubicBezTo>
                  <a:lnTo>
                    <a:pt x="2792" y="1398"/>
                  </a:lnTo>
                  <a:cubicBezTo>
                    <a:pt x="2792" y="627"/>
                    <a:pt x="2166" y="1"/>
                    <a:pt x="1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0"/>
            <p:cNvSpPr/>
            <p:nvPr/>
          </p:nvSpPr>
          <p:spPr>
            <a:xfrm>
              <a:off x="6480225" y="1742675"/>
              <a:ext cx="58269" cy="58332"/>
            </a:xfrm>
            <a:custGeom>
              <a:rect b="b" l="l" r="r" t="t"/>
              <a:pathLst>
                <a:path extrusionOk="0" h="2795" w="2792">
                  <a:moveTo>
                    <a:pt x="1396" y="1"/>
                  </a:moveTo>
                  <a:cubicBezTo>
                    <a:pt x="627" y="1"/>
                    <a:pt x="0" y="629"/>
                    <a:pt x="0" y="1398"/>
                  </a:cubicBezTo>
                  <a:cubicBezTo>
                    <a:pt x="0" y="2168"/>
                    <a:pt x="627" y="2794"/>
                    <a:pt x="1396" y="2794"/>
                  </a:cubicBezTo>
                  <a:cubicBezTo>
                    <a:pt x="2167" y="2794"/>
                    <a:pt x="2792" y="2168"/>
                    <a:pt x="2792" y="1398"/>
                  </a:cubicBezTo>
                  <a:cubicBezTo>
                    <a:pt x="2792" y="629"/>
                    <a:pt x="2167" y="1"/>
                    <a:pt x="1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60"/>
            <p:cNvSpPr/>
            <p:nvPr/>
          </p:nvSpPr>
          <p:spPr>
            <a:xfrm>
              <a:off x="6352004" y="1661097"/>
              <a:ext cx="129206" cy="198202"/>
            </a:xfrm>
            <a:custGeom>
              <a:rect b="b" l="l" r="r" t="t"/>
              <a:pathLst>
                <a:path extrusionOk="0" h="9497" w="6191">
                  <a:moveTo>
                    <a:pt x="1396" y="0"/>
                  </a:moveTo>
                  <a:cubicBezTo>
                    <a:pt x="627" y="0"/>
                    <a:pt x="1" y="628"/>
                    <a:pt x="1" y="1398"/>
                  </a:cubicBezTo>
                  <a:lnTo>
                    <a:pt x="1" y="8099"/>
                  </a:lnTo>
                  <a:cubicBezTo>
                    <a:pt x="1" y="8870"/>
                    <a:pt x="627" y="9496"/>
                    <a:pt x="1396" y="9496"/>
                  </a:cubicBezTo>
                  <a:cubicBezTo>
                    <a:pt x="2168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5" y="9263"/>
                    <a:pt x="4280" y="9496"/>
                    <a:pt x="4749" y="9496"/>
                  </a:cubicBezTo>
                  <a:cubicBezTo>
                    <a:pt x="5025" y="9496"/>
                    <a:pt x="5293" y="9415"/>
                    <a:pt x="5522" y="9261"/>
                  </a:cubicBezTo>
                  <a:cubicBezTo>
                    <a:pt x="5833" y="9054"/>
                    <a:pt x="6044" y="8739"/>
                    <a:pt x="6118" y="8373"/>
                  </a:cubicBezTo>
                  <a:cubicBezTo>
                    <a:pt x="6190" y="8007"/>
                    <a:pt x="6116" y="7635"/>
                    <a:pt x="5909" y="7324"/>
                  </a:cubicBezTo>
                  <a:lnTo>
                    <a:pt x="4535" y="5261"/>
                  </a:lnTo>
                  <a:lnTo>
                    <a:pt x="5177" y="4619"/>
                  </a:lnTo>
                  <a:cubicBezTo>
                    <a:pt x="5722" y="4074"/>
                    <a:pt x="5722" y="3188"/>
                    <a:pt x="5177" y="2643"/>
                  </a:cubicBezTo>
                  <a:cubicBezTo>
                    <a:pt x="4904" y="2372"/>
                    <a:pt x="4547" y="2236"/>
                    <a:pt x="4190" y="2236"/>
                  </a:cubicBezTo>
                  <a:cubicBezTo>
                    <a:pt x="3832" y="2236"/>
                    <a:pt x="3475" y="2372"/>
                    <a:pt x="3203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6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60"/>
            <p:cNvSpPr/>
            <p:nvPr/>
          </p:nvSpPr>
          <p:spPr>
            <a:xfrm>
              <a:off x="6140660" y="1661097"/>
              <a:ext cx="129185" cy="198202"/>
            </a:xfrm>
            <a:custGeom>
              <a:rect b="b" l="l" r="r" t="t"/>
              <a:pathLst>
                <a:path extrusionOk="0" h="9497" w="6190">
                  <a:moveTo>
                    <a:pt x="1396" y="0"/>
                  </a:moveTo>
                  <a:cubicBezTo>
                    <a:pt x="626" y="0"/>
                    <a:pt x="0" y="628"/>
                    <a:pt x="0" y="1398"/>
                  </a:cubicBezTo>
                  <a:lnTo>
                    <a:pt x="0" y="8099"/>
                  </a:lnTo>
                  <a:cubicBezTo>
                    <a:pt x="0" y="8870"/>
                    <a:pt x="626" y="9496"/>
                    <a:pt x="1396" y="9496"/>
                  </a:cubicBezTo>
                  <a:cubicBezTo>
                    <a:pt x="2165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4" y="9263"/>
                    <a:pt x="4279" y="9496"/>
                    <a:pt x="4748" y="9496"/>
                  </a:cubicBezTo>
                  <a:cubicBezTo>
                    <a:pt x="5024" y="9496"/>
                    <a:pt x="5291" y="9415"/>
                    <a:pt x="5521" y="9261"/>
                  </a:cubicBezTo>
                  <a:cubicBezTo>
                    <a:pt x="5832" y="9054"/>
                    <a:pt x="6043" y="8739"/>
                    <a:pt x="6117" y="8373"/>
                  </a:cubicBezTo>
                  <a:cubicBezTo>
                    <a:pt x="6190" y="8007"/>
                    <a:pt x="6115" y="7635"/>
                    <a:pt x="5909" y="7324"/>
                  </a:cubicBezTo>
                  <a:lnTo>
                    <a:pt x="4534" y="5261"/>
                  </a:lnTo>
                  <a:lnTo>
                    <a:pt x="5176" y="4619"/>
                  </a:lnTo>
                  <a:cubicBezTo>
                    <a:pt x="5721" y="4074"/>
                    <a:pt x="5721" y="3188"/>
                    <a:pt x="5176" y="2643"/>
                  </a:cubicBezTo>
                  <a:cubicBezTo>
                    <a:pt x="4904" y="2372"/>
                    <a:pt x="4546" y="2236"/>
                    <a:pt x="4188" y="2236"/>
                  </a:cubicBezTo>
                  <a:cubicBezTo>
                    <a:pt x="3831" y="2236"/>
                    <a:pt x="3473" y="2372"/>
                    <a:pt x="3202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5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6" name="Google Shape;8756;p60"/>
          <p:cNvGrpSpPr/>
          <p:nvPr/>
        </p:nvGrpSpPr>
        <p:grpSpPr>
          <a:xfrm>
            <a:off x="5837882" y="4426561"/>
            <a:ext cx="279490" cy="279461"/>
            <a:chOff x="6669907" y="1561258"/>
            <a:chExt cx="397907" cy="397866"/>
          </a:xfrm>
        </p:grpSpPr>
        <p:sp>
          <p:nvSpPr>
            <p:cNvPr id="8757" name="Google Shape;8757;p60"/>
            <p:cNvSpPr/>
            <p:nvPr/>
          </p:nvSpPr>
          <p:spPr>
            <a:xfrm>
              <a:off x="6950454" y="1655253"/>
              <a:ext cx="23312" cy="23354"/>
            </a:xfrm>
            <a:custGeom>
              <a:rect b="b" l="l" r="r" t="t"/>
              <a:pathLst>
                <a:path extrusionOk="0" h="1119" w="1117">
                  <a:moveTo>
                    <a:pt x="558" y="1"/>
                  </a:moveTo>
                  <a:cubicBezTo>
                    <a:pt x="250" y="1"/>
                    <a:pt x="0" y="252"/>
                    <a:pt x="0" y="560"/>
                  </a:cubicBezTo>
                  <a:cubicBezTo>
                    <a:pt x="0" y="868"/>
                    <a:pt x="250" y="1119"/>
                    <a:pt x="558" y="1119"/>
                  </a:cubicBezTo>
                  <a:cubicBezTo>
                    <a:pt x="867" y="1119"/>
                    <a:pt x="1117" y="868"/>
                    <a:pt x="1117" y="560"/>
                  </a:cubicBezTo>
                  <a:cubicBezTo>
                    <a:pt x="1117" y="252"/>
                    <a:pt x="867" y="1"/>
                    <a:pt x="5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0"/>
            <p:cNvSpPr/>
            <p:nvPr/>
          </p:nvSpPr>
          <p:spPr>
            <a:xfrm>
              <a:off x="6740633" y="1725228"/>
              <a:ext cx="36919" cy="39632"/>
            </a:xfrm>
            <a:custGeom>
              <a:rect b="b" l="l" r="r" t="t"/>
              <a:pathLst>
                <a:path extrusionOk="0" h="1899" w="1769">
                  <a:moveTo>
                    <a:pt x="1117" y="0"/>
                  </a:moveTo>
                  <a:cubicBezTo>
                    <a:pt x="502" y="0"/>
                    <a:pt x="1" y="501"/>
                    <a:pt x="1" y="1116"/>
                  </a:cubicBezTo>
                  <a:cubicBezTo>
                    <a:pt x="1" y="1419"/>
                    <a:pt x="135" y="1691"/>
                    <a:pt x="341" y="1898"/>
                  </a:cubicBezTo>
                  <a:cubicBezTo>
                    <a:pt x="643" y="1261"/>
                    <a:pt x="1133" y="690"/>
                    <a:pt x="1768" y="219"/>
                  </a:cubicBezTo>
                  <a:cubicBezTo>
                    <a:pt x="1581" y="83"/>
                    <a:pt x="1358" y="0"/>
                    <a:pt x="11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0"/>
            <p:cNvSpPr/>
            <p:nvPr/>
          </p:nvSpPr>
          <p:spPr>
            <a:xfrm>
              <a:off x="6763944" y="1725228"/>
              <a:ext cx="209827" cy="139892"/>
            </a:xfrm>
            <a:custGeom>
              <a:rect b="b" l="l" r="r" t="t"/>
              <a:pathLst>
                <a:path extrusionOk="0" h="6703" w="10054">
                  <a:moveTo>
                    <a:pt x="2793" y="1116"/>
                  </a:moveTo>
                  <a:cubicBezTo>
                    <a:pt x="3409" y="1116"/>
                    <a:pt x="3910" y="1619"/>
                    <a:pt x="3910" y="2234"/>
                  </a:cubicBezTo>
                  <a:cubicBezTo>
                    <a:pt x="3910" y="2850"/>
                    <a:pt x="3409" y="3351"/>
                    <a:pt x="2793" y="3351"/>
                  </a:cubicBezTo>
                  <a:cubicBezTo>
                    <a:pt x="2178" y="3351"/>
                    <a:pt x="1675" y="2850"/>
                    <a:pt x="1675" y="2234"/>
                  </a:cubicBezTo>
                  <a:cubicBezTo>
                    <a:pt x="1675" y="1619"/>
                    <a:pt x="2178" y="1116"/>
                    <a:pt x="2793" y="1116"/>
                  </a:cubicBezTo>
                  <a:close/>
                  <a:moveTo>
                    <a:pt x="7262" y="1116"/>
                  </a:moveTo>
                  <a:cubicBezTo>
                    <a:pt x="7878" y="1116"/>
                    <a:pt x="8378" y="1619"/>
                    <a:pt x="8378" y="2234"/>
                  </a:cubicBezTo>
                  <a:cubicBezTo>
                    <a:pt x="8378" y="2850"/>
                    <a:pt x="7878" y="3351"/>
                    <a:pt x="7262" y="3351"/>
                  </a:cubicBezTo>
                  <a:cubicBezTo>
                    <a:pt x="6645" y="3351"/>
                    <a:pt x="6144" y="2850"/>
                    <a:pt x="6144" y="2234"/>
                  </a:cubicBezTo>
                  <a:cubicBezTo>
                    <a:pt x="6144" y="1619"/>
                    <a:pt x="6645" y="1116"/>
                    <a:pt x="7262" y="1116"/>
                  </a:cubicBezTo>
                  <a:close/>
                  <a:moveTo>
                    <a:pt x="7261" y="4469"/>
                  </a:moveTo>
                  <a:cubicBezTo>
                    <a:pt x="7466" y="4469"/>
                    <a:pt x="7663" y="4581"/>
                    <a:pt x="7761" y="4776"/>
                  </a:cubicBezTo>
                  <a:cubicBezTo>
                    <a:pt x="7899" y="5052"/>
                    <a:pt x="7787" y="5389"/>
                    <a:pt x="7511" y="5527"/>
                  </a:cubicBezTo>
                  <a:cubicBezTo>
                    <a:pt x="6733" y="5916"/>
                    <a:pt x="5880" y="6109"/>
                    <a:pt x="5028" y="6109"/>
                  </a:cubicBezTo>
                  <a:cubicBezTo>
                    <a:pt x="4173" y="6109"/>
                    <a:pt x="3321" y="5916"/>
                    <a:pt x="2544" y="5527"/>
                  </a:cubicBezTo>
                  <a:cubicBezTo>
                    <a:pt x="2268" y="5389"/>
                    <a:pt x="2155" y="5052"/>
                    <a:pt x="2293" y="4776"/>
                  </a:cubicBezTo>
                  <a:cubicBezTo>
                    <a:pt x="2391" y="4581"/>
                    <a:pt x="2589" y="4469"/>
                    <a:pt x="2794" y="4469"/>
                  </a:cubicBezTo>
                  <a:cubicBezTo>
                    <a:pt x="2878" y="4469"/>
                    <a:pt x="2963" y="4487"/>
                    <a:pt x="3043" y="4527"/>
                  </a:cubicBezTo>
                  <a:cubicBezTo>
                    <a:pt x="3664" y="4838"/>
                    <a:pt x="4345" y="4994"/>
                    <a:pt x="5027" y="4994"/>
                  </a:cubicBezTo>
                  <a:cubicBezTo>
                    <a:pt x="5708" y="4994"/>
                    <a:pt x="6390" y="4838"/>
                    <a:pt x="7011" y="4527"/>
                  </a:cubicBezTo>
                  <a:cubicBezTo>
                    <a:pt x="7092" y="4487"/>
                    <a:pt x="7177" y="4469"/>
                    <a:pt x="7261" y="4469"/>
                  </a:cubicBezTo>
                  <a:close/>
                  <a:moveTo>
                    <a:pt x="5028" y="0"/>
                  </a:moveTo>
                  <a:cubicBezTo>
                    <a:pt x="2256" y="0"/>
                    <a:pt x="0" y="1504"/>
                    <a:pt x="0" y="3351"/>
                  </a:cubicBezTo>
                  <a:cubicBezTo>
                    <a:pt x="0" y="5199"/>
                    <a:pt x="2256" y="6703"/>
                    <a:pt x="5028" y="6703"/>
                  </a:cubicBezTo>
                  <a:cubicBezTo>
                    <a:pt x="7798" y="6703"/>
                    <a:pt x="10054" y="5199"/>
                    <a:pt x="10054" y="3351"/>
                  </a:cubicBezTo>
                  <a:cubicBezTo>
                    <a:pt x="10054" y="1504"/>
                    <a:pt x="7798" y="0"/>
                    <a:pt x="5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0"/>
            <p:cNvSpPr/>
            <p:nvPr/>
          </p:nvSpPr>
          <p:spPr>
            <a:xfrm>
              <a:off x="6669907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0650" y="3388"/>
                  </a:moveTo>
                  <a:cubicBezTo>
                    <a:pt x="10708" y="3388"/>
                    <a:pt x="10768" y="3398"/>
                    <a:pt x="10827" y="3417"/>
                  </a:cubicBezTo>
                  <a:lnTo>
                    <a:pt x="12686" y="4038"/>
                  </a:lnTo>
                  <a:cubicBezTo>
                    <a:pt x="12994" y="3645"/>
                    <a:pt x="13466" y="3389"/>
                    <a:pt x="14001" y="3389"/>
                  </a:cubicBezTo>
                  <a:cubicBezTo>
                    <a:pt x="14924" y="3389"/>
                    <a:pt x="15676" y="4140"/>
                    <a:pt x="15676" y="5064"/>
                  </a:cubicBezTo>
                  <a:cubicBezTo>
                    <a:pt x="15676" y="5987"/>
                    <a:pt x="14924" y="6739"/>
                    <a:pt x="14001" y="6739"/>
                  </a:cubicBezTo>
                  <a:cubicBezTo>
                    <a:pt x="13088" y="6739"/>
                    <a:pt x="12345" y="6003"/>
                    <a:pt x="12329" y="5094"/>
                  </a:cubicBezTo>
                  <a:lnTo>
                    <a:pt x="11004" y="4653"/>
                  </a:lnTo>
                  <a:lnTo>
                    <a:pt x="10294" y="6778"/>
                  </a:lnTo>
                  <a:cubicBezTo>
                    <a:pt x="11251" y="6865"/>
                    <a:pt x="12140" y="7109"/>
                    <a:pt x="12909" y="7479"/>
                  </a:cubicBezTo>
                  <a:cubicBezTo>
                    <a:pt x="13327" y="7017"/>
                    <a:pt x="13919" y="6739"/>
                    <a:pt x="14560" y="6739"/>
                  </a:cubicBezTo>
                  <a:cubicBezTo>
                    <a:pt x="15791" y="6739"/>
                    <a:pt x="16794" y="7742"/>
                    <a:pt x="16794" y="8973"/>
                  </a:cubicBezTo>
                  <a:cubicBezTo>
                    <a:pt x="16794" y="9780"/>
                    <a:pt x="16336" y="10498"/>
                    <a:pt x="15655" y="10891"/>
                  </a:cubicBezTo>
                  <a:cubicBezTo>
                    <a:pt x="15665" y="10997"/>
                    <a:pt x="15676" y="11101"/>
                    <a:pt x="15676" y="11208"/>
                  </a:cubicBezTo>
                  <a:cubicBezTo>
                    <a:pt x="15676" y="13672"/>
                    <a:pt x="12921" y="15676"/>
                    <a:pt x="9532" y="15676"/>
                  </a:cubicBezTo>
                  <a:cubicBezTo>
                    <a:pt x="6144" y="15676"/>
                    <a:pt x="3388" y="13672"/>
                    <a:pt x="3388" y="11208"/>
                  </a:cubicBezTo>
                  <a:cubicBezTo>
                    <a:pt x="3388" y="11101"/>
                    <a:pt x="3401" y="10997"/>
                    <a:pt x="3411" y="10891"/>
                  </a:cubicBezTo>
                  <a:cubicBezTo>
                    <a:pt x="2730" y="10498"/>
                    <a:pt x="2272" y="9780"/>
                    <a:pt x="2272" y="8973"/>
                  </a:cubicBezTo>
                  <a:cubicBezTo>
                    <a:pt x="2272" y="7742"/>
                    <a:pt x="3273" y="6739"/>
                    <a:pt x="4506" y="6739"/>
                  </a:cubicBezTo>
                  <a:cubicBezTo>
                    <a:pt x="5145" y="6739"/>
                    <a:pt x="5737" y="7017"/>
                    <a:pt x="6157" y="7479"/>
                  </a:cubicBezTo>
                  <a:cubicBezTo>
                    <a:pt x="7018" y="7065"/>
                    <a:pt x="8034" y="6806"/>
                    <a:pt x="9125" y="6755"/>
                  </a:cubicBezTo>
                  <a:lnTo>
                    <a:pt x="10119" y="3771"/>
                  </a:lnTo>
                  <a:cubicBezTo>
                    <a:pt x="10199" y="3537"/>
                    <a:pt x="10415" y="3388"/>
                    <a:pt x="10650" y="3388"/>
                  </a:cubicBezTo>
                  <a:close/>
                  <a:moveTo>
                    <a:pt x="9534" y="1"/>
                  </a:moveTo>
                  <a:cubicBezTo>
                    <a:pt x="4297" y="1"/>
                    <a:pt x="1" y="4296"/>
                    <a:pt x="1" y="9532"/>
                  </a:cubicBezTo>
                  <a:cubicBezTo>
                    <a:pt x="1" y="14769"/>
                    <a:pt x="4297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0"/>
            <p:cNvSpPr/>
            <p:nvPr/>
          </p:nvSpPr>
          <p:spPr>
            <a:xfrm>
              <a:off x="6960158" y="1725228"/>
              <a:ext cx="36940" cy="39632"/>
            </a:xfrm>
            <a:custGeom>
              <a:rect b="b" l="l" r="r" t="t"/>
              <a:pathLst>
                <a:path extrusionOk="0" h="1899" w="1770">
                  <a:moveTo>
                    <a:pt x="652" y="0"/>
                  </a:moveTo>
                  <a:cubicBezTo>
                    <a:pt x="413" y="0"/>
                    <a:pt x="188" y="83"/>
                    <a:pt x="1" y="219"/>
                  </a:cubicBezTo>
                  <a:cubicBezTo>
                    <a:pt x="637" y="690"/>
                    <a:pt x="1127" y="1261"/>
                    <a:pt x="1428" y="1898"/>
                  </a:cubicBezTo>
                  <a:cubicBezTo>
                    <a:pt x="1635" y="1691"/>
                    <a:pt x="1770" y="1419"/>
                    <a:pt x="1770" y="1116"/>
                  </a:cubicBezTo>
                  <a:cubicBezTo>
                    <a:pt x="1770" y="501"/>
                    <a:pt x="1267" y="0"/>
                    <a:pt x="6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60"/>
          <p:cNvGrpSpPr/>
          <p:nvPr/>
        </p:nvGrpSpPr>
        <p:grpSpPr>
          <a:xfrm>
            <a:off x="6212250" y="4426561"/>
            <a:ext cx="279461" cy="279461"/>
            <a:chOff x="7199196" y="1561258"/>
            <a:chExt cx="397866" cy="397866"/>
          </a:xfrm>
        </p:grpSpPr>
        <p:sp>
          <p:nvSpPr>
            <p:cNvPr id="8763" name="Google Shape;8763;p60"/>
            <p:cNvSpPr/>
            <p:nvPr/>
          </p:nvSpPr>
          <p:spPr>
            <a:xfrm>
              <a:off x="7363167" y="1701896"/>
              <a:ext cx="69935" cy="69977"/>
            </a:xfrm>
            <a:custGeom>
              <a:rect b="b" l="l" r="r" t="t"/>
              <a:pathLst>
                <a:path extrusionOk="0" h="3353" w="3351">
                  <a:moveTo>
                    <a:pt x="1675" y="0"/>
                  </a:moveTo>
                  <a:cubicBezTo>
                    <a:pt x="1675" y="925"/>
                    <a:pt x="923" y="1677"/>
                    <a:pt x="0" y="1677"/>
                  </a:cubicBezTo>
                  <a:cubicBezTo>
                    <a:pt x="0" y="2601"/>
                    <a:pt x="752" y="3352"/>
                    <a:pt x="1675" y="3352"/>
                  </a:cubicBezTo>
                  <a:cubicBezTo>
                    <a:pt x="2599" y="3352"/>
                    <a:pt x="3351" y="2601"/>
                    <a:pt x="3351" y="1677"/>
                  </a:cubicBezTo>
                  <a:cubicBezTo>
                    <a:pt x="3351" y="752"/>
                    <a:pt x="2599" y="0"/>
                    <a:pt x="16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0"/>
            <p:cNvSpPr/>
            <p:nvPr/>
          </p:nvSpPr>
          <p:spPr>
            <a:xfrm>
              <a:off x="7316523" y="1655253"/>
              <a:ext cx="163203" cy="209869"/>
            </a:xfrm>
            <a:custGeom>
              <a:rect b="b" l="l" r="r" t="t"/>
              <a:pathLst>
                <a:path extrusionOk="0" h="10056" w="7820">
                  <a:moveTo>
                    <a:pt x="3910" y="1119"/>
                  </a:moveTo>
                  <a:cubicBezTo>
                    <a:pt x="5449" y="1119"/>
                    <a:pt x="6704" y="2371"/>
                    <a:pt x="6704" y="3910"/>
                  </a:cubicBezTo>
                  <a:cubicBezTo>
                    <a:pt x="6704" y="5451"/>
                    <a:pt x="5449" y="6704"/>
                    <a:pt x="3910" y="6704"/>
                  </a:cubicBezTo>
                  <a:cubicBezTo>
                    <a:pt x="2371" y="6704"/>
                    <a:pt x="1117" y="5451"/>
                    <a:pt x="1117" y="3912"/>
                  </a:cubicBezTo>
                  <a:cubicBezTo>
                    <a:pt x="1117" y="3652"/>
                    <a:pt x="1161" y="3383"/>
                    <a:pt x="1251" y="3091"/>
                  </a:cubicBezTo>
                  <a:cubicBezTo>
                    <a:pt x="1299" y="2939"/>
                    <a:pt x="1409" y="2814"/>
                    <a:pt x="1554" y="2746"/>
                  </a:cubicBezTo>
                  <a:cubicBezTo>
                    <a:pt x="1627" y="2713"/>
                    <a:pt x="1706" y="2696"/>
                    <a:pt x="1786" y="2696"/>
                  </a:cubicBezTo>
                  <a:cubicBezTo>
                    <a:pt x="1863" y="2696"/>
                    <a:pt x="1940" y="2712"/>
                    <a:pt x="2012" y="2745"/>
                  </a:cubicBezTo>
                  <a:cubicBezTo>
                    <a:pt x="2088" y="2779"/>
                    <a:pt x="2165" y="2794"/>
                    <a:pt x="2239" y="2794"/>
                  </a:cubicBezTo>
                  <a:cubicBezTo>
                    <a:pt x="2538" y="2794"/>
                    <a:pt x="2794" y="2541"/>
                    <a:pt x="2794" y="2235"/>
                  </a:cubicBezTo>
                  <a:cubicBezTo>
                    <a:pt x="2794" y="1934"/>
                    <a:pt x="2584" y="1911"/>
                    <a:pt x="2746" y="1554"/>
                  </a:cubicBezTo>
                  <a:cubicBezTo>
                    <a:pt x="2812" y="1409"/>
                    <a:pt x="2937" y="1299"/>
                    <a:pt x="3089" y="1252"/>
                  </a:cubicBezTo>
                  <a:cubicBezTo>
                    <a:pt x="3381" y="1163"/>
                    <a:pt x="3650" y="1119"/>
                    <a:pt x="3910" y="1119"/>
                  </a:cubicBezTo>
                  <a:close/>
                  <a:moveTo>
                    <a:pt x="3910" y="1"/>
                  </a:moveTo>
                  <a:cubicBezTo>
                    <a:pt x="1756" y="1"/>
                    <a:pt x="1" y="1756"/>
                    <a:pt x="1" y="3912"/>
                  </a:cubicBezTo>
                  <a:cubicBezTo>
                    <a:pt x="1" y="6194"/>
                    <a:pt x="3139" y="9964"/>
                    <a:pt x="3917" y="10056"/>
                  </a:cubicBezTo>
                  <a:cubicBezTo>
                    <a:pt x="4682" y="9964"/>
                    <a:pt x="7820" y="6194"/>
                    <a:pt x="7820" y="3912"/>
                  </a:cubicBezTo>
                  <a:cubicBezTo>
                    <a:pt x="7820" y="1756"/>
                    <a:pt x="6065" y="1"/>
                    <a:pt x="39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0"/>
            <p:cNvSpPr/>
            <p:nvPr/>
          </p:nvSpPr>
          <p:spPr>
            <a:xfrm>
              <a:off x="7199196" y="1561258"/>
              <a:ext cx="397866" cy="397866"/>
            </a:xfrm>
            <a:custGeom>
              <a:rect b="b" l="l" r="r" t="t"/>
              <a:pathLst>
                <a:path extrusionOk="0" h="19064" w="19064">
                  <a:moveTo>
                    <a:pt x="9532" y="3389"/>
                  </a:moveTo>
                  <a:cubicBezTo>
                    <a:pt x="12304" y="3389"/>
                    <a:pt x="14560" y="5644"/>
                    <a:pt x="14560" y="8416"/>
                  </a:cubicBezTo>
                  <a:cubicBezTo>
                    <a:pt x="14560" y="11045"/>
                    <a:pt x="11089" y="15676"/>
                    <a:pt x="9532" y="15676"/>
                  </a:cubicBezTo>
                  <a:cubicBezTo>
                    <a:pt x="7974" y="15676"/>
                    <a:pt x="4507" y="11045"/>
                    <a:pt x="4507" y="8416"/>
                  </a:cubicBezTo>
                  <a:cubicBezTo>
                    <a:pt x="4507" y="5644"/>
                    <a:pt x="6760" y="3389"/>
                    <a:pt x="9532" y="3389"/>
                  </a:cubicBezTo>
                  <a:close/>
                  <a:moveTo>
                    <a:pt x="9532" y="1"/>
                  </a:moveTo>
                  <a:cubicBezTo>
                    <a:pt x="4296" y="1"/>
                    <a:pt x="1" y="4296"/>
                    <a:pt x="1" y="9532"/>
                  </a:cubicBezTo>
                  <a:cubicBezTo>
                    <a:pt x="1" y="14769"/>
                    <a:pt x="4296" y="19064"/>
                    <a:pt x="9532" y="19064"/>
                  </a:cubicBezTo>
                  <a:cubicBezTo>
                    <a:pt x="14769" y="19064"/>
                    <a:pt x="19064" y="14769"/>
                    <a:pt x="19064" y="9532"/>
                  </a:cubicBezTo>
                  <a:cubicBezTo>
                    <a:pt x="19064" y="4296"/>
                    <a:pt x="14769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6" name="Google Shape;8766;p60"/>
          <p:cNvGrpSpPr/>
          <p:nvPr/>
        </p:nvGrpSpPr>
        <p:grpSpPr>
          <a:xfrm>
            <a:off x="3592360" y="4468039"/>
            <a:ext cx="279490" cy="196505"/>
            <a:chOff x="3386036" y="1746339"/>
            <a:chExt cx="397907" cy="279762"/>
          </a:xfrm>
        </p:grpSpPr>
        <p:sp>
          <p:nvSpPr>
            <p:cNvPr id="8767" name="Google Shape;8767;p60"/>
            <p:cNvSpPr/>
            <p:nvPr/>
          </p:nvSpPr>
          <p:spPr>
            <a:xfrm>
              <a:off x="3561652" y="1848954"/>
              <a:ext cx="59646" cy="74506"/>
            </a:xfrm>
            <a:custGeom>
              <a:rect b="b" l="l" r="r" t="t"/>
              <a:pathLst>
                <a:path extrusionOk="0" h="3570" w="2858">
                  <a:moveTo>
                    <a:pt x="1" y="0"/>
                  </a:moveTo>
                  <a:lnTo>
                    <a:pt x="1" y="3570"/>
                  </a:lnTo>
                  <a:lnTo>
                    <a:pt x="2858" y="17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60"/>
            <p:cNvSpPr/>
            <p:nvPr/>
          </p:nvSpPr>
          <p:spPr>
            <a:xfrm>
              <a:off x="3386036" y="1746339"/>
              <a:ext cx="397907" cy="279762"/>
            </a:xfrm>
            <a:custGeom>
              <a:rect b="b" l="l" r="r" t="t"/>
              <a:pathLst>
                <a:path extrusionOk="0" h="13405" w="19066">
                  <a:moveTo>
                    <a:pt x="7858" y="3351"/>
                  </a:moveTo>
                  <a:cubicBezTo>
                    <a:pt x="7961" y="3351"/>
                    <a:pt x="8064" y="3379"/>
                    <a:pt x="8154" y="3436"/>
                  </a:cubicBezTo>
                  <a:lnTo>
                    <a:pt x="12622" y="6230"/>
                  </a:lnTo>
                  <a:cubicBezTo>
                    <a:pt x="12785" y="6330"/>
                    <a:pt x="12884" y="6509"/>
                    <a:pt x="12884" y="6702"/>
                  </a:cubicBezTo>
                  <a:cubicBezTo>
                    <a:pt x="12884" y="6895"/>
                    <a:pt x="12785" y="7073"/>
                    <a:pt x="12622" y="7176"/>
                  </a:cubicBezTo>
                  <a:lnTo>
                    <a:pt x="8154" y="9968"/>
                  </a:lnTo>
                  <a:cubicBezTo>
                    <a:pt x="8063" y="10025"/>
                    <a:pt x="7961" y="10053"/>
                    <a:pt x="7859" y="10053"/>
                  </a:cubicBezTo>
                  <a:cubicBezTo>
                    <a:pt x="7765" y="10053"/>
                    <a:pt x="7671" y="10029"/>
                    <a:pt x="7588" y="9983"/>
                  </a:cubicBezTo>
                  <a:cubicBezTo>
                    <a:pt x="7409" y="9884"/>
                    <a:pt x="7299" y="9699"/>
                    <a:pt x="7299" y="9495"/>
                  </a:cubicBezTo>
                  <a:lnTo>
                    <a:pt x="7299" y="3910"/>
                  </a:lnTo>
                  <a:cubicBezTo>
                    <a:pt x="7299" y="3707"/>
                    <a:pt x="7409" y="3519"/>
                    <a:pt x="7588" y="3420"/>
                  </a:cubicBezTo>
                  <a:cubicBezTo>
                    <a:pt x="7671" y="3374"/>
                    <a:pt x="7765" y="3351"/>
                    <a:pt x="7858" y="3351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2"/>
                  </a:cubicBezTo>
                  <a:lnTo>
                    <a:pt x="1" y="10611"/>
                  </a:lnTo>
                  <a:cubicBezTo>
                    <a:pt x="1" y="12152"/>
                    <a:pt x="1255" y="13405"/>
                    <a:pt x="2794" y="13405"/>
                  </a:cubicBezTo>
                  <a:lnTo>
                    <a:pt x="16274" y="13405"/>
                  </a:lnTo>
                  <a:cubicBezTo>
                    <a:pt x="17813" y="13405"/>
                    <a:pt x="19065" y="12152"/>
                    <a:pt x="19065" y="10611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9" name="Google Shape;8769;p60"/>
          <p:cNvGrpSpPr/>
          <p:nvPr/>
        </p:nvGrpSpPr>
        <p:grpSpPr>
          <a:xfrm>
            <a:off x="4340466" y="4426546"/>
            <a:ext cx="279490" cy="279490"/>
            <a:chOff x="4417380" y="1687279"/>
            <a:chExt cx="397907" cy="397907"/>
          </a:xfrm>
        </p:grpSpPr>
        <p:sp>
          <p:nvSpPr>
            <p:cNvPr id="8770" name="Google Shape;8770;p60"/>
            <p:cNvSpPr/>
            <p:nvPr/>
          </p:nvSpPr>
          <p:spPr>
            <a:xfrm>
              <a:off x="4417380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9525" y="2794"/>
                  </a:moveTo>
                  <a:cubicBezTo>
                    <a:pt x="11382" y="2845"/>
                    <a:pt x="13514" y="4021"/>
                    <a:pt x="13514" y="6949"/>
                  </a:cubicBezTo>
                  <a:cubicBezTo>
                    <a:pt x="13514" y="7361"/>
                    <a:pt x="13500" y="7674"/>
                    <a:pt x="13486" y="7912"/>
                  </a:cubicBezTo>
                  <a:cubicBezTo>
                    <a:pt x="13689" y="7867"/>
                    <a:pt x="14004" y="7789"/>
                    <a:pt x="14208" y="7789"/>
                  </a:cubicBezTo>
                  <a:cubicBezTo>
                    <a:pt x="14882" y="7789"/>
                    <a:pt x="15370" y="8202"/>
                    <a:pt x="15370" y="8769"/>
                  </a:cubicBezTo>
                  <a:cubicBezTo>
                    <a:pt x="15370" y="9574"/>
                    <a:pt x="14598" y="9882"/>
                    <a:pt x="14137" y="10066"/>
                  </a:cubicBezTo>
                  <a:cubicBezTo>
                    <a:pt x="14020" y="10112"/>
                    <a:pt x="13857" y="10178"/>
                    <a:pt x="13767" y="10231"/>
                  </a:cubicBezTo>
                  <a:cubicBezTo>
                    <a:pt x="13822" y="10949"/>
                    <a:pt x="14437" y="11278"/>
                    <a:pt x="15354" y="11690"/>
                  </a:cubicBezTo>
                  <a:cubicBezTo>
                    <a:pt x="16061" y="12007"/>
                    <a:pt x="16794" y="12336"/>
                    <a:pt x="16794" y="13104"/>
                  </a:cubicBezTo>
                  <a:cubicBezTo>
                    <a:pt x="16794" y="13896"/>
                    <a:pt x="16088" y="14016"/>
                    <a:pt x="15520" y="14112"/>
                  </a:cubicBezTo>
                  <a:cubicBezTo>
                    <a:pt x="15333" y="14146"/>
                    <a:pt x="15111" y="14183"/>
                    <a:pt x="14855" y="14239"/>
                  </a:cubicBezTo>
                  <a:cubicBezTo>
                    <a:pt x="14768" y="14620"/>
                    <a:pt x="14600" y="15156"/>
                    <a:pt x="13939" y="15156"/>
                  </a:cubicBezTo>
                  <a:cubicBezTo>
                    <a:pt x="13709" y="15156"/>
                    <a:pt x="13258" y="15035"/>
                    <a:pt x="12916" y="15035"/>
                  </a:cubicBezTo>
                  <a:cubicBezTo>
                    <a:pt x="12370" y="15035"/>
                    <a:pt x="12048" y="15253"/>
                    <a:pt x="11642" y="15531"/>
                  </a:cubicBezTo>
                  <a:cubicBezTo>
                    <a:pt x="11160" y="15860"/>
                    <a:pt x="10556" y="16272"/>
                    <a:pt x="9534" y="16272"/>
                  </a:cubicBezTo>
                  <a:cubicBezTo>
                    <a:pt x="8510" y="16272"/>
                    <a:pt x="7908" y="15860"/>
                    <a:pt x="7425" y="15531"/>
                  </a:cubicBezTo>
                  <a:cubicBezTo>
                    <a:pt x="7020" y="15255"/>
                    <a:pt x="6698" y="15035"/>
                    <a:pt x="6151" y="15035"/>
                  </a:cubicBezTo>
                  <a:cubicBezTo>
                    <a:pt x="5810" y="15035"/>
                    <a:pt x="5357" y="15156"/>
                    <a:pt x="5129" y="15156"/>
                  </a:cubicBezTo>
                  <a:cubicBezTo>
                    <a:pt x="4467" y="15156"/>
                    <a:pt x="4298" y="14620"/>
                    <a:pt x="4211" y="14239"/>
                  </a:cubicBezTo>
                  <a:cubicBezTo>
                    <a:pt x="3956" y="14183"/>
                    <a:pt x="3735" y="14146"/>
                    <a:pt x="3547" y="14112"/>
                  </a:cubicBezTo>
                  <a:cubicBezTo>
                    <a:pt x="2980" y="14016"/>
                    <a:pt x="2272" y="13896"/>
                    <a:pt x="2272" y="13104"/>
                  </a:cubicBezTo>
                  <a:cubicBezTo>
                    <a:pt x="2272" y="12336"/>
                    <a:pt x="3004" y="12007"/>
                    <a:pt x="3712" y="11690"/>
                  </a:cubicBezTo>
                  <a:cubicBezTo>
                    <a:pt x="4630" y="11280"/>
                    <a:pt x="5246" y="10949"/>
                    <a:pt x="5299" y="10231"/>
                  </a:cubicBezTo>
                  <a:cubicBezTo>
                    <a:pt x="5209" y="10178"/>
                    <a:pt x="5046" y="10112"/>
                    <a:pt x="4929" y="10066"/>
                  </a:cubicBezTo>
                  <a:cubicBezTo>
                    <a:pt x="4469" y="9882"/>
                    <a:pt x="3696" y="9573"/>
                    <a:pt x="3696" y="8769"/>
                  </a:cubicBezTo>
                  <a:cubicBezTo>
                    <a:pt x="3696" y="8202"/>
                    <a:pt x="4186" y="7789"/>
                    <a:pt x="4858" y="7789"/>
                  </a:cubicBezTo>
                  <a:cubicBezTo>
                    <a:pt x="5062" y="7789"/>
                    <a:pt x="5378" y="7867"/>
                    <a:pt x="5580" y="7912"/>
                  </a:cubicBezTo>
                  <a:cubicBezTo>
                    <a:pt x="5568" y="7674"/>
                    <a:pt x="5554" y="7361"/>
                    <a:pt x="5554" y="6949"/>
                  </a:cubicBezTo>
                  <a:cubicBezTo>
                    <a:pt x="5554" y="4011"/>
                    <a:pt x="7692" y="2840"/>
                    <a:pt x="9525" y="2794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5" y="19065"/>
                    <a:pt x="2794" y="19065"/>
                  </a:cubicBezTo>
                  <a:lnTo>
                    <a:pt x="16274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0"/>
            <p:cNvSpPr/>
            <p:nvPr/>
          </p:nvSpPr>
          <p:spPr>
            <a:xfrm>
              <a:off x="4492363" y="1768878"/>
              <a:ext cx="248270" cy="234704"/>
            </a:xfrm>
            <a:custGeom>
              <a:rect b="b" l="l" r="r" t="t"/>
              <a:pathLst>
                <a:path extrusionOk="0" h="11246" w="11896">
                  <a:moveTo>
                    <a:pt x="5930" y="0"/>
                  </a:moveTo>
                  <a:cubicBezTo>
                    <a:pt x="5093" y="21"/>
                    <a:pt x="3077" y="428"/>
                    <a:pt x="3077" y="3039"/>
                  </a:cubicBezTo>
                  <a:cubicBezTo>
                    <a:pt x="3077" y="3478"/>
                    <a:pt x="3094" y="3798"/>
                    <a:pt x="3107" y="4028"/>
                  </a:cubicBezTo>
                  <a:cubicBezTo>
                    <a:pt x="3142" y="4647"/>
                    <a:pt x="3077" y="5187"/>
                    <a:pt x="2410" y="5187"/>
                  </a:cubicBezTo>
                  <a:cubicBezTo>
                    <a:pt x="2173" y="5187"/>
                    <a:pt x="1840" y="5114"/>
                    <a:pt x="1608" y="5061"/>
                  </a:cubicBezTo>
                  <a:lnTo>
                    <a:pt x="1608" y="5061"/>
                  </a:lnTo>
                  <a:cubicBezTo>
                    <a:pt x="2217" y="5314"/>
                    <a:pt x="2827" y="5535"/>
                    <a:pt x="2827" y="6215"/>
                  </a:cubicBezTo>
                  <a:cubicBezTo>
                    <a:pt x="2827" y="7791"/>
                    <a:pt x="1472" y="8398"/>
                    <a:pt x="577" y="8799"/>
                  </a:cubicBezTo>
                  <a:cubicBezTo>
                    <a:pt x="400" y="8879"/>
                    <a:pt x="169" y="8981"/>
                    <a:pt x="0" y="9077"/>
                  </a:cubicBezTo>
                  <a:cubicBezTo>
                    <a:pt x="386" y="9148"/>
                    <a:pt x="526" y="9160"/>
                    <a:pt x="965" y="9263"/>
                  </a:cubicBezTo>
                  <a:cubicBezTo>
                    <a:pt x="1348" y="9355"/>
                    <a:pt x="1603" y="9620"/>
                    <a:pt x="1713" y="10103"/>
                  </a:cubicBezTo>
                  <a:cubicBezTo>
                    <a:pt x="2012" y="10046"/>
                    <a:pt x="2244" y="10007"/>
                    <a:pt x="2558" y="10007"/>
                  </a:cubicBezTo>
                  <a:cubicBezTo>
                    <a:pt x="3450" y="10007"/>
                    <a:pt x="3988" y="10373"/>
                    <a:pt x="4460" y="10697"/>
                  </a:cubicBezTo>
                  <a:cubicBezTo>
                    <a:pt x="4892" y="10991"/>
                    <a:pt x="5261" y="11244"/>
                    <a:pt x="5941" y="11246"/>
                  </a:cubicBezTo>
                  <a:cubicBezTo>
                    <a:pt x="6620" y="11244"/>
                    <a:pt x="6990" y="10991"/>
                    <a:pt x="7420" y="10697"/>
                  </a:cubicBezTo>
                  <a:cubicBezTo>
                    <a:pt x="7894" y="10373"/>
                    <a:pt x="8430" y="10007"/>
                    <a:pt x="9323" y="10007"/>
                  </a:cubicBezTo>
                  <a:cubicBezTo>
                    <a:pt x="9638" y="10007"/>
                    <a:pt x="9870" y="10044"/>
                    <a:pt x="10169" y="10103"/>
                  </a:cubicBezTo>
                  <a:cubicBezTo>
                    <a:pt x="10280" y="9616"/>
                    <a:pt x="10535" y="9355"/>
                    <a:pt x="10917" y="9263"/>
                  </a:cubicBezTo>
                  <a:cubicBezTo>
                    <a:pt x="11308" y="9171"/>
                    <a:pt x="11524" y="9140"/>
                    <a:pt x="11895" y="9075"/>
                  </a:cubicBezTo>
                  <a:cubicBezTo>
                    <a:pt x="11727" y="8988"/>
                    <a:pt x="11487" y="8880"/>
                    <a:pt x="11304" y="8799"/>
                  </a:cubicBezTo>
                  <a:cubicBezTo>
                    <a:pt x="10409" y="8398"/>
                    <a:pt x="9054" y="7791"/>
                    <a:pt x="9054" y="6215"/>
                  </a:cubicBezTo>
                  <a:cubicBezTo>
                    <a:pt x="9054" y="5541"/>
                    <a:pt x="9663" y="5312"/>
                    <a:pt x="10271" y="5061"/>
                  </a:cubicBezTo>
                  <a:lnTo>
                    <a:pt x="10271" y="5061"/>
                  </a:lnTo>
                  <a:cubicBezTo>
                    <a:pt x="9985" y="5105"/>
                    <a:pt x="9811" y="5187"/>
                    <a:pt x="9472" y="5187"/>
                  </a:cubicBezTo>
                  <a:cubicBezTo>
                    <a:pt x="8805" y="5187"/>
                    <a:pt x="8739" y="4647"/>
                    <a:pt x="8773" y="4028"/>
                  </a:cubicBezTo>
                  <a:cubicBezTo>
                    <a:pt x="8787" y="3798"/>
                    <a:pt x="8805" y="3478"/>
                    <a:pt x="8805" y="3039"/>
                  </a:cubicBezTo>
                  <a:cubicBezTo>
                    <a:pt x="8805" y="439"/>
                    <a:pt x="6795" y="25"/>
                    <a:pt x="5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2" name="Google Shape;8772;p60"/>
          <p:cNvGrpSpPr/>
          <p:nvPr/>
        </p:nvGrpSpPr>
        <p:grpSpPr>
          <a:xfrm>
            <a:off x="3218007" y="4426553"/>
            <a:ext cx="279476" cy="279476"/>
            <a:chOff x="2869999" y="1687279"/>
            <a:chExt cx="397887" cy="397887"/>
          </a:xfrm>
        </p:grpSpPr>
        <p:sp>
          <p:nvSpPr>
            <p:cNvPr id="8773" name="Google Shape;8773;p60"/>
            <p:cNvSpPr/>
            <p:nvPr/>
          </p:nvSpPr>
          <p:spPr>
            <a:xfrm>
              <a:off x="2994590" y="1833740"/>
              <a:ext cx="148657" cy="81685"/>
            </a:xfrm>
            <a:custGeom>
              <a:rect b="b" l="l" r="r" t="t"/>
              <a:pathLst>
                <a:path extrusionOk="0" h="3914" w="7123">
                  <a:moveTo>
                    <a:pt x="2491" y="0"/>
                  </a:moveTo>
                  <a:lnTo>
                    <a:pt x="1" y="3112"/>
                  </a:lnTo>
                  <a:lnTo>
                    <a:pt x="1" y="3112"/>
                  </a:lnTo>
                  <a:lnTo>
                    <a:pt x="2196" y="2015"/>
                  </a:lnTo>
                  <a:cubicBezTo>
                    <a:pt x="2275" y="1975"/>
                    <a:pt x="2360" y="1956"/>
                    <a:pt x="2445" y="1956"/>
                  </a:cubicBezTo>
                  <a:cubicBezTo>
                    <a:pt x="2590" y="1956"/>
                    <a:pt x="2733" y="2012"/>
                    <a:pt x="2840" y="2119"/>
                  </a:cubicBezTo>
                  <a:lnTo>
                    <a:pt x="4634" y="3913"/>
                  </a:lnTo>
                  <a:lnTo>
                    <a:pt x="7123" y="800"/>
                  </a:lnTo>
                  <a:lnTo>
                    <a:pt x="4929" y="1897"/>
                  </a:lnTo>
                  <a:cubicBezTo>
                    <a:pt x="4850" y="1937"/>
                    <a:pt x="4764" y="1957"/>
                    <a:pt x="4679" y="1957"/>
                  </a:cubicBezTo>
                  <a:cubicBezTo>
                    <a:pt x="4535" y="1957"/>
                    <a:pt x="4392" y="1900"/>
                    <a:pt x="4285" y="1792"/>
                  </a:cubicBezTo>
                  <a:lnTo>
                    <a:pt x="24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0"/>
            <p:cNvSpPr/>
            <p:nvPr/>
          </p:nvSpPr>
          <p:spPr>
            <a:xfrm>
              <a:off x="2869999" y="1687279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8420" y="5623"/>
                  </a:moveTo>
                  <a:cubicBezTo>
                    <a:pt x="8569" y="5623"/>
                    <a:pt x="8707" y="5682"/>
                    <a:pt x="8810" y="5787"/>
                  </a:cubicBezTo>
                  <a:lnTo>
                    <a:pt x="10759" y="7736"/>
                  </a:lnTo>
                  <a:lnTo>
                    <a:pt x="14867" y="5683"/>
                  </a:lnTo>
                  <a:cubicBezTo>
                    <a:pt x="14947" y="5643"/>
                    <a:pt x="15033" y="5624"/>
                    <a:pt x="15118" y="5624"/>
                  </a:cubicBezTo>
                  <a:cubicBezTo>
                    <a:pt x="15283" y="5624"/>
                    <a:pt x="15443" y="5695"/>
                    <a:pt x="15552" y="5829"/>
                  </a:cubicBezTo>
                  <a:cubicBezTo>
                    <a:pt x="15716" y="6035"/>
                    <a:pt x="15718" y="6325"/>
                    <a:pt x="15553" y="6530"/>
                  </a:cubicBezTo>
                  <a:lnTo>
                    <a:pt x="11085" y="12116"/>
                  </a:lnTo>
                  <a:cubicBezTo>
                    <a:pt x="10973" y="12256"/>
                    <a:pt x="10812" y="12324"/>
                    <a:pt x="10652" y="12324"/>
                  </a:cubicBezTo>
                  <a:cubicBezTo>
                    <a:pt x="10507" y="12324"/>
                    <a:pt x="10363" y="12269"/>
                    <a:pt x="10255" y="12161"/>
                  </a:cubicBezTo>
                  <a:lnTo>
                    <a:pt x="8306" y="10211"/>
                  </a:lnTo>
                  <a:lnTo>
                    <a:pt x="4196" y="12267"/>
                  </a:lnTo>
                  <a:cubicBezTo>
                    <a:pt x="4117" y="12306"/>
                    <a:pt x="4032" y="12325"/>
                    <a:pt x="3948" y="12325"/>
                  </a:cubicBezTo>
                  <a:cubicBezTo>
                    <a:pt x="3784" y="12325"/>
                    <a:pt x="3622" y="12253"/>
                    <a:pt x="3514" y="12118"/>
                  </a:cubicBezTo>
                  <a:cubicBezTo>
                    <a:pt x="3347" y="11913"/>
                    <a:pt x="3347" y="11623"/>
                    <a:pt x="3510" y="11418"/>
                  </a:cubicBezTo>
                  <a:lnTo>
                    <a:pt x="7979" y="5833"/>
                  </a:lnTo>
                  <a:cubicBezTo>
                    <a:pt x="8078" y="5709"/>
                    <a:pt x="8226" y="5633"/>
                    <a:pt x="8384" y="5624"/>
                  </a:cubicBezTo>
                  <a:cubicBezTo>
                    <a:pt x="8396" y="5623"/>
                    <a:pt x="8408" y="5623"/>
                    <a:pt x="8420" y="5623"/>
                  </a:cubicBezTo>
                  <a:close/>
                  <a:moveTo>
                    <a:pt x="9532" y="1"/>
                  </a:moveTo>
                  <a:cubicBezTo>
                    <a:pt x="4297" y="1"/>
                    <a:pt x="0" y="4046"/>
                    <a:pt x="0" y="8975"/>
                  </a:cubicBezTo>
                  <a:cubicBezTo>
                    <a:pt x="0" y="11616"/>
                    <a:pt x="1255" y="14085"/>
                    <a:pt x="3388" y="15787"/>
                  </a:cubicBezTo>
                  <a:lnTo>
                    <a:pt x="3388" y="18506"/>
                  </a:lnTo>
                  <a:cubicBezTo>
                    <a:pt x="3388" y="18699"/>
                    <a:pt x="3489" y="18879"/>
                    <a:pt x="3653" y="18980"/>
                  </a:cubicBezTo>
                  <a:cubicBezTo>
                    <a:pt x="3742" y="19036"/>
                    <a:pt x="3843" y="19064"/>
                    <a:pt x="3946" y="19064"/>
                  </a:cubicBezTo>
                  <a:cubicBezTo>
                    <a:pt x="4031" y="19064"/>
                    <a:pt x="4117" y="19045"/>
                    <a:pt x="4196" y="19005"/>
                  </a:cubicBezTo>
                  <a:lnTo>
                    <a:pt x="6970" y="17581"/>
                  </a:lnTo>
                  <a:cubicBezTo>
                    <a:pt x="7802" y="17799"/>
                    <a:pt x="8661" y="17910"/>
                    <a:pt x="9532" y="17910"/>
                  </a:cubicBezTo>
                  <a:cubicBezTo>
                    <a:pt x="14768" y="17910"/>
                    <a:pt x="19065" y="13901"/>
                    <a:pt x="19065" y="8975"/>
                  </a:cubicBezTo>
                  <a:cubicBezTo>
                    <a:pt x="19065" y="4046"/>
                    <a:pt x="14768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60"/>
          <p:cNvGrpSpPr/>
          <p:nvPr/>
        </p:nvGrpSpPr>
        <p:grpSpPr>
          <a:xfrm>
            <a:off x="3966728" y="4426817"/>
            <a:ext cx="278860" cy="278948"/>
            <a:chOff x="3902887" y="1687655"/>
            <a:chExt cx="397010" cy="397135"/>
          </a:xfrm>
        </p:grpSpPr>
        <p:sp>
          <p:nvSpPr>
            <p:cNvPr id="8776" name="Google Shape;8776;p60"/>
            <p:cNvSpPr/>
            <p:nvPr/>
          </p:nvSpPr>
          <p:spPr>
            <a:xfrm>
              <a:off x="4023345" y="1785845"/>
              <a:ext cx="156275" cy="200269"/>
            </a:xfrm>
            <a:custGeom>
              <a:rect b="b" l="l" r="r" t="t"/>
              <a:pathLst>
                <a:path extrusionOk="0" h="9596" w="7488">
                  <a:moveTo>
                    <a:pt x="3585" y="1"/>
                  </a:moveTo>
                  <a:cubicBezTo>
                    <a:pt x="3550" y="1"/>
                    <a:pt x="36" y="31"/>
                    <a:pt x="36" y="2561"/>
                  </a:cubicBezTo>
                  <a:cubicBezTo>
                    <a:pt x="36" y="4296"/>
                    <a:pt x="1381" y="4712"/>
                    <a:pt x="3429" y="5147"/>
                  </a:cubicBezTo>
                  <a:cubicBezTo>
                    <a:pt x="4813" y="5440"/>
                    <a:pt x="6242" y="5745"/>
                    <a:pt x="6242" y="7084"/>
                  </a:cubicBezTo>
                  <a:cubicBezTo>
                    <a:pt x="6242" y="8290"/>
                    <a:pt x="4968" y="9010"/>
                    <a:pt x="3737" y="9010"/>
                  </a:cubicBezTo>
                  <a:cubicBezTo>
                    <a:pt x="2265" y="9010"/>
                    <a:pt x="1591" y="8227"/>
                    <a:pt x="1100" y="7655"/>
                  </a:cubicBezTo>
                  <a:cubicBezTo>
                    <a:pt x="793" y="7298"/>
                    <a:pt x="640" y="7140"/>
                    <a:pt x="463" y="7140"/>
                  </a:cubicBezTo>
                  <a:cubicBezTo>
                    <a:pt x="330" y="7140"/>
                    <a:pt x="1" y="7243"/>
                    <a:pt x="1" y="7485"/>
                  </a:cubicBezTo>
                  <a:cubicBezTo>
                    <a:pt x="1" y="8301"/>
                    <a:pt x="1016" y="9596"/>
                    <a:pt x="3744" y="9596"/>
                  </a:cubicBezTo>
                  <a:cubicBezTo>
                    <a:pt x="5165" y="9594"/>
                    <a:pt x="6203" y="9265"/>
                    <a:pt x="6831" y="8616"/>
                  </a:cubicBezTo>
                  <a:cubicBezTo>
                    <a:pt x="7479" y="7947"/>
                    <a:pt x="7487" y="7116"/>
                    <a:pt x="7482" y="6957"/>
                  </a:cubicBezTo>
                  <a:cubicBezTo>
                    <a:pt x="7482" y="5087"/>
                    <a:pt x="6088" y="4674"/>
                    <a:pt x="3964" y="4255"/>
                  </a:cubicBezTo>
                  <a:cubicBezTo>
                    <a:pt x="2598" y="3986"/>
                    <a:pt x="1186" y="3709"/>
                    <a:pt x="1186" y="2410"/>
                  </a:cubicBezTo>
                  <a:cubicBezTo>
                    <a:pt x="1186" y="1420"/>
                    <a:pt x="2170" y="675"/>
                    <a:pt x="3475" y="675"/>
                  </a:cubicBezTo>
                  <a:cubicBezTo>
                    <a:pt x="4868" y="675"/>
                    <a:pt x="5485" y="1305"/>
                    <a:pt x="5938" y="1766"/>
                  </a:cubicBezTo>
                  <a:cubicBezTo>
                    <a:pt x="6247" y="2081"/>
                    <a:pt x="6375" y="2191"/>
                    <a:pt x="6598" y="2191"/>
                  </a:cubicBezTo>
                  <a:cubicBezTo>
                    <a:pt x="6794" y="2191"/>
                    <a:pt x="7082" y="2072"/>
                    <a:pt x="7082" y="1818"/>
                  </a:cubicBezTo>
                  <a:cubicBezTo>
                    <a:pt x="7082" y="1381"/>
                    <a:pt x="5803" y="1"/>
                    <a:pt x="3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0"/>
            <p:cNvSpPr/>
            <p:nvPr/>
          </p:nvSpPr>
          <p:spPr>
            <a:xfrm>
              <a:off x="3902887" y="1687655"/>
              <a:ext cx="397010" cy="397135"/>
            </a:xfrm>
            <a:custGeom>
              <a:rect b="b" l="l" r="r" t="t"/>
              <a:pathLst>
                <a:path extrusionOk="0" h="19029" w="19023">
                  <a:moveTo>
                    <a:pt x="9357" y="3591"/>
                  </a:moveTo>
                  <a:cubicBezTo>
                    <a:pt x="11911" y="3591"/>
                    <a:pt x="13969" y="5196"/>
                    <a:pt x="13969" y="6523"/>
                  </a:cubicBezTo>
                  <a:cubicBezTo>
                    <a:pt x="13969" y="7455"/>
                    <a:pt x="13157" y="8010"/>
                    <a:pt x="12370" y="8010"/>
                  </a:cubicBezTo>
                  <a:cubicBezTo>
                    <a:pt x="11658" y="8010"/>
                    <a:pt x="11246" y="7589"/>
                    <a:pt x="10914" y="7251"/>
                  </a:cubicBezTo>
                  <a:cubicBezTo>
                    <a:pt x="10514" y="6845"/>
                    <a:pt x="10171" y="6494"/>
                    <a:pt x="9247" y="6494"/>
                  </a:cubicBezTo>
                  <a:cubicBezTo>
                    <a:pt x="8481" y="6494"/>
                    <a:pt x="8073" y="6855"/>
                    <a:pt x="8073" y="7115"/>
                  </a:cubicBezTo>
                  <a:cubicBezTo>
                    <a:pt x="8073" y="7497"/>
                    <a:pt x="9028" y="7685"/>
                    <a:pt x="9950" y="7867"/>
                  </a:cubicBezTo>
                  <a:cubicBezTo>
                    <a:pt x="11710" y="8214"/>
                    <a:pt x="14369" y="8739"/>
                    <a:pt x="14369" y="11635"/>
                  </a:cubicBezTo>
                  <a:cubicBezTo>
                    <a:pt x="14379" y="11960"/>
                    <a:pt x="14340" y="13128"/>
                    <a:pt x="13404" y="14096"/>
                  </a:cubicBezTo>
                  <a:cubicBezTo>
                    <a:pt x="12561" y="14970"/>
                    <a:pt x="11252" y="15414"/>
                    <a:pt x="9518" y="15415"/>
                  </a:cubicBezTo>
                  <a:lnTo>
                    <a:pt x="9516" y="15415"/>
                  </a:lnTo>
                  <a:cubicBezTo>
                    <a:pt x="5952" y="15415"/>
                    <a:pt x="4658" y="13487"/>
                    <a:pt x="4658" y="12190"/>
                  </a:cubicBezTo>
                  <a:cubicBezTo>
                    <a:pt x="4658" y="11290"/>
                    <a:pt x="5476" y="10731"/>
                    <a:pt x="6235" y="10731"/>
                  </a:cubicBezTo>
                  <a:cubicBezTo>
                    <a:pt x="6942" y="10731"/>
                    <a:pt x="7354" y="11210"/>
                    <a:pt x="7717" y="11633"/>
                  </a:cubicBezTo>
                  <a:cubicBezTo>
                    <a:pt x="8145" y="12132"/>
                    <a:pt x="8549" y="12601"/>
                    <a:pt x="9509" y="12601"/>
                  </a:cubicBezTo>
                  <a:cubicBezTo>
                    <a:pt x="10165" y="12601"/>
                    <a:pt x="10898" y="12254"/>
                    <a:pt x="10898" y="11789"/>
                  </a:cubicBezTo>
                  <a:cubicBezTo>
                    <a:pt x="10898" y="11384"/>
                    <a:pt x="10135" y="11191"/>
                    <a:pt x="8970" y="10943"/>
                  </a:cubicBezTo>
                  <a:cubicBezTo>
                    <a:pt x="7165" y="10559"/>
                    <a:pt x="4694" y="10032"/>
                    <a:pt x="4694" y="7266"/>
                  </a:cubicBezTo>
                  <a:cubicBezTo>
                    <a:pt x="4694" y="4359"/>
                    <a:pt x="7744" y="3591"/>
                    <a:pt x="9357" y="3591"/>
                  </a:cubicBezTo>
                  <a:close/>
                  <a:moveTo>
                    <a:pt x="5202" y="0"/>
                  </a:moveTo>
                  <a:cubicBezTo>
                    <a:pt x="2338" y="0"/>
                    <a:pt x="6" y="2303"/>
                    <a:pt x="1" y="5148"/>
                  </a:cubicBezTo>
                  <a:lnTo>
                    <a:pt x="1" y="5159"/>
                  </a:lnTo>
                  <a:cubicBezTo>
                    <a:pt x="2" y="6225"/>
                    <a:pt x="261" y="6830"/>
                    <a:pt x="469" y="7319"/>
                  </a:cubicBezTo>
                  <a:cubicBezTo>
                    <a:pt x="609" y="7646"/>
                    <a:pt x="712" y="7885"/>
                    <a:pt x="712" y="8212"/>
                  </a:cubicBezTo>
                  <a:cubicBezTo>
                    <a:pt x="712" y="8219"/>
                    <a:pt x="632" y="9035"/>
                    <a:pt x="632" y="9553"/>
                  </a:cubicBezTo>
                  <a:cubicBezTo>
                    <a:pt x="632" y="12302"/>
                    <a:pt x="2927" y="18423"/>
                    <a:pt x="9541" y="18423"/>
                  </a:cubicBezTo>
                  <a:cubicBezTo>
                    <a:pt x="10171" y="18423"/>
                    <a:pt x="10931" y="18343"/>
                    <a:pt x="10931" y="18343"/>
                  </a:cubicBezTo>
                  <a:cubicBezTo>
                    <a:pt x="11190" y="18343"/>
                    <a:pt x="11441" y="18446"/>
                    <a:pt x="11759" y="18577"/>
                  </a:cubicBezTo>
                  <a:cubicBezTo>
                    <a:pt x="12509" y="18886"/>
                    <a:pt x="13241" y="19028"/>
                    <a:pt x="13937" y="19028"/>
                  </a:cubicBezTo>
                  <a:cubicBezTo>
                    <a:pt x="15330" y="19028"/>
                    <a:pt x="16576" y="18458"/>
                    <a:pt x="17517" y="17520"/>
                  </a:cubicBezTo>
                  <a:cubicBezTo>
                    <a:pt x="18489" y="16555"/>
                    <a:pt x="19023" y="15260"/>
                    <a:pt x="19023" y="13878"/>
                  </a:cubicBezTo>
                  <a:cubicBezTo>
                    <a:pt x="19023" y="12804"/>
                    <a:pt x="18763" y="12198"/>
                    <a:pt x="18554" y="11708"/>
                  </a:cubicBezTo>
                  <a:cubicBezTo>
                    <a:pt x="18414" y="11380"/>
                    <a:pt x="18312" y="11141"/>
                    <a:pt x="18312" y="10814"/>
                  </a:cubicBezTo>
                  <a:cubicBezTo>
                    <a:pt x="18312" y="10804"/>
                    <a:pt x="18391" y="9993"/>
                    <a:pt x="18391" y="9473"/>
                  </a:cubicBezTo>
                  <a:cubicBezTo>
                    <a:pt x="18391" y="6724"/>
                    <a:pt x="16095" y="603"/>
                    <a:pt x="9483" y="603"/>
                  </a:cubicBezTo>
                  <a:cubicBezTo>
                    <a:pt x="8853" y="603"/>
                    <a:pt x="8092" y="683"/>
                    <a:pt x="8092" y="683"/>
                  </a:cubicBezTo>
                  <a:cubicBezTo>
                    <a:pt x="7832" y="683"/>
                    <a:pt x="7583" y="580"/>
                    <a:pt x="7264" y="450"/>
                  </a:cubicBezTo>
                  <a:cubicBezTo>
                    <a:pt x="6767" y="244"/>
                    <a:pt x="6150" y="0"/>
                    <a:pt x="52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8" name="Google Shape;8778;p60"/>
          <p:cNvGrpSpPr/>
          <p:nvPr/>
        </p:nvGrpSpPr>
        <p:grpSpPr>
          <a:xfrm>
            <a:off x="4714834" y="4426546"/>
            <a:ext cx="279490" cy="279490"/>
            <a:chOff x="4933458" y="1687279"/>
            <a:chExt cx="397907" cy="397907"/>
          </a:xfrm>
        </p:grpSpPr>
        <p:sp>
          <p:nvSpPr>
            <p:cNvPr id="8779" name="Google Shape;8779;p60"/>
            <p:cNvSpPr/>
            <p:nvPr/>
          </p:nvSpPr>
          <p:spPr>
            <a:xfrm>
              <a:off x="5071801" y="1766541"/>
              <a:ext cx="125867" cy="241215"/>
            </a:xfrm>
            <a:custGeom>
              <a:rect b="b" l="l" r="r" t="t"/>
              <a:pathLst>
                <a:path extrusionOk="0" h="11558" w="6031">
                  <a:moveTo>
                    <a:pt x="2415" y="1"/>
                  </a:moveTo>
                  <a:cubicBezTo>
                    <a:pt x="2233" y="993"/>
                    <a:pt x="1808" y="2415"/>
                    <a:pt x="0" y="2785"/>
                  </a:cubicBezTo>
                  <a:lnTo>
                    <a:pt x="0" y="4244"/>
                  </a:lnTo>
                  <a:lnTo>
                    <a:pt x="1228" y="4244"/>
                  </a:lnTo>
                  <a:cubicBezTo>
                    <a:pt x="1537" y="4244"/>
                    <a:pt x="1787" y="4496"/>
                    <a:pt x="1787" y="4803"/>
                  </a:cubicBezTo>
                  <a:lnTo>
                    <a:pt x="1787" y="9077"/>
                  </a:lnTo>
                  <a:cubicBezTo>
                    <a:pt x="1787" y="10222"/>
                    <a:pt x="2553" y="11558"/>
                    <a:pt x="4714" y="11558"/>
                  </a:cubicBezTo>
                  <a:cubicBezTo>
                    <a:pt x="5212" y="11558"/>
                    <a:pt x="5689" y="11535"/>
                    <a:pt x="6031" y="11512"/>
                  </a:cubicBezTo>
                  <a:lnTo>
                    <a:pt x="6031" y="9905"/>
                  </a:lnTo>
                  <a:lnTo>
                    <a:pt x="4891" y="9905"/>
                  </a:lnTo>
                  <a:cubicBezTo>
                    <a:pt x="3535" y="9905"/>
                    <a:pt x="3351" y="9125"/>
                    <a:pt x="3351" y="8363"/>
                  </a:cubicBezTo>
                  <a:lnTo>
                    <a:pt x="3351" y="4803"/>
                  </a:lnTo>
                  <a:cubicBezTo>
                    <a:pt x="3351" y="4496"/>
                    <a:pt x="3600" y="4244"/>
                    <a:pt x="3910" y="4244"/>
                  </a:cubicBezTo>
                  <a:lnTo>
                    <a:pt x="6031" y="4244"/>
                  </a:lnTo>
                  <a:lnTo>
                    <a:pt x="6031" y="2681"/>
                  </a:lnTo>
                  <a:lnTo>
                    <a:pt x="3910" y="2681"/>
                  </a:lnTo>
                  <a:cubicBezTo>
                    <a:pt x="3600" y="2681"/>
                    <a:pt x="3351" y="2431"/>
                    <a:pt x="3351" y="2122"/>
                  </a:cubicBezTo>
                  <a:lnTo>
                    <a:pt x="33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60"/>
            <p:cNvSpPr/>
            <p:nvPr/>
          </p:nvSpPr>
          <p:spPr>
            <a:xfrm>
              <a:off x="4933458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10539" y="2681"/>
                  </a:moveTo>
                  <a:cubicBezTo>
                    <a:pt x="10846" y="2681"/>
                    <a:pt x="11059" y="2932"/>
                    <a:pt x="11059" y="3240"/>
                  </a:cubicBezTo>
                  <a:lnTo>
                    <a:pt x="11059" y="5362"/>
                  </a:lnTo>
                  <a:lnTo>
                    <a:pt x="13219" y="5362"/>
                  </a:lnTo>
                  <a:cubicBezTo>
                    <a:pt x="13528" y="5362"/>
                    <a:pt x="13778" y="5612"/>
                    <a:pt x="13778" y="5921"/>
                  </a:cubicBezTo>
                  <a:lnTo>
                    <a:pt x="13778" y="8601"/>
                  </a:lnTo>
                  <a:cubicBezTo>
                    <a:pt x="13778" y="8911"/>
                    <a:pt x="13528" y="9160"/>
                    <a:pt x="13219" y="9160"/>
                  </a:cubicBezTo>
                  <a:lnTo>
                    <a:pt x="11096" y="9160"/>
                  </a:lnTo>
                  <a:lnTo>
                    <a:pt x="11096" y="12161"/>
                  </a:lnTo>
                  <a:cubicBezTo>
                    <a:pt x="11096" y="12440"/>
                    <a:pt x="11121" y="12520"/>
                    <a:pt x="11133" y="12541"/>
                  </a:cubicBezTo>
                  <a:cubicBezTo>
                    <a:pt x="11140" y="12541"/>
                    <a:pt x="11234" y="12585"/>
                    <a:pt x="11520" y="12585"/>
                  </a:cubicBezTo>
                  <a:lnTo>
                    <a:pt x="13219" y="12585"/>
                  </a:lnTo>
                  <a:cubicBezTo>
                    <a:pt x="13528" y="12585"/>
                    <a:pt x="13741" y="12836"/>
                    <a:pt x="13741" y="13144"/>
                  </a:cubicBezTo>
                  <a:lnTo>
                    <a:pt x="13741" y="15826"/>
                  </a:lnTo>
                  <a:cubicBezTo>
                    <a:pt x="13741" y="16113"/>
                    <a:pt x="13560" y="16351"/>
                    <a:pt x="13273" y="16382"/>
                  </a:cubicBezTo>
                  <a:cubicBezTo>
                    <a:pt x="13236" y="16385"/>
                    <a:pt x="12341" y="16474"/>
                    <a:pt x="11342" y="16474"/>
                  </a:cubicBezTo>
                  <a:cubicBezTo>
                    <a:pt x="8564" y="16474"/>
                    <a:pt x="7298" y="14609"/>
                    <a:pt x="7298" y="12877"/>
                  </a:cubicBezTo>
                  <a:lnTo>
                    <a:pt x="7298" y="9160"/>
                  </a:lnTo>
                  <a:lnTo>
                    <a:pt x="6070" y="9160"/>
                  </a:lnTo>
                  <a:cubicBezTo>
                    <a:pt x="5760" y="9160"/>
                    <a:pt x="5511" y="8911"/>
                    <a:pt x="5511" y="8601"/>
                  </a:cubicBezTo>
                  <a:lnTo>
                    <a:pt x="5511" y="6100"/>
                  </a:lnTo>
                  <a:cubicBezTo>
                    <a:pt x="5511" y="5808"/>
                    <a:pt x="5734" y="5568"/>
                    <a:pt x="6024" y="5543"/>
                  </a:cubicBezTo>
                  <a:cubicBezTo>
                    <a:pt x="7535" y="5417"/>
                    <a:pt x="7797" y="4524"/>
                    <a:pt x="8000" y="3275"/>
                  </a:cubicBezTo>
                  <a:lnTo>
                    <a:pt x="8021" y="3148"/>
                  </a:lnTo>
                  <a:cubicBezTo>
                    <a:pt x="8066" y="2879"/>
                    <a:pt x="8299" y="2681"/>
                    <a:pt x="8571" y="2681"/>
                  </a:cubicBezTo>
                  <a:close/>
                  <a:moveTo>
                    <a:pt x="2794" y="1"/>
                  </a:moveTo>
                  <a:cubicBezTo>
                    <a:pt x="1253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3" y="19065"/>
                    <a:pt x="2794" y="19065"/>
                  </a:cubicBezTo>
                  <a:lnTo>
                    <a:pt x="16272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1" name="Google Shape;8781;p60"/>
          <p:cNvGrpSpPr/>
          <p:nvPr/>
        </p:nvGrpSpPr>
        <p:grpSpPr>
          <a:xfrm>
            <a:off x="2094198" y="4426553"/>
            <a:ext cx="279476" cy="279476"/>
            <a:chOff x="1379798" y="1723250"/>
            <a:chExt cx="397887" cy="397887"/>
          </a:xfrm>
        </p:grpSpPr>
        <p:sp>
          <p:nvSpPr>
            <p:cNvPr id="8782" name="Google Shape;8782;p60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0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60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0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6" name="Google Shape;8786;p60"/>
          <p:cNvGrpSpPr/>
          <p:nvPr/>
        </p:nvGrpSpPr>
        <p:grpSpPr>
          <a:xfrm>
            <a:off x="1345493" y="4426553"/>
            <a:ext cx="279490" cy="279476"/>
            <a:chOff x="266768" y="1721375"/>
            <a:chExt cx="397907" cy="397887"/>
          </a:xfrm>
        </p:grpSpPr>
        <p:sp>
          <p:nvSpPr>
            <p:cNvPr id="8787" name="Google Shape;8787;p60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0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9" name="Google Shape;8789;p60"/>
          <p:cNvGrpSpPr/>
          <p:nvPr/>
        </p:nvGrpSpPr>
        <p:grpSpPr>
          <a:xfrm>
            <a:off x="1719859" y="4426553"/>
            <a:ext cx="279461" cy="279476"/>
            <a:chOff x="864491" y="1723250"/>
            <a:chExt cx="397866" cy="397887"/>
          </a:xfrm>
        </p:grpSpPr>
        <p:sp>
          <p:nvSpPr>
            <p:cNvPr id="8790" name="Google Shape;8790;p60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0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0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3" name="Google Shape;8793;p60"/>
          <p:cNvSpPr/>
          <p:nvPr/>
        </p:nvSpPr>
        <p:spPr>
          <a:xfrm>
            <a:off x="2468592" y="4451988"/>
            <a:ext cx="280329" cy="228637"/>
          </a:xfrm>
          <a:custGeom>
            <a:rect b="b" l="l" r="r" t="t"/>
            <a:pathLst>
              <a:path extrusionOk="0" h="15596" w="19122">
                <a:moveTo>
                  <a:pt x="12981" y="0"/>
                </a:moveTo>
                <a:cubicBezTo>
                  <a:pt x="12091" y="0"/>
                  <a:pt x="10821" y="352"/>
                  <a:pt x="9915" y="1352"/>
                </a:cubicBezTo>
                <a:cubicBezTo>
                  <a:pt x="9203" y="2141"/>
                  <a:pt x="8847" y="3174"/>
                  <a:pt x="8856" y="4430"/>
                </a:cubicBezTo>
                <a:cubicBezTo>
                  <a:pt x="6243" y="4110"/>
                  <a:pt x="4101" y="2933"/>
                  <a:pt x="2323" y="846"/>
                </a:cubicBezTo>
                <a:cubicBezTo>
                  <a:pt x="2216" y="723"/>
                  <a:pt x="2064" y="650"/>
                  <a:pt x="1902" y="650"/>
                </a:cubicBezTo>
                <a:cubicBezTo>
                  <a:pt x="1875" y="650"/>
                  <a:pt x="1848" y="652"/>
                  <a:pt x="1820" y="656"/>
                </a:cubicBezTo>
                <a:cubicBezTo>
                  <a:pt x="1631" y="683"/>
                  <a:pt x="1468" y="805"/>
                  <a:pt x="1391" y="977"/>
                </a:cubicBezTo>
                <a:cubicBezTo>
                  <a:pt x="695" y="2512"/>
                  <a:pt x="701" y="3895"/>
                  <a:pt x="1403" y="5113"/>
                </a:cubicBezTo>
                <a:cubicBezTo>
                  <a:pt x="1389" y="5111"/>
                  <a:pt x="1374" y="5111"/>
                  <a:pt x="1360" y="5111"/>
                </a:cubicBezTo>
                <a:cubicBezTo>
                  <a:pt x="1076" y="5111"/>
                  <a:pt x="803" y="5375"/>
                  <a:pt x="824" y="5707"/>
                </a:cubicBezTo>
                <a:cubicBezTo>
                  <a:pt x="916" y="7101"/>
                  <a:pt x="1428" y="8182"/>
                  <a:pt x="2351" y="8934"/>
                </a:cubicBezTo>
                <a:cubicBezTo>
                  <a:pt x="2176" y="9073"/>
                  <a:pt x="2102" y="9307"/>
                  <a:pt x="2164" y="9524"/>
                </a:cubicBezTo>
                <a:cubicBezTo>
                  <a:pt x="2456" y="10535"/>
                  <a:pt x="3310" y="11633"/>
                  <a:pt x="4615" y="12155"/>
                </a:cubicBezTo>
                <a:cubicBezTo>
                  <a:pt x="3657" y="12655"/>
                  <a:pt x="2516" y="12903"/>
                  <a:pt x="1345" y="12903"/>
                </a:cubicBezTo>
                <a:cubicBezTo>
                  <a:pt x="1111" y="12903"/>
                  <a:pt x="876" y="12893"/>
                  <a:pt x="641" y="12873"/>
                </a:cubicBezTo>
                <a:cubicBezTo>
                  <a:pt x="628" y="12872"/>
                  <a:pt x="615" y="12872"/>
                  <a:pt x="603" y="12872"/>
                </a:cubicBezTo>
                <a:cubicBezTo>
                  <a:pt x="362" y="12872"/>
                  <a:pt x="155" y="13031"/>
                  <a:pt x="78" y="13266"/>
                </a:cubicBezTo>
                <a:cubicBezTo>
                  <a:pt x="0" y="13512"/>
                  <a:pt x="113" y="13788"/>
                  <a:pt x="334" y="13922"/>
                </a:cubicBezTo>
                <a:cubicBezTo>
                  <a:pt x="1162" y="14423"/>
                  <a:pt x="3243" y="15596"/>
                  <a:pt x="6294" y="15596"/>
                </a:cubicBezTo>
                <a:cubicBezTo>
                  <a:pt x="14568" y="15596"/>
                  <a:pt x="17244" y="8279"/>
                  <a:pt x="17244" y="4736"/>
                </a:cubicBezTo>
                <a:cubicBezTo>
                  <a:pt x="17241" y="4515"/>
                  <a:pt x="17243" y="4541"/>
                  <a:pt x="17230" y="4426"/>
                </a:cubicBezTo>
                <a:cubicBezTo>
                  <a:pt x="17250" y="4403"/>
                  <a:pt x="17326" y="4347"/>
                  <a:pt x="17386" y="4301"/>
                </a:cubicBezTo>
                <a:cubicBezTo>
                  <a:pt x="17696" y="4067"/>
                  <a:pt x="18237" y="3680"/>
                  <a:pt x="18983" y="2590"/>
                </a:cubicBezTo>
                <a:cubicBezTo>
                  <a:pt x="19121" y="2386"/>
                  <a:pt x="19111" y="2118"/>
                  <a:pt x="18957" y="1925"/>
                </a:cubicBezTo>
                <a:cubicBezTo>
                  <a:pt x="18840" y="1779"/>
                  <a:pt x="18708" y="1722"/>
                  <a:pt x="18558" y="1722"/>
                </a:cubicBezTo>
                <a:cubicBezTo>
                  <a:pt x="18451" y="1722"/>
                  <a:pt x="18336" y="1751"/>
                  <a:pt x="18212" y="1799"/>
                </a:cubicBezTo>
                <a:cubicBezTo>
                  <a:pt x="18352" y="1553"/>
                  <a:pt x="18467" y="1291"/>
                  <a:pt x="18559" y="1014"/>
                </a:cubicBezTo>
                <a:cubicBezTo>
                  <a:pt x="18631" y="800"/>
                  <a:pt x="18553" y="614"/>
                  <a:pt x="18382" y="465"/>
                </a:cubicBezTo>
                <a:cubicBezTo>
                  <a:pt x="18282" y="379"/>
                  <a:pt x="18151" y="335"/>
                  <a:pt x="18020" y="335"/>
                </a:cubicBezTo>
                <a:cubicBezTo>
                  <a:pt x="17928" y="335"/>
                  <a:pt x="17837" y="356"/>
                  <a:pt x="17754" y="398"/>
                </a:cubicBezTo>
                <a:cubicBezTo>
                  <a:pt x="16848" y="856"/>
                  <a:pt x="16172" y="1054"/>
                  <a:pt x="15873" y="1113"/>
                </a:cubicBezTo>
                <a:cubicBezTo>
                  <a:pt x="15090" y="395"/>
                  <a:pt x="14251" y="0"/>
                  <a:pt x="1298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4" name="Google Shape;8794;p60"/>
          <p:cNvGrpSpPr/>
          <p:nvPr/>
        </p:nvGrpSpPr>
        <p:grpSpPr>
          <a:xfrm>
            <a:off x="2843740" y="4426832"/>
            <a:ext cx="279388" cy="278918"/>
            <a:chOff x="2408992" y="1722875"/>
            <a:chExt cx="397761" cy="397093"/>
          </a:xfrm>
        </p:grpSpPr>
        <p:sp>
          <p:nvSpPr>
            <p:cNvPr id="8795" name="Google Shape;8795;p60"/>
            <p:cNvSpPr/>
            <p:nvPr/>
          </p:nvSpPr>
          <p:spPr>
            <a:xfrm>
              <a:off x="2492135" y="1827639"/>
              <a:ext cx="213667" cy="185326"/>
            </a:xfrm>
            <a:custGeom>
              <a:rect b="b" l="l" r="r" t="t"/>
              <a:pathLst>
                <a:path extrusionOk="0" h="8880" w="10238">
                  <a:moveTo>
                    <a:pt x="2548" y="1"/>
                  </a:moveTo>
                  <a:cubicBezTo>
                    <a:pt x="2277" y="1"/>
                    <a:pt x="2002" y="169"/>
                    <a:pt x="1743" y="427"/>
                  </a:cubicBezTo>
                  <a:cubicBezTo>
                    <a:pt x="1" y="2171"/>
                    <a:pt x="2739" y="5655"/>
                    <a:pt x="3567" y="6491"/>
                  </a:cubicBezTo>
                  <a:cubicBezTo>
                    <a:pt x="4206" y="7123"/>
                    <a:pt x="6403" y="8880"/>
                    <a:pt x="8179" y="8880"/>
                  </a:cubicBezTo>
                  <a:cubicBezTo>
                    <a:pt x="8718" y="8880"/>
                    <a:pt x="9219" y="8718"/>
                    <a:pt x="9626" y="8312"/>
                  </a:cubicBezTo>
                  <a:cubicBezTo>
                    <a:pt x="10054" y="7884"/>
                    <a:pt x="10238" y="7401"/>
                    <a:pt x="9812" y="6981"/>
                  </a:cubicBezTo>
                  <a:cubicBezTo>
                    <a:pt x="9168" y="6339"/>
                    <a:pt x="8797" y="6140"/>
                    <a:pt x="8555" y="6140"/>
                  </a:cubicBezTo>
                  <a:cubicBezTo>
                    <a:pt x="8422" y="6140"/>
                    <a:pt x="8327" y="6200"/>
                    <a:pt x="8248" y="6279"/>
                  </a:cubicBezTo>
                  <a:cubicBezTo>
                    <a:pt x="8064" y="6461"/>
                    <a:pt x="7636" y="7077"/>
                    <a:pt x="7461" y="7252"/>
                  </a:cubicBezTo>
                  <a:cubicBezTo>
                    <a:pt x="7260" y="7452"/>
                    <a:pt x="7021" y="7534"/>
                    <a:pt x="6762" y="7534"/>
                  </a:cubicBezTo>
                  <a:cubicBezTo>
                    <a:pt x="5839" y="7534"/>
                    <a:pt x="4665" y="6485"/>
                    <a:pt x="4117" y="5939"/>
                  </a:cubicBezTo>
                  <a:lnTo>
                    <a:pt x="4115" y="5938"/>
                  </a:lnTo>
                  <a:cubicBezTo>
                    <a:pt x="3417" y="5235"/>
                    <a:pt x="1890" y="3505"/>
                    <a:pt x="2803" y="2592"/>
                  </a:cubicBezTo>
                  <a:cubicBezTo>
                    <a:pt x="2879" y="2516"/>
                    <a:pt x="3056" y="2378"/>
                    <a:pt x="3254" y="2228"/>
                  </a:cubicBezTo>
                  <a:cubicBezTo>
                    <a:pt x="3445" y="2083"/>
                    <a:pt x="3661" y="1922"/>
                    <a:pt x="3776" y="1807"/>
                  </a:cubicBezTo>
                  <a:cubicBezTo>
                    <a:pt x="3999" y="1584"/>
                    <a:pt x="4069" y="1241"/>
                    <a:pt x="3080" y="250"/>
                  </a:cubicBezTo>
                  <a:cubicBezTo>
                    <a:pt x="2909" y="76"/>
                    <a:pt x="2730" y="1"/>
                    <a:pt x="25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0"/>
            <p:cNvSpPr/>
            <p:nvPr/>
          </p:nvSpPr>
          <p:spPr>
            <a:xfrm>
              <a:off x="2408992" y="1722875"/>
              <a:ext cx="397761" cy="397093"/>
            </a:xfrm>
            <a:custGeom>
              <a:rect b="b" l="l" r="r" t="t"/>
              <a:pathLst>
                <a:path extrusionOk="0" h="19027" w="19059">
                  <a:moveTo>
                    <a:pt x="6538" y="3907"/>
                  </a:moveTo>
                  <a:cubicBezTo>
                    <a:pt x="7030" y="3907"/>
                    <a:pt x="7490" y="4114"/>
                    <a:pt x="7853" y="4483"/>
                  </a:cubicBezTo>
                  <a:cubicBezTo>
                    <a:pt x="8326" y="4955"/>
                    <a:pt x="9768" y="6397"/>
                    <a:pt x="8549" y="7616"/>
                  </a:cubicBezTo>
                  <a:cubicBezTo>
                    <a:pt x="8407" y="7756"/>
                    <a:pt x="8145" y="7957"/>
                    <a:pt x="7912" y="8136"/>
                  </a:cubicBezTo>
                  <a:cubicBezTo>
                    <a:pt x="7767" y="8246"/>
                    <a:pt x="7634" y="8343"/>
                    <a:pt x="7576" y="8400"/>
                  </a:cubicBezTo>
                  <a:cubicBezTo>
                    <a:pt x="7599" y="8585"/>
                    <a:pt x="8227" y="9504"/>
                    <a:pt x="8888" y="10169"/>
                  </a:cubicBezTo>
                  <a:cubicBezTo>
                    <a:pt x="9546" y="10823"/>
                    <a:pt x="10450" y="11437"/>
                    <a:pt x="10732" y="11437"/>
                  </a:cubicBezTo>
                  <a:cubicBezTo>
                    <a:pt x="10736" y="11437"/>
                    <a:pt x="10740" y="11437"/>
                    <a:pt x="10744" y="11437"/>
                  </a:cubicBezTo>
                  <a:cubicBezTo>
                    <a:pt x="10716" y="11423"/>
                    <a:pt x="10813" y="11292"/>
                    <a:pt x="10923" y="11147"/>
                  </a:cubicBezTo>
                  <a:cubicBezTo>
                    <a:pt x="11100" y="10913"/>
                    <a:pt x="11301" y="10650"/>
                    <a:pt x="11443" y="10510"/>
                  </a:cubicBezTo>
                  <a:cubicBezTo>
                    <a:pt x="11789" y="10163"/>
                    <a:pt x="12153" y="10031"/>
                    <a:pt x="12508" y="10031"/>
                  </a:cubicBezTo>
                  <a:cubicBezTo>
                    <a:pt x="13402" y="10031"/>
                    <a:pt x="14236" y="10866"/>
                    <a:pt x="14576" y="11205"/>
                  </a:cubicBezTo>
                  <a:cubicBezTo>
                    <a:pt x="15328" y="11943"/>
                    <a:pt x="15425" y="13093"/>
                    <a:pt x="14399" y="14119"/>
                  </a:cubicBezTo>
                  <a:cubicBezTo>
                    <a:pt x="13750" y="14770"/>
                    <a:pt x="12980" y="15023"/>
                    <a:pt x="12179" y="15023"/>
                  </a:cubicBezTo>
                  <a:cubicBezTo>
                    <a:pt x="10063" y="15023"/>
                    <a:pt x="7723" y="13248"/>
                    <a:pt x="6764" y="12299"/>
                  </a:cubicBezTo>
                  <a:cubicBezTo>
                    <a:pt x="5451" y="10974"/>
                    <a:pt x="2573" y="7025"/>
                    <a:pt x="4938" y="4660"/>
                  </a:cubicBezTo>
                  <a:cubicBezTo>
                    <a:pt x="5458" y="4140"/>
                    <a:pt x="6017" y="3907"/>
                    <a:pt x="6538" y="3907"/>
                  </a:cubicBezTo>
                  <a:close/>
                  <a:moveTo>
                    <a:pt x="9545" y="0"/>
                  </a:moveTo>
                  <a:cubicBezTo>
                    <a:pt x="4319" y="0"/>
                    <a:pt x="31" y="4288"/>
                    <a:pt x="31" y="9514"/>
                  </a:cubicBezTo>
                  <a:cubicBezTo>
                    <a:pt x="31" y="11064"/>
                    <a:pt x="448" y="12594"/>
                    <a:pt x="1172" y="13954"/>
                  </a:cubicBezTo>
                  <a:lnTo>
                    <a:pt x="49" y="18334"/>
                  </a:lnTo>
                  <a:cubicBezTo>
                    <a:pt x="1" y="18524"/>
                    <a:pt x="57" y="18725"/>
                    <a:pt x="195" y="18863"/>
                  </a:cubicBezTo>
                  <a:cubicBezTo>
                    <a:pt x="302" y="18971"/>
                    <a:pt x="445" y="19027"/>
                    <a:pt x="590" y="19027"/>
                  </a:cubicBezTo>
                  <a:cubicBezTo>
                    <a:pt x="635" y="19027"/>
                    <a:pt x="680" y="19021"/>
                    <a:pt x="724" y="19010"/>
                  </a:cubicBezTo>
                  <a:lnTo>
                    <a:pt x="5104" y="17887"/>
                  </a:lnTo>
                  <a:cubicBezTo>
                    <a:pt x="6465" y="18609"/>
                    <a:pt x="7995" y="19026"/>
                    <a:pt x="9545" y="19026"/>
                  </a:cubicBezTo>
                  <a:cubicBezTo>
                    <a:pt x="14770" y="19026"/>
                    <a:pt x="19058" y="14738"/>
                    <a:pt x="19058" y="9514"/>
                  </a:cubicBezTo>
                  <a:cubicBezTo>
                    <a:pt x="19058" y="4288"/>
                    <a:pt x="14770" y="0"/>
                    <a:pt x="9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7" name="Google Shape;8797;p60"/>
          <p:cNvGrpSpPr/>
          <p:nvPr/>
        </p:nvGrpSpPr>
        <p:grpSpPr>
          <a:xfrm>
            <a:off x="6576454" y="2738015"/>
            <a:ext cx="257472" cy="292918"/>
            <a:chOff x="7660859" y="2571753"/>
            <a:chExt cx="366561" cy="417024"/>
          </a:xfrm>
        </p:grpSpPr>
        <p:sp>
          <p:nvSpPr>
            <p:cNvPr id="8798" name="Google Shape;8798;p60"/>
            <p:cNvSpPr/>
            <p:nvPr/>
          </p:nvSpPr>
          <p:spPr>
            <a:xfrm>
              <a:off x="7770506" y="2633631"/>
              <a:ext cx="147259" cy="146633"/>
            </a:xfrm>
            <a:custGeom>
              <a:rect b="b" l="l" r="r" t="t"/>
              <a:pathLst>
                <a:path extrusionOk="0" h="7026" w="7056">
                  <a:moveTo>
                    <a:pt x="4114" y="2928"/>
                  </a:moveTo>
                  <a:lnTo>
                    <a:pt x="4114" y="4099"/>
                  </a:lnTo>
                  <a:lnTo>
                    <a:pt x="2943" y="4099"/>
                  </a:lnTo>
                  <a:lnTo>
                    <a:pt x="2943" y="2928"/>
                  </a:lnTo>
                  <a:close/>
                  <a:moveTo>
                    <a:pt x="2354" y="1"/>
                  </a:moveTo>
                  <a:cubicBezTo>
                    <a:pt x="2032" y="1"/>
                    <a:pt x="1771" y="263"/>
                    <a:pt x="1771" y="586"/>
                  </a:cubicBezTo>
                  <a:lnTo>
                    <a:pt x="1771" y="1757"/>
                  </a:lnTo>
                  <a:lnTo>
                    <a:pt x="618" y="1757"/>
                  </a:lnTo>
                  <a:cubicBezTo>
                    <a:pt x="301" y="1757"/>
                    <a:pt x="31" y="1999"/>
                    <a:pt x="17" y="2314"/>
                  </a:cubicBezTo>
                  <a:cubicBezTo>
                    <a:pt x="1" y="2650"/>
                    <a:pt x="268" y="2928"/>
                    <a:pt x="600" y="2928"/>
                  </a:cubicBezTo>
                  <a:lnTo>
                    <a:pt x="1771" y="2928"/>
                  </a:lnTo>
                  <a:lnTo>
                    <a:pt x="1771" y="4099"/>
                  </a:lnTo>
                  <a:lnTo>
                    <a:pt x="618" y="4099"/>
                  </a:lnTo>
                  <a:cubicBezTo>
                    <a:pt x="301" y="4099"/>
                    <a:pt x="31" y="4341"/>
                    <a:pt x="17" y="4656"/>
                  </a:cubicBezTo>
                  <a:cubicBezTo>
                    <a:pt x="1" y="4992"/>
                    <a:pt x="268" y="5270"/>
                    <a:pt x="600" y="5270"/>
                  </a:cubicBezTo>
                  <a:lnTo>
                    <a:pt x="1771" y="5270"/>
                  </a:lnTo>
                  <a:lnTo>
                    <a:pt x="1771" y="6423"/>
                  </a:lnTo>
                  <a:cubicBezTo>
                    <a:pt x="1771" y="6738"/>
                    <a:pt x="2014" y="7011"/>
                    <a:pt x="2329" y="7025"/>
                  </a:cubicBezTo>
                  <a:cubicBezTo>
                    <a:pt x="2338" y="7025"/>
                    <a:pt x="2348" y="7025"/>
                    <a:pt x="2357" y="7025"/>
                  </a:cubicBezTo>
                  <a:cubicBezTo>
                    <a:pt x="2680" y="7025"/>
                    <a:pt x="2943" y="6764"/>
                    <a:pt x="2943" y="6441"/>
                  </a:cubicBezTo>
                  <a:lnTo>
                    <a:pt x="2943" y="5270"/>
                  </a:lnTo>
                  <a:lnTo>
                    <a:pt x="4114" y="5270"/>
                  </a:lnTo>
                  <a:lnTo>
                    <a:pt x="4114" y="6423"/>
                  </a:lnTo>
                  <a:cubicBezTo>
                    <a:pt x="4114" y="6738"/>
                    <a:pt x="4356" y="7011"/>
                    <a:pt x="4671" y="7025"/>
                  </a:cubicBezTo>
                  <a:cubicBezTo>
                    <a:pt x="4680" y="7025"/>
                    <a:pt x="4690" y="7025"/>
                    <a:pt x="4699" y="7025"/>
                  </a:cubicBezTo>
                  <a:cubicBezTo>
                    <a:pt x="5023" y="7025"/>
                    <a:pt x="5285" y="6764"/>
                    <a:pt x="5285" y="6441"/>
                  </a:cubicBezTo>
                  <a:lnTo>
                    <a:pt x="5285" y="5270"/>
                  </a:lnTo>
                  <a:lnTo>
                    <a:pt x="6456" y="5270"/>
                  </a:lnTo>
                  <a:cubicBezTo>
                    <a:pt x="6788" y="5270"/>
                    <a:pt x="7056" y="4992"/>
                    <a:pt x="7040" y="4656"/>
                  </a:cubicBezTo>
                  <a:cubicBezTo>
                    <a:pt x="7025" y="4341"/>
                    <a:pt x="6753" y="4099"/>
                    <a:pt x="6438" y="4099"/>
                  </a:cubicBezTo>
                  <a:lnTo>
                    <a:pt x="5285" y="4099"/>
                  </a:lnTo>
                  <a:lnTo>
                    <a:pt x="5285" y="2928"/>
                  </a:lnTo>
                  <a:lnTo>
                    <a:pt x="6438" y="2928"/>
                  </a:lnTo>
                  <a:cubicBezTo>
                    <a:pt x="6753" y="2928"/>
                    <a:pt x="7025" y="2685"/>
                    <a:pt x="7040" y="2370"/>
                  </a:cubicBezTo>
                  <a:cubicBezTo>
                    <a:pt x="7056" y="2034"/>
                    <a:pt x="6788" y="1757"/>
                    <a:pt x="6456" y="1757"/>
                  </a:cubicBezTo>
                  <a:lnTo>
                    <a:pt x="5285" y="1757"/>
                  </a:lnTo>
                  <a:lnTo>
                    <a:pt x="5285" y="603"/>
                  </a:lnTo>
                  <a:cubicBezTo>
                    <a:pt x="5285" y="287"/>
                    <a:pt x="5042" y="16"/>
                    <a:pt x="4727" y="2"/>
                  </a:cubicBezTo>
                  <a:cubicBezTo>
                    <a:pt x="4717" y="1"/>
                    <a:pt x="4707" y="1"/>
                    <a:pt x="4696" y="1"/>
                  </a:cubicBezTo>
                  <a:cubicBezTo>
                    <a:pt x="4374" y="1"/>
                    <a:pt x="4114" y="263"/>
                    <a:pt x="4114" y="586"/>
                  </a:cubicBezTo>
                  <a:lnTo>
                    <a:pt x="4114" y="1757"/>
                  </a:lnTo>
                  <a:lnTo>
                    <a:pt x="2943" y="1757"/>
                  </a:lnTo>
                  <a:lnTo>
                    <a:pt x="2943" y="603"/>
                  </a:lnTo>
                  <a:cubicBezTo>
                    <a:pt x="2943" y="287"/>
                    <a:pt x="2700" y="16"/>
                    <a:pt x="2385" y="2"/>
                  </a:cubicBezTo>
                  <a:cubicBezTo>
                    <a:pt x="2375" y="1"/>
                    <a:pt x="2364" y="1"/>
                    <a:pt x="23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0"/>
            <p:cNvSpPr/>
            <p:nvPr/>
          </p:nvSpPr>
          <p:spPr>
            <a:xfrm>
              <a:off x="7730834" y="2792447"/>
              <a:ext cx="226648" cy="76781"/>
            </a:xfrm>
            <a:custGeom>
              <a:rect b="b" l="l" r="r" t="t"/>
              <a:pathLst>
                <a:path extrusionOk="0" h="3679" w="10860">
                  <a:moveTo>
                    <a:pt x="747" y="0"/>
                  </a:moveTo>
                  <a:cubicBezTo>
                    <a:pt x="280" y="0"/>
                    <a:pt x="0" y="520"/>
                    <a:pt x="258" y="910"/>
                  </a:cubicBezTo>
                  <a:cubicBezTo>
                    <a:pt x="1470" y="2730"/>
                    <a:pt x="3430" y="3678"/>
                    <a:pt x="5429" y="3678"/>
                  </a:cubicBezTo>
                  <a:cubicBezTo>
                    <a:pt x="7423" y="3678"/>
                    <a:pt x="9385" y="2733"/>
                    <a:pt x="10600" y="911"/>
                  </a:cubicBezTo>
                  <a:cubicBezTo>
                    <a:pt x="10860" y="523"/>
                    <a:pt x="10578" y="2"/>
                    <a:pt x="10116" y="2"/>
                  </a:cubicBezTo>
                  <a:cubicBezTo>
                    <a:pt x="10115" y="2"/>
                    <a:pt x="10114" y="2"/>
                    <a:pt x="10113" y="2"/>
                  </a:cubicBezTo>
                  <a:cubicBezTo>
                    <a:pt x="9924" y="2"/>
                    <a:pt x="9738" y="92"/>
                    <a:pt x="9625" y="262"/>
                  </a:cubicBezTo>
                  <a:cubicBezTo>
                    <a:pt x="8688" y="1668"/>
                    <a:pt x="7119" y="2507"/>
                    <a:pt x="5429" y="2507"/>
                  </a:cubicBezTo>
                  <a:cubicBezTo>
                    <a:pt x="3740" y="2507"/>
                    <a:pt x="2172" y="1668"/>
                    <a:pt x="1235" y="264"/>
                  </a:cubicBezTo>
                  <a:cubicBezTo>
                    <a:pt x="1125" y="101"/>
                    <a:pt x="943" y="0"/>
                    <a:pt x="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0"/>
            <p:cNvSpPr/>
            <p:nvPr/>
          </p:nvSpPr>
          <p:spPr>
            <a:xfrm>
              <a:off x="7660859" y="2571753"/>
              <a:ext cx="366561" cy="417024"/>
            </a:xfrm>
            <a:custGeom>
              <a:rect b="b" l="l" r="r" t="t"/>
              <a:pathLst>
                <a:path extrusionOk="0" h="19982" w="17564">
                  <a:moveTo>
                    <a:pt x="14636" y="1169"/>
                  </a:moveTo>
                  <a:cubicBezTo>
                    <a:pt x="15587" y="1169"/>
                    <a:pt x="16392" y="1992"/>
                    <a:pt x="16392" y="2965"/>
                  </a:cubicBezTo>
                  <a:lnTo>
                    <a:pt x="16392" y="14674"/>
                  </a:lnTo>
                  <a:cubicBezTo>
                    <a:pt x="16392" y="15643"/>
                    <a:pt x="15607" y="16431"/>
                    <a:pt x="14636" y="16431"/>
                  </a:cubicBezTo>
                  <a:lnTo>
                    <a:pt x="11124" y="16431"/>
                  </a:lnTo>
                  <a:cubicBezTo>
                    <a:pt x="10967" y="16431"/>
                    <a:pt x="10816" y="16493"/>
                    <a:pt x="10707" y="16604"/>
                  </a:cubicBezTo>
                  <a:lnTo>
                    <a:pt x="8782" y="18561"/>
                  </a:lnTo>
                  <a:lnTo>
                    <a:pt x="6857" y="16604"/>
                  </a:lnTo>
                  <a:cubicBezTo>
                    <a:pt x="6748" y="16493"/>
                    <a:pt x="6597" y="16431"/>
                    <a:pt x="6440" y="16431"/>
                  </a:cubicBezTo>
                  <a:lnTo>
                    <a:pt x="2928" y="16431"/>
                  </a:lnTo>
                  <a:cubicBezTo>
                    <a:pt x="1959" y="16431"/>
                    <a:pt x="1172" y="15643"/>
                    <a:pt x="1172" y="14674"/>
                  </a:cubicBezTo>
                  <a:lnTo>
                    <a:pt x="1172" y="2965"/>
                  </a:lnTo>
                  <a:cubicBezTo>
                    <a:pt x="1172" y="1992"/>
                    <a:pt x="1977" y="1169"/>
                    <a:pt x="2928" y="1169"/>
                  </a:cubicBezTo>
                  <a:close/>
                  <a:moveTo>
                    <a:pt x="2928" y="0"/>
                  </a:moveTo>
                  <a:cubicBezTo>
                    <a:pt x="1310" y="0"/>
                    <a:pt x="1" y="1346"/>
                    <a:pt x="1" y="2965"/>
                  </a:cubicBezTo>
                  <a:lnTo>
                    <a:pt x="1" y="14674"/>
                  </a:lnTo>
                  <a:cubicBezTo>
                    <a:pt x="1" y="16291"/>
                    <a:pt x="1312" y="17600"/>
                    <a:pt x="2928" y="17600"/>
                  </a:cubicBezTo>
                  <a:lnTo>
                    <a:pt x="6196" y="17600"/>
                  </a:lnTo>
                  <a:lnTo>
                    <a:pt x="8365" y="19806"/>
                  </a:lnTo>
                  <a:cubicBezTo>
                    <a:pt x="8474" y="19919"/>
                    <a:pt x="8625" y="19981"/>
                    <a:pt x="8782" y="19981"/>
                  </a:cubicBezTo>
                  <a:cubicBezTo>
                    <a:pt x="8940" y="19981"/>
                    <a:pt x="9090" y="19919"/>
                    <a:pt x="9200" y="19806"/>
                  </a:cubicBezTo>
                  <a:lnTo>
                    <a:pt x="11370" y="17600"/>
                  </a:lnTo>
                  <a:lnTo>
                    <a:pt x="14636" y="17600"/>
                  </a:lnTo>
                  <a:cubicBezTo>
                    <a:pt x="16251" y="17600"/>
                    <a:pt x="17563" y="16287"/>
                    <a:pt x="17563" y="14674"/>
                  </a:cubicBezTo>
                  <a:lnTo>
                    <a:pt x="17563" y="2965"/>
                  </a:lnTo>
                  <a:cubicBezTo>
                    <a:pt x="17563" y="1348"/>
                    <a:pt x="16254" y="0"/>
                    <a:pt x="14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1" name="Google Shape;8801;p60"/>
          <p:cNvGrpSpPr/>
          <p:nvPr/>
        </p:nvGrpSpPr>
        <p:grpSpPr>
          <a:xfrm>
            <a:off x="5079333" y="2738015"/>
            <a:ext cx="292918" cy="292918"/>
            <a:chOff x="5566722" y="2571753"/>
            <a:chExt cx="417024" cy="417024"/>
          </a:xfrm>
        </p:grpSpPr>
        <p:sp>
          <p:nvSpPr>
            <p:cNvPr id="8802" name="Google Shape;8802;p60"/>
            <p:cNvSpPr/>
            <p:nvPr/>
          </p:nvSpPr>
          <p:spPr>
            <a:xfrm>
              <a:off x="5566722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0" y="1171"/>
                  </a:moveTo>
                  <a:cubicBezTo>
                    <a:pt x="14855" y="1171"/>
                    <a:pt x="18810" y="5127"/>
                    <a:pt x="18810" y="9991"/>
                  </a:cubicBezTo>
                  <a:cubicBezTo>
                    <a:pt x="18810" y="14854"/>
                    <a:pt x="14855" y="18810"/>
                    <a:pt x="9990" y="18810"/>
                  </a:cubicBezTo>
                  <a:cubicBezTo>
                    <a:pt x="5127" y="18810"/>
                    <a:pt x="1170" y="14854"/>
                    <a:pt x="1170" y="9991"/>
                  </a:cubicBezTo>
                  <a:cubicBezTo>
                    <a:pt x="1170" y="5127"/>
                    <a:pt x="5127" y="1171"/>
                    <a:pt x="9990" y="1171"/>
                  </a:cubicBezTo>
                  <a:close/>
                  <a:moveTo>
                    <a:pt x="9990" y="0"/>
                  </a:moveTo>
                  <a:cubicBezTo>
                    <a:pt x="4488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0" y="19981"/>
                  </a:cubicBezTo>
                  <a:cubicBezTo>
                    <a:pt x="15492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60"/>
            <p:cNvSpPr/>
            <p:nvPr/>
          </p:nvSpPr>
          <p:spPr>
            <a:xfrm>
              <a:off x="5653037" y="2658069"/>
              <a:ext cx="207719" cy="243052"/>
            </a:xfrm>
            <a:custGeom>
              <a:rect b="b" l="l" r="r" t="t"/>
              <a:pathLst>
                <a:path extrusionOk="0" h="11646" w="9953">
                  <a:moveTo>
                    <a:pt x="8782" y="1300"/>
                  </a:moveTo>
                  <a:lnTo>
                    <a:pt x="8782" y="2448"/>
                  </a:lnTo>
                  <a:lnTo>
                    <a:pt x="4099" y="3384"/>
                  </a:lnTo>
                  <a:lnTo>
                    <a:pt x="4099" y="2236"/>
                  </a:lnTo>
                  <a:lnTo>
                    <a:pt x="8782" y="1300"/>
                  </a:lnTo>
                  <a:close/>
                  <a:moveTo>
                    <a:pt x="8782" y="7304"/>
                  </a:moveTo>
                  <a:lnTo>
                    <a:pt x="8782" y="8447"/>
                  </a:lnTo>
                  <a:cubicBezTo>
                    <a:pt x="8782" y="8766"/>
                    <a:pt x="8591" y="9047"/>
                    <a:pt x="8295" y="9165"/>
                  </a:cubicBezTo>
                  <a:cubicBezTo>
                    <a:pt x="8163" y="9218"/>
                    <a:pt x="7987" y="9306"/>
                    <a:pt x="7782" y="9306"/>
                  </a:cubicBezTo>
                  <a:cubicBezTo>
                    <a:pt x="7653" y="9306"/>
                    <a:pt x="7513" y="9271"/>
                    <a:pt x="7365" y="9171"/>
                  </a:cubicBezTo>
                  <a:cubicBezTo>
                    <a:pt x="6850" y="8824"/>
                    <a:pt x="6937" y="8042"/>
                    <a:pt x="7512" y="7812"/>
                  </a:cubicBezTo>
                  <a:lnTo>
                    <a:pt x="8782" y="7304"/>
                  </a:lnTo>
                  <a:close/>
                  <a:moveTo>
                    <a:pt x="2928" y="8475"/>
                  </a:moveTo>
                  <a:lnTo>
                    <a:pt x="2928" y="9618"/>
                  </a:lnTo>
                  <a:cubicBezTo>
                    <a:pt x="2928" y="9937"/>
                    <a:pt x="2737" y="10218"/>
                    <a:pt x="2442" y="10336"/>
                  </a:cubicBezTo>
                  <a:cubicBezTo>
                    <a:pt x="2308" y="10389"/>
                    <a:pt x="2132" y="10476"/>
                    <a:pt x="1928" y="10476"/>
                  </a:cubicBezTo>
                  <a:cubicBezTo>
                    <a:pt x="1799" y="10476"/>
                    <a:pt x="1659" y="10442"/>
                    <a:pt x="1511" y="10342"/>
                  </a:cubicBezTo>
                  <a:cubicBezTo>
                    <a:pt x="996" y="9993"/>
                    <a:pt x="1083" y="9213"/>
                    <a:pt x="1658" y="8983"/>
                  </a:cubicBezTo>
                  <a:lnTo>
                    <a:pt x="2928" y="8475"/>
                  </a:lnTo>
                  <a:close/>
                  <a:moveTo>
                    <a:pt x="9369" y="1"/>
                  </a:moveTo>
                  <a:cubicBezTo>
                    <a:pt x="9330" y="1"/>
                    <a:pt x="9291" y="4"/>
                    <a:pt x="9252" y="12"/>
                  </a:cubicBezTo>
                  <a:lnTo>
                    <a:pt x="3399" y="1182"/>
                  </a:lnTo>
                  <a:cubicBezTo>
                    <a:pt x="3124" y="1237"/>
                    <a:pt x="2928" y="1477"/>
                    <a:pt x="2928" y="1757"/>
                  </a:cubicBezTo>
                  <a:lnTo>
                    <a:pt x="2928" y="7214"/>
                  </a:lnTo>
                  <a:lnTo>
                    <a:pt x="1223" y="7897"/>
                  </a:lnTo>
                  <a:cubicBezTo>
                    <a:pt x="480" y="8192"/>
                    <a:pt x="0" y="8902"/>
                    <a:pt x="0" y="9701"/>
                  </a:cubicBezTo>
                  <a:cubicBezTo>
                    <a:pt x="0" y="10782"/>
                    <a:pt x="880" y="11645"/>
                    <a:pt x="1944" y="11645"/>
                  </a:cubicBezTo>
                  <a:cubicBezTo>
                    <a:pt x="2362" y="11645"/>
                    <a:pt x="2624" y="11523"/>
                    <a:pt x="2877" y="11423"/>
                  </a:cubicBezTo>
                  <a:cubicBezTo>
                    <a:pt x="3618" y="11125"/>
                    <a:pt x="4099" y="10418"/>
                    <a:pt x="4099" y="9618"/>
                  </a:cubicBezTo>
                  <a:lnTo>
                    <a:pt x="4099" y="4578"/>
                  </a:lnTo>
                  <a:lnTo>
                    <a:pt x="8782" y="3641"/>
                  </a:lnTo>
                  <a:lnTo>
                    <a:pt x="8782" y="6043"/>
                  </a:lnTo>
                  <a:lnTo>
                    <a:pt x="7076" y="6726"/>
                  </a:lnTo>
                  <a:cubicBezTo>
                    <a:pt x="6335" y="7023"/>
                    <a:pt x="5854" y="7731"/>
                    <a:pt x="5854" y="8530"/>
                  </a:cubicBezTo>
                  <a:cubicBezTo>
                    <a:pt x="5854" y="9611"/>
                    <a:pt x="6733" y="10476"/>
                    <a:pt x="7798" y="10476"/>
                  </a:cubicBezTo>
                  <a:cubicBezTo>
                    <a:pt x="8216" y="10476"/>
                    <a:pt x="8477" y="10354"/>
                    <a:pt x="8730" y="10251"/>
                  </a:cubicBezTo>
                  <a:cubicBezTo>
                    <a:pt x="9473" y="9956"/>
                    <a:pt x="9953" y="9247"/>
                    <a:pt x="9953" y="8447"/>
                  </a:cubicBezTo>
                  <a:lnTo>
                    <a:pt x="9953" y="586"/>
                  </a:lnTo>
                  <a:cubicBezTo>
                    <a:pt x="9953" y="410"/>
                    <a:pt x="9873" y="244"/>
                    <a:pt x="9739" y="133"/>
                  </a:cubicBezTo>
                  <a:cubicBezTo>
                    <a:pt x="9633" y="47"/>
                    <a:pt x="9503" y="1"/>
                    <a:pt x="9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4" name="Google Shape;8804;p60"/>
          <p:cNvGrpSpPr/>
          <p:nvPr/>
        </p:nvGrpSpPr>
        <p:grpSpPr>
          <a:xfrm>
            <a:off x="5453615" y="2811538"/>
            <a:ext cx="292910" cy="145873"/>
            <a:chOff x="6090251" y="2676413"/>
            <a:chExt cx="417014" cy="207677"/>
          </a:xfrm>
        </p:grpSpPr>
        <p:sp>
          <p:nvSpPr>
            <p:cNvPr id="8805" name="Google Shape;8805;p60"/>
            <p:cNvSpPr/>
            <p:nvPr/>
          </p:nvSpPr>
          <p:spPr>
            <a:xfrm>
              <a:off x="6237672" y="2725248"/>
              <a:ext cx="61086" cy="158842"/>
            </a:xfrm>
            <a:custGeom>
              <a:rect b="b" l="l" r="r" t="t"/>
              <a:pathLst>
                <a:path extrusionOk="0" h="7611" w="2927">
                  <a:moveTo>
                    <a:pt x="1463" y="1172"/>
                  </a:moveTo>
                  <a:cubicBezTo>
                    <a:pt x="1624" y="1172"/>
                    <a:pt x="1757" y="1303"/>
                    <a:pt x="1757" y="1465"/>
                  </a:cubicBezTo>
                  <a:lnTo>
                    <a:pt x="1757" y="6148"/>
                  </a:lnTo>
                  <a:cubicBezTo>
                    <a:pt x="1757" y="6309"/>
                    <a:pt x="1624" y="6440"/>
                    <a:pt x="1463" y="6440"/>
                  </a:cubicBezTo>
                  <a:cubicBezTo>
                    <a:pt x="1302" y="6440"/>
                    <a:pt x="1171" y="6309"/>
                    <a:pt x="1171" y="6148"/>
                  </a:cubicBezTo>
                  <a:lnTo>
                    <a:pt x="1171" y="1465"/>
                  </a:lnTo>
                  <a:cubicBezTo>
                    <a:pt x="1171" y="1303"/>
                    <a:pt x="1302" y="1172"/>
                    <a:pt x="1463" y="1172"/>
                  </a:cubicBezTo>
                  <a:close/>
                  <a:moveTo>
                    <a:pt x="1463" y="1"/>
                  </a:moveTo>
                  <a:cubicBezTo>
                    <a:pt x="657" y="1"/>
                    <a:pt x="0" y="657"/>
                    <a:pt x="0" y="1465"/>
                  </a:cubicBezTo>
                  <a:lnTo>
                    <a:pt x="0" y="6148"/>
                  </a:lnTo>
                  <a:cubicBezTo>
                    <a:pt x="0" y="6955"/>
                    <a:pt x="657" y="7611"/>
                    <a:pt x="1463" y="7611"/>
                  </a:cubicBezTo>
                  <a:cubicBezTo>
                    <a:pt x="2270" y="7611"/>
                    <a:pt x="2926" y="6955"/>
                    <a:pt x="2926" y="6148"/>
                  </a:cubicBezTo>
                  <a:lnTo>
                    <a:pt x="2926" y="1465"/>
                  </a:lnTo>
                  <a:cubicBezTo>
                    <a:pt x="2926" y="657"/>
                    <a:pt x="2270" y="1"/>
                    <a:pt x="14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60"/>
            <p:cNvSpPr/>
            <p:nvPr/>
          </p:nvSpPr>
          <p:spPr>
            <a:xfrm>
              <a:off x="6446178" y="2761915"/>
              <a:ext cx="61086" cy="61086"/>
            </a:xfrm>
            <a:custGeom>
              <a:rect b="b" l="l" r="r" t="t"/>
              <a:pathLst>
                <a:path extrusionOk="0" h="2927" w="2927">
                  <a:moveTo>
                    <a:pt x="1464" y="1171"/>
                  </a:moveTo>
                  <a:cubicBezTo>
                    <a:pt x="1625" y="1171"/>
                    <a:pt x="1756" y="1302"/>
                    <a:pt x="1756" y="1463"/>
                  </a:cubicBezTo>
                  <a:cubicBezTo>
                    <a:pt x="1756" y="1626"/>
                    <a:pt x="1625" y="1757"/>
                    <a:pt x="1464" y="1757"/>
                  </a:cubicBezTo>
                  <a:cubicBezTo>
                    <a:pt x="1303" y="1757"/>
                    <a:pt x="1170" y="1626"/>
                    <a:pt x="1170" y="1463"/>
                  </a:cubicBezTo>
                  <a:cubicBezTo>
                    <a:pt x="1170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cubicBezTo>
                    <a:pt x="1" y="2270"/>
                    <a:pt x="657" y="2926"/>
                    <a:pt x="1464" y="2926"/>
                  </a:cubicBezTo>
                  <a:cubicBezTo>
                    <a:pt x="2270" y="2926"/>
                    <a:pt x="2927" y="2270"/>
                    <a:pt x="2927" y="1463"/>
                  </a:cubicBez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0"/>
            <p:cNvSpPr/>
            <p:nvPr/>
          </p:nvSpPr>
          <p:spPr>
            <a:xfrm>
              <a:off x="6311758" y="2676413"/>
              <a:ext cx="135446" cy="207677"/>
            </a:xfrm>
            <a:custGeom>
              <a:rect b="b" l="l" r="r" t="t"/>
              <a:pathLst>
                <a:path extrusionOk="0" h="9951" w="6490">
                  <a:moveTo>
                    <a:pt x="1466" y="1171"/>
                  </a:moveTo>
                  <a:cubicBezTo>
                    <a:pt x="1627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6" y="3598"/>
                  </a:lnTo>
                  <a:cubicBezTo>
                    <a:pt x="4243" y="3541"/>
                    <a:pt x="4318" y="3512"/>
                    <a:pt x="4392" y="3512"/>
                  </a:cubicBezTo>
                  <a:cubicBezTo>
                    <a:pt x="4467" y="3512"/>
                    <a:pt x="4542" y="3541"/>
                    <a:pt x="4598" y="3598"/>
                  </a:cubicBezTo>
                  <a:cubicBezTo>
                    <a:pt x="4713" y="3712"/>
                    <a:pt x="4713" y="3897"/>
                    <a:pt x="4598" y="4012"/>
                  </a:cubicBezTo>
                  <a:lnTo>
                    <a:pt x="3247" y="5364"/>
                  </a:lnTo>
                  <a:lnTo>
                    <a:pt x="5221" y="8325"/>
                  </a:lnTo>
                  <a:cubicBezTo>
                    <a:pt x="5280" y="8414"/>
                    <a:pt x="5274" y="8500"/>
                    <a:pt x="5265" y="8546"/>
                  </a:cubicBezTo>
                  <a:cubicBezTo>
                    <a:pt x="5257" y="8591"/>
                    <a:pt x="5228" y="8674"/>
                    <a:pt x="5140" y="8732"/>
                  </a:cubicBezTo>
                  <a:cubicBezTo>
                    <a:pt x="5090" y="8764"/>
                    <a:pt x="5037" y="8780"/>
                    <a:pt x="4979" y="8780"/>
                  </a:cubicBezTo>
                  <a:cubicBezTo>
                    <a:pt x="4880" y="8780"/>
                    <a:pt x="4788" y="8732"/>
                    <a:pt x="4735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7" y="8782"/>
                    <a:pt x="1466" y="8782"/>
                  </a:cubicBezTo>
                  <a:cubicBezTo>
                    <a:pt x="1305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5" y="1171"/>
                    <a:pt x="1466" y="1171"/>
                  </a:cubicBezTo>
                  <a:close/>
                  <a:moveTo>
                    <a:pt x="1466" y="0"/>
                  </a:moveTo>
                  <a:cubicBezTo>
                    <a:pt x="659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9" y="9951"/>
                    <a:pt x="1466" y="9951"/>
                  </a:cubicBezTo>
                  <a:cubicBezTo>
                    <a:pt x="2272" y="9951"/>
                    <a:pt x="2929" y="9295"/>
                    <a:pt x="2929" y="8488"/>
                  </a:cubicBezTo>
                  <a:lnTo>
                    <a:pt x="2929" y="8053"/>
                  </a:lnTo>
                  <a:lnTo>
                    <a:pt x="3760" y="9300"/>
                  </a:lnTo>
                  <a:cubicBezTo>
                    <a:pt x="4032" y="9709"/>
                    <a:pt x="4487" y="9951"/>
                    <a:pt x="4979" y="9951"/>
                  </a:cubicBezTo>
                  <a:cubicBezTo>
                    <a:pt x="5269" y="9951"/>
                    <a:pt x="5548" y="9866"/>
                    <a:pt x="5789" y="9705"/>
                  </a:cubicBezTo>
                  <a:cubicBezTo>
                    <a:pt x="6114" y="9489"/>
                    <a:pt x="6336" y="9158"/>
                    <a:pt x="6413" y="8775"/>
                  </a:cubicBezTo>
                  <a:cubicBezTo>
                    <a:pt x="6490" y="8391"/>
                    <a:pt x="6412" y="8001"/>
                    <a:pt x="6196" y="7676"/>
                  </a:cubicBezTo>
                  <a:lnTo>
                    <a:pt x="4754" y="5512"/>
                  </a:lnTo>
                  <a:lnTo>
                    <a:pt x="5426" y="4840"/>
                  </a:lnTo>
                  <a:cubicBezTo>
                    <a:pt x="5998" y="4269"/>
                    <a:pt x="5998" y="3340"/>
                    <a:pt x="5426" y="2771"/>
                  </a:cubicBezTo>
                  <a:cubicBezTo>
                    <a:pt x="5142" y="2485"/>
                    <a:pt x="4767" y="2342"/>
                    <a:pt x="4392" y="2342"/>
                  </a:cubicBezTo>
                  <a:cubicBezTo>
                    <a:pt x="4017" y="2342"/>
                    <a:pt x="3642" y="2485"/>
                    <a:pt x="3357" y="2771"/>
                  </a:cubicBezTo>
                  <a:lnTo>
                    <a:pt x="2929" y="3199"/>
                  </a:lnTo>
                  <a:lnTo>
                    <a:pt x="2929" y="1463"/>
                  </a:lnTo>
                  <a:cubicBezTo>
                    <a:pt x="2929" y="657"/>
                    <a:pt x="2272" y="0"/>
                    <a:pt x="1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0"/>
            <p:cNvSpPr/>
            <p:nvPr/>
          </p:nvSpPr>
          <p:spPr>
            <a:xfrm>
              <a:off x="6090251" y="2676413"/>
              <a:ext cx="135405" cy="207677"/>
            </a:xfrm>
            <a:custGeom>
              <a:rect b="b" l="l" r="r" t="t"/>
              <a:pathLst>
                <a:path extrusionOk="0" h="9951" w="6488">
                  <a:moveTo>
                    <a:pt x="1464" y="1171"/>
                  </a:moveTo>
                  <a:cubicBezTo>
                    <a:pt x="1625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4" y="3598"/>
                  </a:lnTo>
                  <a:cubicBezTo>
                    <a:pt x="4241" y="3541"/>
                    <a:pt x="4316" y="3512"/>
                    <a:pt x="4391" y="3512"/>
                  </a:cubicBezTo>
                  <a:cubicBezTo>
                    <a:pt x="4466" y="3512"/>
                    <a:pt x="4541" y="3541"/>
                    <a:pt x="4598" y="3598"/>
                  </a:cubicBezTo>
                  <a:cubicBezTo>
                    <a:pt x="4712" y="3712"/>
                    <a:pt x="4712" y="3897"/>
                    <a:pt x="4598" y="4012"/>
                  </a:cubicBezTo>
                  <a:lnTo>
                    <a:pt x="3245" y="5364"/>
                  </a:lnTo>
                  <a:lnTo>
                    <a:pt x="5219" y="8325"/>
                  </a:lnTo>
                  <a:cubicBezTo>
                    <a:pt x="5278" y="8414"/>
                    <a:pt x="5272" y="8500"/>
                    <a:pt x="5264" y="8546"/>
                  </a:cubicBezTo>
                  <a:cubicBezTo>
                    <a:pt x="5255" y="8591"/>
                    <a:pt x="5226" y="8674"/>
                    <a:pt x="5138" y="8732"/>
                  </a:cubicBezTo>
                  <a:cubicBezTo>
                    <a:pt x="5090" y="8764"/>
                    <a:pt x="5035" y="8780"/>
                    <a:pt x="4977" y="8780"/>
                  </a:cubicBezTo>
                  <a:cubicBezTo>
                    <a:pt x="4878" y="8780"/>
                    <a:pt x="4788" y="8732"/>
                    <a:pt x="4733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5" y="8782"/>
                    <a:pt x="1464" y="8782"/>
                  </a:cubicBezTo>
                  <a:cubicBezTo>
                    <a:pt x="1303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7" y="9951"/>
                    <a:pt x="1464" y="9951"/>
                  </a:cubicBezTo>
                  <a:cubicBezTo>
                    <a:pt x="2270" y="9951"/>
                    <a:pt x="2927" y="9295"/>
                    <a:pt x="2927" y="8488"/>
                  </a:cubicBezTo>
                  <a:lnTo>
                    <a:pt x="2927" y="8053"/>
                  </a:lnTo>
                  <a:lnTo>
                    <a:pt x="3758" y="9300"/>
                  </a:lnTo>
                  <a:cubicBezTo>
                    <a:pt x="4031" y="9709"/>
                    <a:pt x="4485" y="9951"/>
                    <a:pt x="4977" y="9951"/>
                  </a:cubicBezTo>
                  <a:cubicBezTo>
                    <a:pt x="5267" y="9951"/>
                    <a:pt x="5548" y="9866"/>
                    <a:pt x="5787" y="9705"/>
                  </a:cubicBezTo>
                  <a:cubicBezTo>
                    <a:pt x="6113" y="9489"/>
                    <a:pt x="6336" y="9158"/>
                    <a:pt x="6412" y="8775"/>
                  </a:cubicBezTo>
                  <a:cubicBezTo>
                    <a:pt x="6488" y="8391"/>
                    <a:pt x="6410" y="8001"/>
                    <a:pt x="6194" y="7676"/>
                  </a:cubicBezTo>
                  <a:lnTo>
                    <a:pt x="4752" y="5512"/>
                  </a:lnTo>
                  <a:lnTo>
                    <a:pt x="5426" y="4840"/>
                  </a:lnTo>
                  <a:cubicBezTo>
                    <a:pt x="5996" y="4269"/>
                    <a:pt x="5996" y="3340"/>
                    <a:pt x="5426" y="2771"/>
                  </a:cubicBezTo>
                  <a:cubicBezTo>
                    <a:pt x="5141" y="2485"/>
                    <a:pt x="4766" y="2342"/>
                    <a:pt x="4391" y="2342"/>
                  </a:cubicBezTo>
                  <a:cubicBezTo>
                    <a:pt x="4016" y="2342"/>
                    <a:pt x="3641" y="2485"/>
                    <a:pt x="3357" y="2771"/>
                  </a:cubicBezTo>
                  <a:lnTo>
                    <a:pt x="2927" y="3199"/>
                  </a:lnTo>
                  <a:lnTo>
                    <a:pt x="2927" y="1463"/>
                  </a:ln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9" name="Google Shape;8809;p60"/>
          <p:cNvGrpSpPr/>
          <p:nvPr/>
        </p:nvGrpSpPr>
        <p:grpSpPr>
          <a:xfrm>
            <a:off x="6202172" y="2738015"/>
            <a:ext cx="292918" cy="292918"/>
            <a:chOff x="7137330" y="2571753"/>
            <a:chExt cx="417024" cy="417024"/>
          </a:xfrm>
        </p:grpSpPr>
        <p:sp>
          <p:nvSpPr>
            <p:cNvPr id="8810" name="Google Shape;8810;p60"/>
            <p:cNvSpPr/>
            <p:nvPr/>
          </p:nvSpPr>
          <p:spPr>
            <a:xfrm>
              <a:off x="7235854" y="2645840"/>
              <a:ext cx="219949" cy="268826"/>
            </a:xfrm>
            <a:custGeom>
              <a:rect b="b" l="l" r="r" t="t"/>
              <a:pathLst>
                <a:path extrusionOk="0" h="12881" w="10539">
                  <a:moveTo>
                    <a:pt x="5271" y="1172"/>
                  </a:moveTo>
                  <a:cubicBezTo>
                    <a:pt x="7530" y="1172"/>
                    <a:pt x="9368" y="3010"/>
                    <a:pt x="9368" y="5270"/>
                  </a:cubicBezTo>
                  <a:cubicBezTo>
                    <a:pt x="9368" y="6273"/>
                    <a:pt x="8717" y="7797"/>
                    <a:pt x="7624" y="9343"/>
                  </a:cubicBezTo>
                  <a:cubicBezTo>
                    <a:pt x="6513" y="10917"/>
                    <a:pt x="5536" y="11665"/>
                    <a:pt x="5271" y="11708"/>
                  </a:cubicBezTo>
                  <a:cubicBezTo>
                    <a:pt x="5004" y="11665"/>
                    <a:pt x="4029" y="10917"/>
                    <a:pt x="2916" y="9343"/>
                  </a:cubicBezTo>
                  <a:cubicBezTo>
                    <a:pt x="1825" y="7797"/>
                    <a:pt x="1172" y="6273"/>
                    <a:pt x="1172" y="5270"/>
                  </a:cubicBezTo>
                  <a:cubicBezTo>
                    <a:pt x="1172" y="3010"/>
                    <a:pt x="3010" y="1172"/>
                    <a:pt x="5271" y="1172"/>
                  </a:cubicBezTo>
                  <a:close/>
                  <a:moveTo>
                    <a:pt x="5271" y="1"/>
                  </a:moveTo>
                  <a:cubicBezTo>
                    <a:pt x="2366" y="1"/>
                    <a:pt x="1" y="2364"/>
                    <a:pt x="1" y="5270"/>
                  </a:cubicBezTo>
                  <a:cubicBezTo>
                    <a:pt x="1" y="7084"/>
                    <a:pt x="1409" y="9247"/>
                    <a:pt x="2014" y="10093"/>
                  </a:cubicBezTo>
                  <a:cubicBezTo>
                    <a:pt x="2481" y="10747"/>
                    <a:pt x="4098" y="12881"/>
                    <a:pt x="5271" y="12881"/>
                  </a:cubicBezTo>
                  <a:cubicBezTo>
                    <a:pt x="6444" y="12881"/>
                    <a:pt x="8059" y="10747"/>
                    <a:pt x="8528" y="10093"/>
                  </a:cubicBezTo>
                  <a:cubicBezTo>
                    <a:pt x="9133" y="9247"/>
                    <a:pt x="10539" y="7084"/>
                    <a:pt x="10539" y="5270"/>
                  </a:cubicBezTo>
                  <a:cubicBezTo>
                    <a:pt x="10539" y="2364"/>
                    <a:pt x="8175" y="1"/>
                    <a:pt x="5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0"/>
            <p:cNvSpPr/>
            <p:nvPr/>
          </p:nvSpPr>
          <p:spPr>
            <a:xfrm>
              <a:off x="7137330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2" y="1171"/>
                  </a:moveTo>
                  <a:cubicBezTo>
                    <a:pt x="14855" y="1171"/>
                    <a:pt x="18812" y="5127"/>
                    <a:pt x="18812" y="9991"/>
                  </a:cubicBezTo>
                  <a:cubicBezTo>
                    <a:pt x="18812" y="14854"/>
                    <a:pt x="14855" y="18810"/>
                    <a:pt x="9992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2" y="1171"/>
                  </a:cubicBezTo>
                  <a:close/>
                  <a:moveTo>
                    <a:pt x="9992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1"/>
                    <a:pt x="4490" y="19981"/>
                    <a:pt x="9992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0"/>
            <p:cNvSpPr/>
            <p:nvPr/>
          </p:nvSpPr>
          <p:spPr>
            <a:xfrm>
              <a:off x="7284751" y="2694716"/>
              <a:ext cx="122173" cy="122194"/>
            </a:xfrm>
            <a:custGeom>
              <a:rect b="b" l="l" r="r" t="t"/>
              <a:pathLst>
                <a:path extrusionOk="0" h="5855" w="5854">
                  <a:moveTo>
                    <a:pt x="2928" y="1172"/>
                  </a:moveTo>
                  <a:cubicBezTo>
                    <a:pt x="3895" y="1172"/>
                    <a:pt x="4684" y="1959"/>
                    <a:pt x="4684" y="2928"/>
                  </a:cubicBezTo>
                  <a:cubicBezTo>
                    <a:pt x="4684" y="3896"/>
                    <a:pt x="3895" y="4683"/>
                    <a:pt x="2928" y="4683"/>
                  </a:cubicBezTo>
                  <a:cubicBezTo>
                    <a:pt x="1958" y="4683"/>
                    <a:pt x="1171" y="3896"/>
                    <a:pt x="1171" y="2928"/>
                  </a:cubicBezTo>
                  <a:cubicBezTo>
                    <a:pt x="2139" y="2928"/>
                    <a:pt x="2928" y="2139"/>
                    <a:pt x="2928" y="1172"/>
                  </a:cubicBezTo>
                  <a:close/>
                  <a:moveTo>
                    <a:pt x="2928" y="1"/>
                  </a:moveTo>
                  <a:cubicBezTo>
                    <a:pt x="2655" y="1"/>
                    <a:pt x="2374" y="47"/>
                    <a:pt x="2066" y="142"/>
                  </a:cubicBezTo>
                  <a:cubicBezTo>
                    <a:pt x="1732" y="245"/>
                    <a:pt x="1562" y="616"/>
                    <a:pt x="1704" y="936"/>
                  </a:cubicBezTo>
                  <a:cubicBezTo>
                    <a:pt x="1885" y="1345"/>
                    <a:pt x="1569" y="1756"/>
                    <a:pt x="1177" y="1756"/>
                  </a:cubicBezTo>
                  <a:cubicBezTo>
                    <a:pt x="1099" y="1756"/>
                    <a:pt x="1018" y="1740"/>
                    <a:pt x="938" y="1704"/>
                  </a:cubicBezTo>
                  <a:cubicBezTo>
                    <a:pt x="860" y="1670"/>
                    <a:pt x="780" y="1654"/>
                    <a:pt x="701" y="1654"/>
                  </a:cubicBezTo>
                  <a:cubicBezTo>
                    <a:pt x="453" y="1654"/>
                    <a:pt x="219" y="1813"/>
                    <a:pt x="142" y="2067"/>
                  </a:cubicBezTo>
                  <a:cubicBezTo>
                    <a:pt x="46" y="2373"/>
                    <a:pt x="0" y="2656"/>
                    <a:pt x="0" y="2928"/>
                  </a:cubicBezTo>
                  <a:cubicBezTo>
                    <a:pt x="0" y="4542"/>
                    <a:pt x="1313" y="5854"/>
                    <a:pt x="2928" y="5854"/>
                  </a:cubicBezTo>
                  <a:cubicBezTo>
                    <a:pt x="4541" y="5854"/>
                    <a:pt x="5854" y="4542"/>
                    <a:pt x="5854" y="2928"/>
                  </a:cubicBezTo>
                  <a:cubicBezTo>
                    <a:pt x="5854" y="1313"/>
                    <a:pt x="4541" y="1"/>
                    <a:pt x="29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60"/>
          <p:cNvGrpSpPr/>
          <p:nvPr/>
        </p:nvGrpSpPr>
        <p:grpSpPr>
          <a:xfrm>
            <a:off x="5827890" y="2738015"/>
            <a:ext cx="292918" cy="292918"/>
            <a:chOff x="6613801" y="2571753"/>
            <a:chExt cx="417024" cy="417024"/>
          </a:xfrm>
        </p:grpSpPr>
        <p:sp>
          <p:nvSpPr>
            <p:cNvPr id="8814" name="Google Shape;8814;p60"/>
            <p:cNvSpPr/>
            <p:nvPr/>
          </p:nvSpPr>
          <p:spPr>
            <a:xfrm>
              <a:off x="6613801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1" y="1171"/>
                  </a:moveTo>
                  <a:cubicBezTo>
                    <a:pt x="14854" y="1171"/>
                    <a:pt x="18812" y="5127"/>
                    <a:pt x="18812" y="9991"/>
                  </a:cubicBezTo>
                  <a:cubicBezTo>
                    <a:pt x="18812" y="14854"/>
                    <a:pt x="14854" y="18810"/>
                    <a:pt x="9991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1" y="1171"/>
                  </a:cubicBezTo>
                  <a:close/>
                  <a:moveTo>
                    <a:pt x="9991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1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1" y="0"/>
                    <a:pt x="9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0"/>
            <p:cNvSpPr/>
            <p:nvPr/>
          </p:nvSpPr>
          <p:spPr>
            <a:xfrm>
              <a:off x="6663449" y="2645840"/>
              <a:ext cx="317704" cy="268826"/>
            </a:xfrm>
            <a:custGeom>
              <a:rect b="b" l="l" r="r" t="t"/>
              <a:pathLst>
                <a:path extrusionOk="0" h="12881" w="15223">
                  <a:moveTo>
                    <a:pt x="12295" y="1172"/>
                  </a:moveTo>
                  <a:cubicBezTo>
                    <a:pt x="12619" y="1172"/>
                    <a:pt x="12881" y="1435"/>
                    <a:pt x="12881" y="1757"/>
                  </a:cubicBezTo>
                  <a:cubicBezTo>
                    <a:pt x="12881" y="2079"/>
                    <a:pt x="12617" y="2343"/>
                    <a:pt x="12295" y="2343"/>
                  </a:cubicBezTo>
                  <a:cubicBezTo>
                    <a:pt x="11973" y="2343"/>
                    <a:pt x="11709" y="2079"/>
                    <a:pt x="11709" y="1757"/>
                  </a:cubicBezTo>
                  <a:cubicBezTo>
                    <a:pt x="11709" y="1435"/>
                    <a:pt x="11973" y="1172"/>
                    <a:pt x="12295" y="1172"/>
                  </a:cubicBezTo>
                  <a:close/>
                  <a:moveTo>
                    <a:pt x="2343" y="4685"/>
                  </a:moveTo>
                  <a:cubicBezTo>
                    <a:pt x="2592" y="4685"/>
                    <a:pt x="2827" y="4763"/>
                    <a:pt x="3022" y="4902"/>
                  </a:cubicBezTo>
                  <a:cubicBezTo>
                    <a:pt x="2330" y="5410"/>
                    <a:pt x="1821" y="6015"/>
                    <a:pt x="1513" y="6677"/>
                  </a:cubicBezTo>
                  <a:cubicBezTo>
                    <a:pt x="1301" y="6461"/>
                    <a:pt x="1173" y="6167"/>
                    <a:pt x="1173" y="5856"/>
                  </a:cubicBezTo>
                  <a:cubicBezTo>
                    <a:pt x="1173" y="5210"/>
                    <a:pt x="1697" y="4685"/>
                    <a:pt x="2343" y="4685"/>
                  </a:cubicBezTo>
                  <a:close/>
                  <a:moveTo>
                    <a:pt x="12881" y="4685"/>
                  </a:moveTo>
                  <a:cubicBezTo>
                    <a:pt x="13526" y="4685"/>
                    <a:pt x="14052" y="5208"/>
                    <a:pt x="14052" y="5854"/>
                  </a:cubicBezTo>
                  <a:cubicBezTo>
                    <a:pt x="14052" y="6167"/>
                    <a:pt x="13923" y="6461"/>
                    <a:pt x="13712" y="6677"/>
                  </a:cubicBezTo>
                  <a:cubicBezTo>
                    <a:pt x="13404" y="6015"/>
                    <a:pt x="12893" y="5410"/>
                    <a:pt x="12201" y="4902"/>
                  </a:cubicBezTo>
                  <a:cubicBezTo>
                    <a:pt x="12396" y="4763"/>
                    <a:pt x="12633" y="4685"/>
                    <a:pt x="12881" y="4685"/>
                  </a:cubicBezTo>
                  <a:close/>
                  <a:moveTo>
                    <a:pt x="7616" y="4685"/>
                  </a:moveTo>
                  <a:cubicBezTo>
                    <a:pt x="9058" y="4685"/>
                    <a:pt x="10407" y="5074"/>
                    <a:pt x="11416" y="5778"/>
                  </a:cubicBezTo>
                  <a:cubicBezTo>
                    <a:pt x="12360" y="6440"/>
                    <a:pt x="12881" y="7299"/>
                    <a:pt x="12881" y="8196"/>
                  </a:cubicBezTo>
                  <a:cubicBezTo>
                    <a:pt x="12881" y="9095"/>
                    <a:pt x="12360" y="9953"/>
                    <a:pt x="11416" y="10615"/>
                  </a:cubicBezTo>
                  <a:cubicBezTo>
                    <a:pt x="10407" y="11320"/>
                    <a:pt x="9056" y="11710"/>
                    <a:pt x="7612" y="11710"/>
                  </a:cubicBezTo>
                  <a:cubicBezTo>
                    <a:pt x="6167" y="11710"/>
                    <a:pt x="4816" y="11320"/>
                    <a:pt x="3807" y="10615"/>
                  </a:cubicBezTo>
                  <a:cubicBezTo>
                    <a:pt x="2863" y="9953"/>
                    <a:pt x="2343" y="9095"/>
                    <a:pt x="2343" y="8196"/>
                  </a:cubicBezTo>
                  <a:cubicBezTo>
                    <a:pt x="2343" y="7299"/>
                    <a:pt x="2863" y="6440"/>
                    <a:pt x="3807" y="5778"/>
                  </a:cubicBezTo>
                  <a:cubicBezTo>
                    <a:pt x="4816" y="5074"/>
                    <a:pt x="6165" y="4685"/>
                    <a:pt x="7609" y="4685"/>
                  </a:cubicBezTo>
                  <a:close/>
                  <a:moveTo>
                    <a:pt x="8782" y="0"/>
                  </a:moveTo>
                  <a:cubicBezTo>
                    <a:pt x="8538" y="0"/>
                    <a:pt x="8309" y="156"/>
                    <a:pt x="8228" y="402"/>
                  </a:cubicBezTo>
                  <a:lnTo>
                    <a:pt x="7186" y="3524"/>
                  </a:lnTo>
                  <a:cubicBezTo>
                    <a:pt x="6065" y="3576"/>
                    <a:pt x="4998" y="3836"/>
                    <a:pt x="4073" y="4276"/>
                  </a:cubicBezTo>
                  <a:cubicBezTo>
                    <a:pt x="3634" y="3797"/>
                    <a:pt x="3011" y="3514"/>
                    <a:pt x="2343" y="3514"/>
                  </a:cubicBezTo>
                  <a:cubicBezTo>
                    <a:pt x="1051" y="3514"/>
                    <a:pt x="0" y="4565"/>
                    <a:pt x="0" y="5856"/>
                  </a:cubicBezTo>
                  <a:cubicBezTo>
                    <a:pt x="0" y="6702"/>
                    <a:pt x="469" y="7478"/>
                    <a:pt x="1186" y="7889"/>
                  </a:cubicBezTo>
                  <a:cubicBezTo>
                    <a:pt x="1177" y="7991"/>
                    <a:pt x="1171" y="8094"/>
                    <a:pt x="1171" y="8196"/>
                  </a:cubicBezTo>
                  <a:cubicBezTo>
                    <a:pt x="1171" y="9488"/>
                    <a:pt x="1870" y="10687"/>
                    <a:pt x="3137" y="11573"/>
                  </a:cubicBezTo>
                  <a:cubicBezTo>
                    <a:pt x="4340" y="12415"/>
                    <a:pt x="5928" y="12881"/>
                    <a:pt x="7611" y="12881"/>
                  </a:cubicBezTo>
                  <a:cubicBezTo>
                    <a:pt x="9293" y="12881"/>
                    <a:pt x="10883" y="12415"/>
                    <a:pt x="12086" y="11573"/>
                  </a:cubicBezTo>
                  <a:cubicBezTo>
                    <a:pt x="13353" y="10687"/>
                    <a:pt x="14050" y="9488"/>
                    <a:pt x="14050" y="8196"/>
                  </a:cubicBezTo>
                  <a:cubicBezTo>
                    <a:pt x="14050" y="8094"/>
                    <a:pt x="14046" y="7991"/>
                    <a:pt x="14037" y="7889"/>
                  </a:cubicBezTo>
                  <a:cubicBezTo>
                    <a:pt x="14754" y="7478"/>
                    <a:pt x="15223" y="6702"/>
                    <a:pt x="15223" y="5856"/>
                  </a:cubicBezTo>
                  <a:cubicBezTo>
                    <a:pt x="15223" y="4565"/>
                    <a:pt x="14172" y="3514"/>
                    <a:pt x="12881" y="3514"/>
                  </a:cubicBezTo>
                  <a:cubicBezTo>
                    <a:pt x="12212" y="3514"/>
                    <a:pt x="11589" y="3797"/>
                    <a:pt x="11152" y="4276"/>
                  </a:cubicBezTo>
                  <a:cubicBezTo>
                    <a:pt x="10330" y="3885"/>
                    <a:pt x="9396" y="3636"/>
                    <a:pt x="8412" y="3549"/>
                  </a:cubicBezTo>
                  <a:lnTo>
                    <a:pt x="9153" y="1327"/>
                  </a:lnTo>
                  <a:lnTo>
                    <a:pt x="10540" y="1789"/>
                  </a:lnTo>
                  <a:cubicBezTo>
                    <a:pt x="10556" y="2742"/>
                    <a:pt x="11338" y="3514"/>
                    <a:pt x="12295" y="3514"/>
                  </a:cubicBezTo>
                  <a:cubicBezTo>
                    <a:pt x="13263" y="3514"/>
                    <a:pt x="14052" y="2725"/>
                    <a:pt x="14052" y="1757"/>
                  </a:cubicBezTo>
                  <a:cubicBezTo>
                    <a:pt x="14052" y="790"/>
                    <a:pt x="13263" y="1"/>
                    <a:pt x="12295" y="1"/>
                  </a:cubicBezTo>
                  <a:cubicBezTo>
                    <a:pt x="11732" y="1"/>
                    <a:pt x="11232" y="268"/>
                    <a:pt x="10910" y="678"/>
                  </a:cubicBezTo>
                  <a:lnTo>
                    <a:pt x="8968" y="31"/>
                  </a:lnTo>
                  <a:cubicBezTo>
                    <a:pt x="8906" y="10"/>
                    <a:pt x="8844" y="0"/>
                    <a:pt x="8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60"/>
            <p:cNvSpPr/>
            <p:nvPr/>
          </p:nvSpPr>
          <p:spPr>
            <a:xfrm>
              <a:off x="6748992" y="2768030"/>
              <a:ext cx="48898" cy="48878"/>
            </a:xfrm>
            <a:custGeom>
              <a:rect b="b" l="l" r="r" t="t"/>
              <a:pathLst>
                <a:path extrusionOk="0" h="2342" w="2343">
                  <a:moveTo>
                    <a:pt x="1171" y="1"/>
                  </a:moveTo>
                  <a:cubicBezTo>
                    <a:pt x="526" y="1"/>
                    <a:pt x="0" y="525"/>
                    <a:pt x="0" y="1170"/>
                  </a:cubicBezTo>
                  <a:cubicBezTo>
                    <a:pt x="0" y="1816"/>
                    <a:pt x="526" y="2341"/>
                    <a:pt x="1171" y="2341"/>
                  </a:cubicBezTo>
                  <a:cubicBezTo>
                    <a:pt x="1817" y="2341"/>
                    <a:pt x="2342" y="1816"/>
                    <a:pt x="2342" y="1170"/>
                  </a:cubicBezTo>
                  <a:cubicBezTo>
                    <a:pt x="2342" y="525"/>
                    <a:pt x="1817" y="1"/>
                    <a:pt x="11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60"/>
            <p:cNvSpPr/>
            <p:nvPr/>
          </p:nvSpPr>
          <p:spPr>
            <a:xfrm>
              <a:off x="6846703" y="2768030"/>
              <a:ext cx="48898" cy="48878"/>
            </a:xfrm>
            <a:custGeom>
              <a:rect b="b" l="l" r="r" t="t"/>
              <a:pathLst>
                <a:path extrusionOk="0" h="2342" w="2343">
                  <a:moveTo>
                    <a:pt x="1172" y="1"/>
                  </a:moveTo>
                  <a:cubicBezTo>
                    <a:pt x="526" y="1"/>
                    <a:pt x="1" y="525"/>
                    <a:pt x="1" y="1170"/>
                  </a:cubicBezTo>
                  <a:cubicBezTo>
                    <a:pt x="1" y="1816"/>
                    <a:pt x="526" y="2341"/>
                    <a:pt x="1172" y="2341"/>
                  </a:cubicBezTo>
                  <a:cubicBezTo>
                    <a:pt x="1818" y="2341"/>
                    <a:pt x="2343" y="1816"/>
                    <a:pt x="2343" y="1170"/>
                  </a:cubicBezTo>
                  <a:cubicBezTo>
                    <a:pt x="2343" y="525"/>
                    <a:pt x="1818" y="1"/>
                    <a:pt x="11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60"/>
            <p:cNvSpPr/>
            <p:nvPr/>
          </p:nvSpPr>
          <p:spPr>
            <a:xfrm>
              <a:off x="6759469" y="2841323"/>
              <a:ext cx="125658" cy="35938"/>
            </a:xfrm>
            <a:custGeom>
              <a:rect b="b" l="l" r="r" t="t"/>
              <a:pathLst>
                <a:path extrusionOk="0" h="1722" w="6021">
                  <a:moveTo>
                    <a:pt x="670" y="0"/>
                  </a:moveTo>
                  <a:cubicBezTo>
                    <a:pt x="455" y="0"/>
                    <a:pt x="249" y="119"/>
                    <a:pt x="146" y="324"/>
                  </a:cubicBezTo>
                  <a:cubicBezTo>
                    <a:pt x="1" y="614"/>
                    <a:pt x="117" y="965"/>
                    <a:pt x="407" y="1110"/>
                  </a:cubicBezTo>
                  <a:cubicBezTo>
                    <a:pt x="1223" y="1516"/>
                    <a:pt x="2116" y="1722"/>
                    <a:pt x="3011" y="1722"/>
                  </a:cubicBezTo>
                  <a:cubicBezTo>
                    <a:pt x="3905" y="1722"/>
                    <a:pt x="4800" y="1518"/>
                    <a:pt x="5614" y="1110"/>
                  </a:cubicBezTo>
                  <a:cubicBezTo>
                    <a:pt x="5904" y="965"/>
                    <a:pt x="6021" y="614"/>
                    <a:pt x="5875" y="324"/>
                  </a:cubicBezTo>
                  <a:cubicBezTo>
                    <a:pt x="5774" y="119"/>
                    <a:pt x="5567" y="0"/>
                    <a:pt x="5352" y="0"/>
                  </a:cubicBezTo>
                  <a:cubicBezTo>
                    <a:pt x="5264" y="0"/>
                    <a:pt x="5174" y="20"/>
                    <a:pt x="5090" y="62"/>
                  </a:cubicBezTo>
                  <a:cubicBezTo>
                    <a:pt x="4439" y="388"/>
                    <a:pt x="3725" y="551"/>
                    <a:pt x="3011" y="551"/>
                  </a:cubicBezTo>
                  <a:cubicBezTo>
                    <a:pt x="2296" y="551"/>
                    <a:pt x="1582" y="388"/>
                    <a:pt x="931" y="62"/>
                  </a:cubicBezTo>
                  <a:cubicBezTo>
                    <a:pt x="847" y="20"/>
                    <a:pt x="758" y="0"/>
                    <a:pt x="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9" name="Google Shape;8819;p60"/>
          <p:cNvGrpSpPr/>
          <p:nvPr/>
        </p:nvGrpSpPr>
        <p:grpSpPr>
          <a:xfrm>
            <a:off x="3207894" y="2738008"/>
            <a:ext cx="292933" cy="292933"/>
            <a:chOff x="2964567" y="2571753"/>
            <a:chExt cx="417045" cy="417045"/>
          </a:xfrm>
        </p:grpSpPr>
        <p:sp>
          <p:nvSpPr>
            <p:cNvPr id="8820" name="Google Shape;8820;p60"/>
            <p:cNvSpPr/>
            <p:nvPr/>
          </p:nvSpPr>
          <p:spPr>
            <a:xfrm>
              <a:off x="2964567" y="2571753"/>
              <a:ext cx="417045" cy="417045"/>
            </a:xfrm>
            <a:custGeom>
              <a:rect b="b" l="l" r="r" t="t"/>
              <a:pathLst>
                <a:path extrusionOk="0" h="19983" w="19983">
                  <a:moveTo>
                    <a:pt x="9992" y="1170"/>
                  </a:moveTo>
                  <a:cubicBezTo>
                    <a:pt x="14855" y="1170"/>
                    <a:pt x="18812" y="4866"/>
                    <a:pt x="18812" y="9405"/>
                  </a:cubicBezTo>
                  <a:cubicBezTo>
                    <a:pt x="18812" y="13925"/>
                    <a:pt x="14855" y="17601"/>
                    <a:pt x="9992" y="17601"/>
                  </a:cubicBezTo>
                  <a:cubicBezTo>
                    <a:pt x="9111" y="17601"/>
                    <a:pt x="8240" y="17481"/>
                    <a:pt x="7407" y="17242"/>
                  </a:cubicBezTo>
                  <a:cubicBezTo>
                    <a:pt x="7354" y="17226"/>
                    <a:pt x="7299" y="17218"/>
                    <a:pt x="7245" y="17218"/>
                  </a:cubicBezTo>
                  <a:cubicBezTo>
                    <a:pt x="7153" y="17218"/>
                    <a:pt x="7062" y="17240"/>
                    <a:pt x="6979" y="17282"/>
                  </a:cubicBezTo>
                  <a:lnTo>
                    <a:pt x="4723" y="18439"/>
                  </a:lnTo>
                  <a:lnTo>
                    <a:pt x="4723" y="16262"/>
                  </a:lnTo>
                  <a:cubicBezTo>
                    <a:pt x="4723" y="16078"/>
                    <a:pt x="4637" y="15904"/>
                    <a:pt x="4490" y="15793"/>
                  </a:cubicBezTo>
                  <a:cubicBezTo>
                    <a:pt x="2381" y="14208"/>
                    <a:pt x="1171" y="11880"/>
                    <a:pt x="1171" y="9405"/>
                  </a:cubicBezTo>
                  <a:cubicBezTo>
                    <a:pt x="1171" y="4866"/>
                    <a:pt x="5129" y="1170"/>
                    <a:pt x="9992" y="1170"/>
                  </a:cubicBezTo>
                  <a:close/>
                  <a:moveTo>
                    <a:pt x="9992" y="1"/>
                  </a:moveTo>
                  <a:cubicBezTo>
                    <a:pt x="4575" y="1"/>
                    <a:pt x="0" y="4153"/>
                    <a:pt x="0" y="9407"/>
                  </a:cubicBezTo>
                  <a:cubicBezTo>
                    <a:pt x="0" y="12221"/>
                    <a:pt x="1359" y="14795"/>
                    <a:pt x="3552" y="16548"/>
                  </a:cubicBezTo>
                  <a:lnTo>
                    <a:pt x="3552" y="19396"/>
                  </a:lnTo>
                  <a:cubicBezTo>
                    <a:pt x="3552" y="19602"/>
                    <a:pt x="3659" y="19791"/>
                    <a:pt x="3832" y="19897"/>
                  </a:cubicBezTo>
                  <a:cubicBezTo>
                    <a:pt x="3925" y="19953"/>
                    <a:pt x="4031" y="19982"/>
                    <a:pt x="4138" y="19982"/>
                  </a:cubicBezTo>
                  <a:cubicBezTo>
                    <a:pt x="4229" y="19982"/>
                    <a:pt x="4320" y="19961"/>
                    <a:pt x="4405" y="19918"/>
                  </a:cubicBezTo>
                  <a:lnTo>
                    <a:pt x="7310" y="18429"/>
                  </a:lnTo>
                  <a:cubicBezTo>
                    <a:pt x="8180" y="18657"/>
                    <a:pt x="9081" y="18772"/>
                    <a:pt x="9992" y="18772"/>
                  </a:cubicBezTo>
                  <a:cubicBezTo>
                    <a:pt x="15500" y="18772"/>
                    <a:pt x="19983" y="14570"/>
                    <a:pt x="19983" y="9407"/>
                  </a:cubicBezTo>
                  <a:cubicBezTo>
                    <a:pt x="19983" y="4151"/>
                    <a:pt x="15405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0"/>
            <p:cNvSpPr/>
            <p:nvPr/>
          </p:nvSpPr>
          <p:spPr>
            <a:xfrm>
              <a:off x="3037777" y="2694715"/>
              <a:ext cx="270642" cy="146633"/>
            </a:xfrm>
            <a:custGeom>
              <a:rect b="b" l="l" r="r" t="t"/>
              <a:pathLst>
                <a:path extrusionOk="0" h="7026" w="12968">
                  <a:moveTo>
                    <a:pt x="5362" y="1463"/>
                  </a:moveTo>
                  <a:lnTo>
                    <a:pt x="7241" y="3341"/>
                  </a:lnTo>
                  <a:cubicBezTo>
                    <a:pt x="7353" y="3454"/>
                    <a:pt x="7503" y="3513"/>
                    <a:pt x="7655" y="3513"/>
                  </a:cubicBezTo>
                  <a:cubicBezTo>
                    <a:pt x="7744" y="3513"/>
                    <a:pt x="7833" y="3493"/>
                    <a:pt x="7917" y="3451"/>
                  </a:cubicBezTo>
                  <a:lnTo>
                    <a:pt x="10216" y="2303"/>
                  </a:lnTo>
                  <a:lnTo>
                    <a:pt x="7605" y="5565"/>
                  </a:lnTo>
                  <a:lnTo>
                    <a:pt x="5726" y="3685"/>
                  </a:lnTo>
                  <a:cubicBezTo>
                    <a:pt x="5614" y="3573"/>
                    <a:pt x="5463" y="3514"/>
                    <a:pt x="5311" y="3514"/>
                  </a:cubicBezTo>
                  <a:cubicBezTo>
                    <a:pt x="5223" y="3514"/>
                    <a:pt x="5133" y="3534"/>
                    <a:pt x="5051" y="3575"/>
                  </a:cubicBezTo>
                  <a:lnTo>
                    <a:pt x="2751" y="4725"/>
                  </a:lnTo>
                  <a:lnTo>
                    <a:pt x="2751" y="4725"/>
                  </a:lnTo>
                  <a:lnTo>
                    <a:pt x="5362" y="1463"/>
                  </a:lnTo>
                  <a:close/>
                  <a:moveTo>
                    <a:pt x="5312" y="1"/>
                  </a:moveTo>
                  <a:cubicBezTo>
                    <a:pt x="5302" y="1"/>
                    <a:pt x="5291" y="1"/>
                    <a:pt x="5281" y="2"/>
                  </a:cubicBezTo>
                  <a:cubicBezTo>
                    <a:pt x="5114" y="12"/>
                    <a:pt x="4959" y="92"/>
                    <a:pt x="4856" y="221"/>
                  </a:cubicBezTo>
                  <a:lnTo>
                    <a:pt x="172" y="6075"/>
                  </a:lnTo>
                  <a:cubicBezTo>
                    <a:pt x="0" y="6290"/>
                    <a:pt x="2" y="6595"/>
                    <a:pt x="174" y="6809"/>
                  </a:cubicBezTo>
                  <a:cubicBezTo>
                    <a:pt x="288" y="6950"/>
                    <a:pt x="457" y="7026"/>
                    <a:pt x="630" y="7026"/>
                  </a:cubicBezTo>
                  <a:cubicBezTo>
                    <a:pt x="719" y="7026"/>
                    <a:pt x="808" y="7006"/>
                    <a:pt x="892" y="6964"/>
                  </a:cubicBezTo>
                  <a:lnTo>
                    <a:pt x="5198" y="4811"/>
                  </a:lnTo>
                  <a:lnTo>
                    <a:pt x="7241" y="6855"/>
                  </a:lnTo>
                  <a:cubicBezTo>
                    <a:pt x="7349" y="6964"/>
                    <a:pt x="7496" y="7026"/>
                    <a:pt x="7650" y="7026"/>
                  </a:cubicBezTo>
                  <a:cubicBezTo>
                    <a:pt x="7662" y="7026"/>
                    <a:pt x="7674" y="7025"/>
                    <a:pt x="7687" y="7024"/>
                  </a:cubicBezTo>
                  <a:cubicBezTo>
                    <a:pt x="7853" y="7016"/>
                    <a:pt x="8007" y="6936"/>
                    <a:pt x="8111" y="6807"/>
                  </a:cubicBezTo>
                  <a:lnTo>
                    <a:pt x="12795" y="951"/>
                  </a:lnTo>
                  <a:cubicBezTo>
                    <a:pt x="12967" y="737"/>
                    <a:pt x="12965" y="431"/>
                    <a:pt x="12792" y="219"/>
                  </a:cubicBezTo>
                  <a:cubicBezTo>
                    <a:pt x="12679" y="78"/>
                    <a:pt x="12510" y="1"/>
                    <a:pt x="12337" y="1"/>
                  </a:cubicBezTo>
                  <a:cubicBezTo>
                    <a:pt x="12249" y="1"/>
                    <a:pt x="12159" y="21"/>
                    <a:pt x="12075" y="63"/>
                  </a:cubicBezTo>
                  <a:lnTo>
                    <a:pt x="7770" y="2216"/>
                  </a:lnTo>
                  <a:lnTo>
                    <a:pt x="5726" y="173"/>
                  </a:lnTo>
                  <a:cubicBezTo>
                    <a:pt x="5617" y="62"/>
                    <a:pt x="5467" y="1"/>
                    <a:pt x="53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2" name="Google Shape;8822;p60"/>
          <p:cNvGrpSpPr/>
          <p:nvPr/>
        </p:nvGrpSpPr>
        <p:grpSpPr>
          <a:xfrm>
            <a:off x="3582191" y="2781487"/>
            <a:ext cx="292918" cy="205975"/>
            <a:chOff x="3476576" y="2633631"/>
            <a:chExt cx="417024" cy="293244"/>
          </a:xfrm>
        </p:grpSpPr>
        <p:sp>
          <p:nvSpPr>
            <p:cNvPr id="8823" name="Google Shape;8823;p60"/>
            <p:cNvSpPr/>
            <p:nvPr/>
          </p:nvSpPr>
          <p:spPr>
            <a:xfrm>
              <a:off x="3476576" y="2633631"/>
              <a:ext cx="417024" cy="293244"/>
            </a:xfrm>
            <a:custGeom>
              <a:rect b="b" l="l" r="r" t="t"/>
              <a:pathLst>
                <a:path extrusionOk="0" h="14051" w="19982">
                  <a:moveTo>
                    <a:pt x="17056" y="1172"/>
                  </a:moveTo>
                  <a:cubicBezTo>
                    <a:pt x="18023" y="1172"/>
                    <a:pt x="18811" y="1961"/>
                    <a:pt x="18811" y="2929"/>
                  </a:cubicBezTo>
                  <a:lnTo>
                    <a:pt x="18811" y="11124"/>
                  </a:lnTo>
                  <a:cubicBezTo>
                    <a:pt x="18811" y="12092"/>
                    <a:pt x="18023" y="12881"/>
                    <a:pt x="17056" y="12881"/>
                  </a:cubicBezTo>
                  <a:lnTo>
                    <a:pt x="2927" y="12881"/>
                  </a:lnTo>
                  <a:cubicBezTo>
                    <a:pt x="1959" y="12881"/>
                    <a:pt x="1172" y="12092"/>
                    <a:pt x="1172" y="11124"/>
                  </a:cubicBezTo>
                  <a:lnTo>
                    <a:pt x="1172" y="2929"/>
                  </a:lnTo>
                  <a:cubicBezTo>
                    <a:pt x="1172" y="1961"/>
                    <a:pt x="1959" y="1172"/>
                    <a:pt x="2927" y="1172"/>
                  </a:cubicBezTo>
                  <a:close/>
                  <a:moveTo>
                    <a:pt x="2927" y="1"/>
                  </a:moveTo>
                  <a:cubicBezTo>
                    <a:pt x="1313" y="1"/>
                    <a:pt x="1" y="1315"/>
                    <a:pt x="1" y="2929"/>
                  </a:cubicBezTo>
                  <a:lnTo>
                    <a:pt x="1" y="11124"/>
                  </a:lnTo>
                  <a:cubicBezTo>
                    <a:pt x="1" y="12738"/>
                    <a:pt x="1313" y="14050"/>
                    <a:pt x="2927" y="14050"/>
                  </a:cubicBezTo>
                  <a:lnTo>
                    <a:pt x="17056" y="14050"/>
                  </a:lnTo>
                  <a:cubicBezTo>
                    <a:pt x="18669" y="14050"/>
                    <a:pt x="19982" y="12738"/>
                    <a:pt x="19982" y="11124"/>
                  </a:cubicBezTo>
                  <a:lnTo>
                    <a:pt x="19982" y="2929"/>
                  </a:lnTo>
                  <a:cubicBezTo>
                    <a:pt x="19982" y="1315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0"/>
            <p:cNvSpPr/>
            <p:nvPr/>
          </p:nvSpPr>
          <p:spPr>
            <a:xfrm>
              <a:off x="3636206" y="2706945"/>
              <a:ext cx="122194" cy="146633"/>
            </a:xfrm>
            <a:custGeom>
              <a:rect b="b" l="l" r="r" t="t"/>
              <a:pathLst>
                <a:path extrusionOk="0" h="7026" w="5855">
                  <a:moveTo>
                    <a:pt x="1172" y="1643"/>
                  </a:moveTo>
                  <a:lnTo>
                    <a:pt x="4165" y="3514"/>
                  </a:lnTo>
                  <a:lnTo>
                    <a:pt x="1172" y="5384"/>
                  </a:lnTo>
                  <a:lnTo>
                    <a:pt x="1172" y="1643"/>
                  </a:lnTo>
                  <a:close/>
                  <a:moveTo>
                    <a:pt x="586" y="0"/>
                  </a:moveTo>
                  <a:cubicBezTo>
                    <a:pt x="489" y="0"/>
                    <a:pt x="391" y="25"/>
                    <a:pt x="302" y="74"/>
                  </a:cubicBezTo>
                  <a:cubicBezTo>
                    <a:pt x="116" y="178"/>
                    <a:pt x="1" y="373"/>
                    <a:pt x="1" y="587"/>
                  </a:cubicBezTo>
                  <a:lnTo>
                    <a:pt x="1" y="6440"/>
                  </a:lnTo>
                  <a:cubicBezTo>
                    <a:pt x="1" y="6653"/>
                    <a:pt x="116" y="6849"/>
                    <a:pt x="302" y="6953"/>
                  </a:cubicBezTo>
                  <a:cubicBezTo>
                    <a:pt x="389" y="7001"/>
                    <a:pt x="487" y="7026"/>
                    <a:pt x="585" y="7026"/>
                  </a:cubicBezTo>
                  <a:cubicBezTo>
                    <a:pt x="693" y="7026"/>
                    <a:pt x="801" y="6997"/>
                    <a:pt x="896" y="6937"/>
                  </a:cubicBezTo>
                  <a:lnTo>
                    <a:pt x="5580" y="4010"/>
                  </a:lnTo>
                  <a:cubicBezTo>
                    <a:pt x="5750" y="3903"/>
                    <a:pt x="5854" y="3714"/>
                    <a:pt x="5854" y="3513"/>
                  </a:cubicBezTo>
                  <a:cubicBezTo>
                    <a:pt x="5854" y="3311"/>
                    <a:pt x="5750" y="3123"/>
                    <a:pt x="5580" y="3017"/>
                  </a:cubicBezTo>
                  <a:lnTo>
                    <a:pt x="896" y="90"/>
                  </a:lnTo>
                  <a:cubicBezTo>
                    <a:pt x="801" y="30"/>
                    <a:pt x="694" y="0"/>
                    <a:pt x="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5" name="Google Shape;8825;p60"/>
          <p:cNvGrpSpPr/>
          <p:nvPr/>
        </p:nvGrpSpPr>
        <p:grpSpPr>
          <a:xfrm>
            <a:off x="3956473" y="2738067"/>
            <a:ext cx="292933" cy="292815"/>
            <a:chOff x="3988564" y="2571836"/>
            <a:chExt cx="417045" cy="416878"/>
          </a:xfrm>
        </p:grpSpPr>
        <p:sp>
          <p:nvSpPr>
            <p:cNvPr id="8826" name="Google Shape;8826;p60"/>
            <p:cNvSpPr/>
            <p:nvPr/>
          </p:nvSpPr>
          <p:spPr>
            <a:xfrm>
              <a:off x="4090678" y="2650431"/>
              <a:ext cx="213124" cy="259268"/>
            </a:xfrm>
            <a:custGeom>
              <a:rect b="b" l="l" r="r" t="t"/>
              <a:pathLst>
                <a:path extrusionOk="0" h="12423" w="10212">
                  <a:moveTo>
                    <a:pt x="4938" y="1172"/>
                  </a:moveTo>
                  <a:cubicBezTo>
                    <a:pt x="7267" y="1172"/>
                    <a:pt x="8610" y="2621"/>
                    <a:pt x="8610" y="3081"/>
                  </a:cubicBezTo>
                  <a:cubicBezTo>
                    <a:pt x="8610" y="3348"/>
                    <a:pt x="8308" y="3471"/>
                    <a:pt x="8102" y="3471"/>
                  </a:cubicBezTo>
                  <a:cubicBezTo>
                    <a:pt x="7867" y="3471"/>
                    <a:pt x="7733" y="3357"/>
                    <a:pt x="7407" y="3026"/>
                  </a:cubicBezTo>
                  <a:cubicBezTo>
                    <a:pt x="6933" y="2541"/>
                    <a:pt x="6282" y="1879"/>
                    <a:pt x="4821" y="1879"/>
                  </a:cubicBezTo>
                  <a:cubicBezTo>
                    <a:pt x="4177" y="1879"/>
                    <a:pt x="3602" y="2046"/>
                    <a:pt x="3162" y="2362"/>
                  </a:cubicBezTo>
                  <a:cubicBezTo>
                    <a:pt x="2687" y="2700"/>
                    <a:pt x="2417" y="3188"/>
                    <a:pt x="2417" y="3701"/>
                  </a:cubicBezTo>
                  <a:cubicBezTo>
                    <a:pt x="2417" y="4145"/>
                    <a:pt x="2603" y="4758"/>
                    <a:pt x="3491" y="5152"/>
                  </a:cubicBezTo>
                  <a:cubicBezTo>
                    <a:pt x="3997" y="5378"/>
                    <a:pt x="4646" y="5506"/>
                    <a:pt x="5334" y="5642"/>
                  </a:cubicBezTo>
                  <a:cubicBezTo>
                    <a:pt x="7566" y="6081"/>
                    <a:pt x="9029" y="6514"/>
                    <a:pt x="9029" y="8449"/>
                  </a:cubicBezTo>
                  <a:cubicBezTo>
                    <a:pt x="9029" y="8455"/>
                    <a:pt x="9029" y="8464"/>
                    <a:pt x="9029" y="8478"/>
                  </a:cubicBezTo>
                  <a:cubicBezTo>
                    <a:pt x="9035" y="8646"/>
                    <a:pt x="9028" y="9518"/>
                    <a:pt x="8347" y="10222"/>
                  </a:cubicBezTo>
                  <a:cubicBezTo>
                    <a:pt x="7688" y="10903"/>
                    <a:pt x="6597" y="11248"/>
                    <a:pt x="5102" y="11252"/>
                  </a:cubicBezTo>
                  <a:cubicBezTo>
                    <a:pt x="2240" y="11250"/>
                    <a:pt x="1171" y="9891"/>
                    <a:pt x="1171" y="9033"/>
                  </a:cubicBezTo>
                  <a:cubicBezTo>
                    <a:pt x="1171" y="8780"/>
                    <a:pt x="1518" y="8672"/>
                    <a:pt x="1656" y="8672"/>
                  </a:cubicBezTo>
                  <a:cubicBezTo>
                    <a:pt x="1844" y="8672"/>
                    <a:pt x="2005" y="8837"/>
                    <a:pt x="2327" y="9212"/>
                  </a:cubicBezTo>
                  <a:cubicBezTo>
                    <a:pt x="2843" y="9813"/>
                    <a:pt x="3551" y="10636"/>
                    <a:pt x="5095" y="10636"/>
                  </a:cubicBezTo>
                  <a:cubicBezTo>
                    <a:pt x="6363" y="10636"/>
                    <a:pt x="7727" y="9881"/>
                    <a:pt x="7727" y="8612"/>
                  </a:cubicBezTo>
                  <a:cubicBezTo>
                    <a:pt x="7727" y="7951"/>
                    <a:pt x="7363" y="7445"/>
                    <a:pt x="6647" y="7109"/>
                  </a:cubicBezTo>
                  <a:cubicBezTo>
                    <a:pt x="6130" y="6866"/>
                    <a:pt x="5472" y="6726"/>
                    <a:pt x="4773" y="6578"/>
                  </a:cubicBezTo>
                  <a:cubicBezTo>
                    <a:pt x="2620" y="6120"/>
                    <a:pt x="1209" y="5683"/>
                    <a:pt x="1209" y="3859"/>
                  </a:cubicBezTo>
                  <a:cubicBezTo>
                    <a:pt x="1209" y="2893"/>
                    <a:pt x="1667" y="2191"/>
                    <a:pt x="2606" y="1711"/>
                  </a:cubicBezTo>
                  <a:cubicBezTo>
                    <a:pt x="3388" y="1313"/>
                    <a:pt x="4350" y="1172"/>
                    <a:pt x="4938" y="1172"/>
                  </a:cubicBezTo>
                  <a:close/>
                  <a:moveTo>
                    <a:pt x="4938" y="1"/>
                  </a:moveTo>
                  <a:cubicBezTo>
                    <a:pt x="2944" y="1"/>
                    <a:pt x="39" y="991"/>
                    <a:pt x="39" y="3861"/>
                  </a:cubicBezTo>
                  <a:cubicBezTo>
                    <a:pt x="39" y="5149"/>
                    <a:pt x="579" y="6129"/>
                    <a:pt x="1644" y="6772"/>
                  </a:cubicBezTo>
                  <a:cubicBezTo>
                    <a:pt x="2505" y="7293"/>
                    <a:pt x="3581" y="7523"/>
                    <a:pt x="4529" y="7724"/>
                  </a:cubicBezTo>
                  <a:cubicBezTo>
                    <a:pt x="5159" y="7857"/>
                    <a:pt x="5755" y="7984"/>
                    <a:pt x="6149" y="8170"/>
                  </a:cubicBezTo>
                  <a:cubicBezTo>
                    <a:pt x="6556" y="8359"/>
                    <a:pt x="6556" y="8518"/>
                    <a:pt x="6556" y="8612"/>
                  </a:cubicBezTo>
                  <a:cubicBezTo>
                    <a:pt x="6556" y="9100"/>
                    <a:pt x="5785" y="9465"/>
                    <a:pt x="5095" y="9465"/>
                  </a:cubicBezTo>
                  <a:cubicBezTo>
                    <a:pt x="4089" y="9465"/>
                    <a:pt x="3664" y="8971"/>
                    <a:pt x="3215" y="8449"/>
                  </a:cubicBezTo>
                  <a:cubicBezTo>
                    <a:pt x="2833" y="8005"/>
                    <a:pt x="2401" y="7501"/>
                    <a:pt x="1656" y="7501"/>
                  </a:cubicBezTo>
                  <a:cubicBezTo>
                    <a:pt x="860" y="7501"/>
                    <a:pt x="0" y="8087"/>
                    <a:pt x="0" y="9035"/>
                  </a:cubicBezTo>
                  <a:cubicBezTo>
                    <a:pt x="0" y="10459"/>
                    <a:pt x="1462" y="12423"/>
                    <a:pt x="5104" y="12423"/>
                  </a:cubicBezTo>
                  <a:cubicBezTo>
                    <a:pt x="6926" y="12419"/>
                    <a:pt x="8301" y="11954"/>
                    <a:pt x="9187" y="11036"/>
                  </a:cubicBezTo>
                  <a:cubicBezTo>
                    <a:pt x="10167" y="10024"/>
                    <a:pt x="10211" y="8803"/>
                    <a:pt x="10200" y="8442"/>
                  </a:cubicBezTo>
                  <a:cubicBezTo>
                    <a:pt x="10199" y="7101"/>
                    <a:pt x="9638" y="6090"/>
                    <a:pt x="8536" y="5435"/>
                  </a:cubicBezTo>
                  <a:cubicBezTo>
                    <a:pt x="7642" y="4904"/>
                    <a:pt x="6537" y="4685"/>
                    <a:pt x="5560" y="4492"/>
                  </a:cubicBezTo>
                  <a:cubicBezTo>
                    <a:pt x="4939" y="4370"/>
                    <a:pt x="4354" y="4255"/>
                    <a:pt x="3966" y="4084"/>
                  </a:cubicBezTo>
                  <a:cubicBezTo>
                    <a:pt x="3588" y="3916"/>
                    <a:pt x="3588" y="3781"/>
                    <a:pt x="3588" y="3703"/>
                  </a:cubicBezTo>
                  <a:cubicBezTo>
                    <a:pt x="3588" y="3429"/>
                    <a:pt x="4016" y="3050"/>
                    <a:pt x="4821" y="3050"/>
                  </a:cubicBezTo>
                  <a:cubicBezTo>
                    <a:pt x="5790" y="3050"/>
                    <a:pt x="6153" y="3418"/>
                    <a:pt x="6570" y="3847"/>
                  </a:cubicBezTo>
                  <a:cubicBezTo>
                    <a:pt x="6921" y="4202"/>
                    <a:pt x="7354" y="4644"/>
                    <a:pt x="8102" y="4644"/>
                  </a:cubicBezTo>
                  <a:cubicBezTo>
                    <a:pt x="8966" y="4644"/>
                    <a:pt x="9781" y="4016"/>
                    <a:pt x="9781" y="3082"/>
                  </a:cubicBezTo>
                  <a:cubicBezTo>
                    <a:pt x="9781" y="1768"/>
                    <a:pt x="7722" y="1"/>
                    <a:pt x="4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0"/>
            <p:cNvSpPr/>
            <p:nvPr/>
          </p:nvSpPr>
          <p:spPr>
            <a:xfrm>
              <a:off x="3988564" y="2571836"/>
              <a:ext cx="417045" cy="416878"/>
            </a:xfrm>
            <a:custGeom>
              <a:rect b="b" l="l" r="r" t="t"/>
              <a:pathLst>
                <a:path extrusionOk="0" h="19975" w="19983">
                  <a:moveTo>
                    <a:pt x="5465" y="1172"/>
                  </a:moveTo>
                  <a:cubicBezTo>
                    <a:pt x="6229" y="1172"/>
                    <a:pt x="6714" y="1356"/>
                    <a:pt x="7184" y="1548"/>
                  </a:cubicBezTo>
                  <a:cubicBezTo>
                    <a:pt x="7842" y="1820"/>
                    <a:pt x="8120" y="1882"/>
                    <a:pt x="8506" y="1882"/>
                  </a:cubicBezTo>
                  <a:cubicBezTo>
                    <a:pt x="8831" y="1882"/>
                    <a:pt x="9232" y="1838"/>
                    <a:pt x="10000" y="1838"/>
                  </a:cubicBezTo>
                  <a:cubicBezTo>
                    <a:pt x="13275" y="1838"/>
                    <a:pt x="15226" y="3478"/>
                    <a:pt x="16286" y="4855"/>
                  </a:cubicBezTo>
                  <a:cubicBezTo>
                    <a:pt x="17660" y="6641"/>
                    <a:pt x="18149" y="8709"/>
                    <a:pt x="18149" y="9937"/>
                  </a:cubicBezTo>
                  <a:cubicBezTo>
                    <a:pt x="18149" y="11304"/>
                    <a:pt x="17841" y="11405"/>
                    <a:pt x="18414" y="12744"/>
                  </a:cubicBezTo>
                  <a:cubicBezTo>
                    <a:pt x="18610" y="13203"/>
                    <a:pt x="18812" y="13675"/>
                    <a:pt x="18812" y="14565"/>
                  </a:cubicBezTo>
                  <a:cubicBezTo>
                    <a:pt x="18812" y="15702"/>
                    <a:pt x="18373" y="16765"/>
                    <a:pt x="17575" y="17561"/>
                  </a:cubicBezTo>
                  <a:cubicBezTo>
                    <a:pt x="16776" y="18358"/>
                    <a:pt x="15671" y="18803"/>
                    <a:pt x="14546" y="18803"/>
                  </a:cubicBezTo>
                  <a:cubicBezTo>
                    <a:pt x="14544" y="18803"/>
                    <a:pt x="14542" y="18803"/>
                    <a:pt x="14540" y="18803"/>
                  </a:cubicBezTo>
                  <a:lnTo>
                    <a:pt x="14519" y="18803"/>
                  </a:lnTo>
                  <a:cubicBezTo>
                    <a:pt x="13754" y="18803"/>
                    <a:pt x="13270" y="18612"/>
                    <a:pt x="12799" y="18418"/>
                  </a:cubicBezTo>
                  <a:cubicBezTo>
                    <a:pt x="12161" y="18154"/>
                    <a:pt x="11842" y="18085"/>
                    <a:pt x="11520" y="18085"/>
                  </a:cubicBezTo>
                  <a:cubicBezTo>
                    <a:pt x="11167" y="18085"/>
                    <a:pt x="10809" y="18168"/>
                    <a:pt x="10022" y="18168"/>
                  </a:cubicBezTo>
                  <a:cubicBezTo>
                    <a:pt x="6746" y="18168"/>
                    <a:pt x="4785" y="16516"/>
                    <a:pt x="3717" y="15131"/>
                  </a:cubicBezTo>
                  <a:cubicBezTo>
                    <a:pt x="2328" y="13328"/>
                    <a:pt x="1835" y="11257"/>
                    <a:pt x="1835" y="10031"/>
                  </a:cubicBezTo>
                  <a:cubicBezTo>
                    <a:pt x="1835" y="8674"/>
                    <a:pt x="2146" y="8571"/>
                    <a:pt x="1569" y="7222"/>
                  </a:cubicBezTo>
                  <a:cubicBezTo>
                    <a:pt x="1375" y="6765"/>
                    <a:pt x="1173" y="6293"/>
                    <a:pt x="1171" y="5408"/>
                  </a:cubicBezTo>
                  <a:cubicBezTo>
                    <a:pt x="1175" y="3063"/>
                    <a:pt x="3100" y="1172"/>
                    <a:pt x="5465" y="1172"/>
                  </a:cubicBezTo>
                  <a:close/>
                  <a:moveTo>
                    <a:pt x="5465" y="0"/>
                  </a:moveTo>
                  <a:cubicBezTo>
                    <a:pt x="3993" y="0"/>
                    <a:pt x="2617" y="552"/>
                    <a:pt x="1587" y="1582"/>
                  </a:cubicBezTo>
                  <a:cubicBezTo>
                    <a:pt x="566" y="2603"/>
                    <a:pt x="4" y="3960"/>
                    <a:pt x="0" y="5403"/>
                  </a:cubicBezTo>
                  <a:lnTo>
                    <a:pt x="0" y="5414"/>
                  </a:lnTo>
                  <a:cubicBezTo>
                    <a:pt x="2" y="6535"/>
                    <a:pt x="274" y="7170"/>
                    <a:pt x="492" y="7682"/>
                  </a:cubicBezTo>
                  <a:cubicBezTo>
                    <a:pt x="938" y="8725"/>
                    <a:pt x="664" y="8547"/>
                    <a:pt x="664" y="10031"/>
                  </a:cubicBezTo>
                  <a:cubicBezTo>
                    <a:pt x="664" y="11738"/>
                    <a:pt x="1385" y="14023"/>
                    <a:pt x="2790" y="15845"/>
                  </a:cubicBezTo>
                  <a:cubicBezTo>
                    <a:pt x="4019" y="17439"/>
                    <a:pt x="6270" y="19339"/>
                    <a:pt x="10022" y="19339"/>
                  </a:cubicBezTo>
                  <a:cubicBezTo>
                    <a:pt x="10942" y="19339"/>
                    <a:pt x="11234" y="19255"/>
                    <a:pt x="11494" y="19255"/>
                  </a:cubicBezTo>
                  <a:cubicBezTo>
                    <a:pt x="11700" y="19255"/>
                    <a:pt x="11887" y="19308"/>
                    <a:pt x="12353" y="19500"/>
                  </a:cubicBezTo>
                  <a:cubicBezTo>
                    <a:pt x="12875" y="19716"/>
                    <a:pt x="13523" y="19974"/>
                    <a:pt x="14519" y="19974"/>
                  </a:cubicBezTo>
                  <a:lnTo>
                    <a:pt x="14554" y="19974"/>
                  </a:lnTo>
                  <a:cubicBezTo>
                    <a:pt x="15985" y="19974"/>
                    <a:pt x="17386" y="19403"/>
                    <a:pt x="18402" y="18391"/>
                  </a:cubicBezTo>
                  <a:cubicBezTo>
                    <a:pt x="19422" y="17374"/>
                    <a:pt x="19983" y="16015"/>
                    <a:pt x="19983" y="14565"/>
                  </a:cubicBezTo>
                  <a:cubicBezTo>
                    <a:pt x="19983" y="13436"/>
                    <a:pt x="19711" y="12797"/>
                    <a:pt x="19491" y="12284"/>
                  </a:cubicBezTo>
                  <a:cubicBezTo>
                    <a:pt x="19045" y="11243"/>
                    <a:pt x="19320" y="11421"/>
                    <a:pt x="19320" y="9937"/>
                  </a:cubicBezTo>
                  <a:cubicBezTo>
                    <a:pt x="19320" y="8218"/>
                    <a:pt x="18603" y="5946"/>
                    <a:pt x="17213" y="4140"/>
                  </a:cubicBezTo>
                  <a:cubicBezTo>
                    <a:pt x="15994" y="2557"/>
                    <a:pt x="13753" y="667"/>
                    <a:pt x="10000" y="667"/>
                  </a:cubicBezTo>
                  <a:cubicBezTo>
                    <a:pt x="9146" y="667"/>
                    <a:pt x="8785" y="712"/>
                    <a:pt x="8528" y="712"/>
                  </a:cubicBezTo>
                  <a:cubicBezTo>
                    <a:pt x="8261" y="712"/>
                    <a:pt x="8109" y="664"/>
                    <a:pt x="7630" y="466"/>
                  </a:cubicBezTo>
                  <a:cubicBezTo>
                    <a:pt x="7110" y="252"/>
                    <a:pt x="6461" y="0"/>
                    <a:pt x="54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8" name="Google Shape;8828;p60"/>
          <p:cNvGrpSpPr/>
          <p:nvPr/>
        </p:nvGrpSpPr>
        <p:grpSpPr>
          <a:xfrm>
            <a:off x="4330770" y="2738015"/>
            <a:ext cx="292918" cy="292918"/>
            <a:chOff x="4500573" y="2571753"/>
            <a:chExt cx="417024" cy="417024"/>
          </a:xfrm>
        </p:grpSpPr>
        <p:sp>
          <p:nvSpPr>
            <p:cNvPr id="8829" name="Google Shape;8829;p60"/>
            <p:cNvSpPr/>
            <p:nvPr/>
          </p:nvSpPr>
          <p:spPr>
            <a:xfrm>
              <a:off x="4550263" y="2632817"/>
              <a:ext cx="317683" cy="293244"/>
            </a:xfrm>
            <a:custGeom>
              <a:rect b="b" l="l" r="r" t="t"/>
              <a:pathLst>
                <a:path extrusionOk="0" h="14051" w="15222">
                  <a:moveTo>
                    <a:pt x="7616" y="1172"/>
                  </a:moveTo>
                  <a:cubicBezTo>
                    <a:pt x="8529" y="1202"/>
                    <a:pt x="10613" y="1570"/>
                    <a:pt x="10613" y="4280"/>
                  </a:cubicBezTo>
                  <a:cubicBezTo>
                    <a:pt x="10613" y="4791"/>
                    <a:pt x="10565" y="5662"/>
                    <a:pt x="10565" y="5683"/>
                  </a:cubicBezTo>
                  <a:cubicBezTo>
                    <a:pt x="10565" y="6490"/>
                    <a:pt x="11186" y="6530"/>
                    <a:pt x="11312" y="6530"/>
                  </a:cubicBezTo>
                  <a:cubicBezTo>
                    <a:pt x="11563" y="6530"/>
                    <a:pt x="11867" y="6461"/>
                    <a:pt x="12149" y="6399"/>
                  </a:cubicBezTo>
                  <a:lnTo>
                    <a:pt x="12149" y="6399"/>
                  </a:lnTo>
                  <a:cubicBezTo>
                    <a:pt x="11697" y="6589"/>
                    <a:pt x="10875" y="6838"/>
                    <a:pt x="10875" y="7608"/>
                  </a:cubicBezTo>
                  <a:cubicBezTo>
                    <a:pt x="10875" y="9260"/>
                    <a:pt x="12294" y="9897"/>
                    <a:pt x="13233" y="10316"/>
                  </a:cubicBezTo>
                  <a:cubicBezTo>
                    <a:pt x="13419" y="10399"/>
                    <a:pt x="13661" y="10509"/>
                    <a:pt x="13838" y="10608"/>
                  </a:cubicBezTo>
                  <a:cubicBezTo>
                    <a:pt x="13590" y="10652"/>
                    <a:pt x="13247" y="10703"/>
                    <a:pt x="12826" y="10802"/>
                  </a:cubicBezTo>
                  <a:cubicBezTo>
                    <a:pt x="12446" y="10894"/>
                    <a:pt x="12149" y="11195"/>
                    <a:pt x="12067" y="11574"/>
                  </a:cubicBezTo>
                  <a:cubicBezTo>
                    <a:pt x="12058" y="11614"/>
                    <a:pt x="12049" y="11652"/>
                    <a:pt x="12041" y="11683"/>
                  </a:cubicBezTo>
                  <a:cubicBezTo>
                    <a:pt x="11837" y="11646"/>
                    <a:pt x="11549" y="11584"/>
                    <a:pt x="11156" y="11584"/>
                  </a:cubicBezTo>
                  <a:cubicBezTo>
                    <a:pt x="10220" y="11584"/>
                    <a:pt x="9658" y="11968"/>
                    <a:pt x="9161" y="12306"/>
                  </a:cubicBezTo>
                  <a:cubicBezTo>
                    <a:pt x="8711" y="12614"/>
                    <a:pt x="8322" y="12879"/>
                    <a:pt x="7611" y="12881"/>
                  </a:cubicBezTo>
                  <a:cubicBezTo>
                    <a:pt x="6900" y="12879"/>
                    <a:pt x="6511" y="12614"/>
                    <a:pt x="6060" y="12306"/>
                  </a:cubicBezTo>
                  <a:cubicBezTo>
                    <a:pt x="5563" y="11968"/>
                    <a:pt x="5000" y="11584"/>
                    <a:pt x="4064" y="11584"/>
                  </a:cubicBezTo>
                  <a:cubicBezTo>
                    <a:pt x="3671" y="11584"/>
                    <a:pt x="3381" y="11646"/>
                    <a:pt x="3180" y="11683"/>
                  </a:cubicBezTo>
                  <a:cubicBezTo>
                    <a:pt x="3171" y="11652"/>
                    <a:pt x="3164" y="11614"/>
                    <a:pt x="3155" y="11574"/>
                  </a:cubicBezTo>
                  <a:cubicBezTo>
                    <a:pt x="3072" y="11195"/>
                    <a:pt x="2775" y="10894"/>
                    <a:pt x="2394" y="10802"/>
                  </a:cubicBezTo>
                  <a:cubicBezTo>
                    <a:pt x="1973" y="10703"/>
                    <a:pt x="1630" y="10652"/>
                    <a:pt x="1384" y="10608"/>
                  </a:cubicBezTo>
                  <a:cubicBezTo>
                    <a:pt x="1559" y="10509"/>
                    <a:pt x="1803" y="10399"/>
                    <a:pt x="1987" y="10316"/>
                  </a:cubicBezTo>
                  <a:cubicBezTo>
                    <a:pt x="2927" y="9897"/>
                    <a:pt x="4347" y="9260"/>
                    <a:pt x="4347" y="7608"/>
                  </a:cubicBezTo>
                  <a:cubicBezTo>
                    <a:pt x="4347" y="6838"/>
                    <a:pt x="3525" y="6589"/>
                    <a:pt x="3072" y="6399"/>
                  </a:cubicBezTo>
                  <a:lnTo>
                    <a:pt x="3072" y="6399"/>
                  </a:lnTo>
                  <a:cubicBezTo>
                    <a:pt x="3355" y="6461"/>
                    <a:pt x="3657" y="6530"/>
                    <a:pt x="3910" y="6530"/>
                  </a:cubicBezTo>
                  <a:cubicBezTo>
                    <a:pt x="4034" y="6530"/>
                    <a:pt x="4655" y="6490"/>
                    <a:pt x="4655" y="5683"/>
                  </a:cubicBezTo>
                  <a:cubicBezTo>
                    <a:pt x="4655" y="5662"/>
                    <a:pt x="4609" y="4793"/>
                    <a:pt x="4609" y="4280"/>
                  </a:cubicBezTo>
                  <a:cubicBezTo>
                    <a:pt x="4609" y="1558"/>
                    <a:pt x="6698" y="1199"/>
                    <a:pt x="7616" y="1172"/>
                  </a:cubicBezTo>
                  <a:close/>
                  <a:moveTo>
                    <a:pt x="7602" y="1"/>
                  </a:moveTo>
                  <a:cubicBezTo>
                    <a:pt x="7201" y="11"/>
                    <a:pt x="6164" y="98"/>
                    <a:pt x="5219" y="691"/>
                  </a:cubicBezTo>
                  <a:cubicBezTo>
                    <a:pt x="4407" y="1200"/>
                    <a:pt x="3438" y="2237"/>
                    <a:pt x="3438" y="4280"/>
                  </a:cubicBezTo>
                  <a:cubicBezTo>
                    <a:pt x="3438" y="4714"/>
                    <a:pt x="3454" y="5041"/>
                    <a:pt x="3466" y="5288"/>
                  </a:cubicBezTo>
                  <a:cubicBezTo>
                    <a:pt x="3176" y="5225"/>
                    <a:pt x="2914" y="5159"/>
                    <a:pt x="2711" y="5159"/>
                  </a:cubicBezTo>
                  <a:cubicBezTo>
                    <a:pt x="2005" y="5159"/>
                    <a:pt x="1492" y="5593"/>
                    <a:pt x="1492" y="6187"/>
                  </a:cubicBezTo>
                  <a:cubicBezTo>
                    <a:pt x="1492" y="7031"/>
                    <a:pt x="2302" y="7355"/>
                    <a:pt x="2785" y="7547"/>
                  </a:cubicBezTo>
                  <a:cubicBezTo>
                    <a:pt x="2907" y="7595"/>
                    <a:pt x="3077" y="7664"/>
                    <a:pt x="3173" y="7717"/>
                  </a:cubicBezTo>
                  <a:cubicBezTo>
                    <a:pt x="3084" y="8885"/>
                    <a:pt x="1453" y="9124"/>
                    <a:pt x="595" y="9723"/>
                  </a:cubicBezTo>
                  <a:cubicBezTo>
                    <a:pt x="201" y="9999"/>
                    <a:pt x="1" y="10337"/>
                    <a:pt x="1" y="10730"/>
                  </a:cubicBezTo>
                  <a:cubicBezTo>
                    <a:pt x="1" y="11119"/>
                    <a:pt x="194" y="11425"/>
                    <a:pt x="547" y="11590"/>
                  </a:cubicBezTo>
                  <a:cubicBezTo>
                    <a:pt x="892" y="11752"/>
                    <a:pt x="1340" y="11765"/>
                    <a:pt x="2032" y="11920"/>
                  </a:cubicBezTo>
                  <a:cubicBezTo>
                    <a:pt x="2081" y="12138"/>
                    <a:pt x="2134" y="12318"/>
                    <a:pt x="2231" y="12474"/>
                  </a:cubicBezTo>
                  <a:cubicBezTo>
                    <a:pt x="2428" y="12789"/>
                    <a:pt x="2691" y="12874"/>
                    <a:pt x="2981" y="12874"/>
                  </a:cubicBezTo>
                  <a:cubicBezTo>
                    <a:pt x="3325" y="12874"/>
                    <a:pt x="3708" y="12754"/>
                    <a:pt x="4064" y="12754"/>
                  </a:cubicBezTo>
                  <a:cubicBezTo>
                    <a:pt x="4639" y="12754"/>
                    <a:pt x="4975" y="12984"/>
                    <a:pt x="5400" y="13274"/>
                  </a:cubicBezTo>
                  <a:cubicBezTo>
                    <a:pt x="5907" y="13619"/>
                    <a:pt x="6537" y="14050"/>
                    <a:pt x="7609" y="14050"/>
                  </a:cubicBezTo>
                  <a:lnTo>
                    <a:pt x="7611" y="14050"/>
                  </a:lnTo>
                  <a:cubicBezTo>
                    <a:pt x="8683" y="14050"/>
                    <a:pt x="9315" y="13620"/>
                    <a:pt x="9821" y="13274"/>
                  </a:cubicBezTo>
                  <a:cubicBezTo>
                    <a:pt x="10247" y="12984"/>
                    <a:pt x="10581" y="12754"/>
                    <a:pt x="11156" y="12754"/>
                  </a:cubicBezTo>
                  <a:cubicBezTo>
                    <a:pt x="11621" y="12754"/>
                    <a:pt x="11881" y="12881"/>
                    <a:pt x="12228" y="12881"/>
                  </a:cubicBezTo>
                  <a:cubicBezTo>
                    <a:pt x="12647" y="12881"/>
                    <a:pt x="12874" y="12660"/>
                    <a:pt x="12991" y="12474"/>
                  </a:cubicBezTo>
                  <a:cubicBezTo>
                    <a:pt x="13088" y="12318"/>
                    <a:pt x="13139" y="12136"/>
                    <a:pt x="13189" y="11920"/>
                  </a:cubicBezTo>
                  <a:cubicBezTo>
                    <a:pt x="13880" y="11765"/>
                    <a:pt x="14328" y="11752"/>
                    <a:pt x="14673" y="11590"/>
                  </a:cubicBezTo>
                  <a:cubicBezTo>
                    <a:pt x="15027" y="11425"/>
                    <a:pt x="15221" y="11119"/>
                    <a:pt x="15221" y="10730"/>
                  </a:cubicBezTo>
                  <a:cubicBezTo>
                    <a:pt x="15221" y="10337"/>
                    <a:pt x="15020" y="9999"/>
                    <a:pt x="14625" y="9723"/>
                  </a:cubicBezTo>
                  <a:cubicBezTo>
                    <a:pt x="13769" y="9124"/>
                    <a:pt x="12136" y="8885"/>
                    <a:pt x="12048" y="7717"/>
                  </a:cubicBezTo>
                  <a:cubicBezTo>
                    <a:pt x="12143" y="7664"/>
                    <a:pt x="12313" y="7595"/>
                    <a:pt x="12435" y="7547"/>
                  </a:cubicBezTo>
                  <a:cubicBezTo>
                    <a:pt x="12918" y="7355"/>
                    <a:pt x="13728" y="7031"/>
                    <a:pt x="13728" y="6187"/>
                  </a:cubicBezTo>
                  <a:cubicBezTo>
                    <a:pt x="13728" y="5593"/>
                    <a:pt x="13215" y="5159"/>
                    <a:pt x="12509" y="5159"/>
                  </a:cubicBezTo>
                  <a:cubicBezTo>
                    <a:pt x="12306" y="5159"/>
                    <a:pt x="12044" y="5225"/>
                    <a:pt x="11754" y="5288"/>
                  </a:cubicBezTo>
                  <a:cubicBezTo>
                    <a:pt x="11768" y="5041"/>
                    <a:pt x="11782" y="4714"/>
                    <a:pt x="11782" y="4280"/>
                  </a:cubicBezTo>
                  <a:cubicBezTo>
                    <a:pt x="11782" y="2246"/>
                    <a:pt x="10822" y="1211"/>
                    <a:pt x="10017" y="700"/>
                  </a:cubicBezTo>
                  <a:cubicBezTo>
                    <a:pt x="9076" y="105"/>
                    <a:pt x="8037" y="13"/>
                    <a:pt x="7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60"/>
            <p:cNvSpPr/>
            <p:nvPr/>
          </p:nvSpPr>
          <p:spPr>
            <a:xfrm>
              <a:off x="450057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7" y="1172"/>
                  </a:moveTo>
                  <a:cubicBezTo>
                    <a:pt x="17990" y="1172"/>
                    <a:pt x="18812" y="1975"/>
                    <a:pt x="18812" y="2927"/>
                  </a:cubicBezTo>
                  <a:lnTo>
                    <a:pt x="18812" y="17017"/>
                  </a:lnTo>
                  <a:cubicBezTo>
                    <a:pt x="18812" y="17990"/>
                    <a:pt x="17990" y="18811"/>
                    <a:pt x="17017" y="18811"/>
                  </a:cubicBezTo>
                  <a:lnTo>
                    <a:pt x="2966" y="18811"/>
                  </a:lnTo>
                  <a:cubicBezTo>
                    <a:pt x="1993" y="18811"/>
                    <a:pt x="1172" y="17990"/>
                    <a:pt x="1172" y="17017"/>
                  </a:cubicBezTo>
                  <a:lnTo>
                    <a:pt x="1172" y="2927"/>
                  </a:lnTo>
                  <a:cubicBezTo>
                    <a:pt x="1172" y="1975"/>
                    <a:pt x="1993" y="1172"/>
                    <a:pt x="2966" y="1172"/>
                  </a:cubicBezTo>
                  <a:close/>
                  <a:moveTo>
                    <a:pt x="2966" y="1"/>
                  </a:moveTo>
                  <a:cubicBezTo>
                    <a:pt x="1349" y="1"/>
                    <a:pt x="1" y="1310"/>
                    <a:pt x="1" y="2927"/>
                  </a:cubicBezTo>
                  <a:lnTo>
                    <a:pt x="1" y="17015"/>
                  </a:lnTo>
                  <a:cubicBezTo>
                    <a:pt x="1" y="18636"/>
                    <a:pt x="1349" y="19982"/>
                    <a:pt x="2966" y="19982"/>
                  </a:cubicBezTo>
                  <a:lnTo>
                    <a:pt x="17017" y="19982"/>
                  </a:lnTo>
                  <a:cubicBezTo>
                    <a:pt x="18635" y="19982"/>
                    <a:pt x="19982" y="18634"/>
                    <a:pt x="19982" y="17015"/>
                  </a:cubicBezTo>
                  <a:lnTo>
                    <a:pt x="19982" y="2927"/>
                  </a:lnTo>
                  <a:cubicBezTo>
                    <a:pt x="19982" y="1310"/>
                    <a:pt x="18635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1" name="Google Shape;8831;p60"/>
          <p:cNvGrpSpPr/>
          <p:nvPr/>
        </p:nvGrpSpPr>
        <p:grpSpPr>
          <a:xfrm>
            <a:off x="4705052" y="2738015"/>
            <a:ext cx="292918" cy="292918"/>
            <a:chOff x="5012603" y="2571753"/>
            <a:chExt cx="417024" cy="417024"/>
          </a:xfrm>
        </p:grpSpPr>
        <p:sp>
          <p:nvSpPr>
            <p:cNvPr id="8832" name="Google Shape;8832;p60"/>
            <p:cNvSpPr/>
            <p:nvPr/>
          </p:nvSpPr>
          <p:spPr>
            <a:xfrm>
              <a:off x="5133124" y="2631210"/>
              <a:ext cx="180818" cy="300048"/>
            </a:xfrm>
            <a:custGeom>
              <a:rect b="b" l="l" r="r" t="t"/>
              <a:pathLst>
                <a:path extrusionOk="0" h="14377" w="8664">
                  <a:moveTo>
                    <a:pt x="4683" y="1171"/>
                  </a:moveTo>
                  <a:lnTo>
                    <a:pt x="4683" y="3395"/>
                  </a:lnTo>
                  <a:cubicBezTo>
                    <a:pt x="4683" y="3719"/>
                    <a:pt x="4945" y="3980"/>
                    <a:pt x="5269" y="3980"/>
                  </a:cubicBezTo>
                  <a:lnTo>
                    <a:pt x="7493" y="3980"/>
                  </a:lnTo>
                  <a:lnTo>
                    <a:pt x="7493" y="5620"/>
                  </a:lnTo>
                  <a:lnTo>
                    <a:pt x="5269" y="5620"/>
                  </a:lnTo>
                  <a:cubicBezTo>
                    <a:pt x="4945" y="5620"/>
                    <a:pt x="4683" y="5882"/>
                    <a:pt x="4683" y="6206"/>
                  </a:cubicBezTo>
                  <a:lnTo>
                    <a:pt x="4683" y="9859"/>
                  </a:lnTo>
                  <a:cubicBezTo>
                    <a:pt x="4683" y="10227"/>
                    <a:pt x="4706" y="10648"/>
                    <a:pt x="4975" y="10986"/>
                  </a:cubicBezTo>
                  <a:cubicBezTo>
                    <a:pt x="5327" y="11423"/>
                    <a:pt x="5899" y="11474"/>
                    <a:pt x="6299" y="11474"/>
                  </a:cubicBezTo>
                  <a:lnTo>
                    <a:pt x="7494" y="11474"/>
                  </a:lnTo>
                  <a:lnTo>
                    <a:pt x="7494" y="13158"/>
                  </a:lnTo>
                  <a:cubicBezTo>
                    <a:pt x="7137" y="13183"/>
                    <a:pt x="6635" y="13207"/>
                    <a:pt x="6113" y="13207"/>
                  </a:cubicBezTo>
                  <a:cubicBezTo>
                    <a:pt x="3848" y="13207"/>
                    <a:pt x="3044" y="11806"/>
                    <a:pt x="3044" y="10607"/>
                  </a:cubicBezTo>
                  <a:lnTo>
                    <a:pt x="3044" y="6206"/>
                  </a:lnTo>
                  <a:cubicBezTo>
                    <a:pt x="3044" y="5882"/>
                    <a:pt x="2782" y="5620"/>
                    <a:pt x="2460" y="5620"/>
                  </a:cubicBezTo>
                  <a:lnTo>
                    <a:pt x="1172" y="5620"/>
                  </a:lnTo>
                  <a:lnTo>
                    <a:pt x="1172" y="4090"/>
                  </a:lnTo>
                  <a:cubicBezTo>
                    <a:pt x="2035" y="3913"/>
                    <a:pt x="2690" y="3487"/>
                    <a:pt x="3120" y="2820"/>
                  </a:cubicBezTo>
                  <a:cubicBezTo>
                    <a:pt x="3463" y="2289"/>
                    <a:pt x="3608" y="1697"/>
                    <a:pt x="3703" y="1171"/>
                  </a:cubicBezTo>
                  <a:close/>
                  <a:moveTo>
                    <a:pt x="3208" y="0"/>
                  </a:moveTo>
                  <a:cubicBezTo>
                    <a:pt x="2922" y="0"/>
                    <a:pt x="2677" y="207"/>
                    <a:pt x="2631" y="490"/>
                  </a:cubicBezTo>
                  <a:cubicBezTo>
                    <a:pt x="2409" y="1822"/>
                    <a:pt x="2209" y="2861"/>
                    <a:pt x="537" y="3000"/>
                  </a:cubicBezTo>
                  <a:cubicBezTo>
                    <a:pt x="234" y="3025"/>
                    <a:pt x="1" y="3278"/>
                    <a:pt x="1" y="3582"/>
                  </a:cubicBezTo>
                  <a:lnTo>
                    <a:pt x="1" y="6206"/>
                  </a:lnTo>
                  <a:cubicBezTo>
                    <a:pt x="1" y="6529"/>
                    <a:pt x="263" y="6791"/>
                    <a:pt x="586" y="6791"/>
                  </a:cubicBezTo>
                  <a:lnTo>
                    <a:pt x="1874" y="6791"/>
                  </a:lnTo>
                  <a:lnTo>
                    <a:pt x="1874" y="10607"/>
                  </a:lnTo>
                  <a:cubicBezTo>
                    <a:pt x="1874" y="12618"/>
                    <a:pt x="3355" y="14377"/>
                    <a:pt x="6111" y="14377"/>
                  </a:cubicBezTo>
                  <a:cubicBezTo>
                    <a:pt x="7158" y="14377"/>
                    <a:pt x="8098" y="14285"/>
                    <a:pt x="8137" y="14281"/>
                  </a:cubicBezTo>
                  <a:cubicBezTo>
                    <a:pt x="8436" y="14251"/>
                    <a:pt x="8664" y="14000"/>
                    <a:pt x="8664" y="13699"/>
                  </a:cubicBezTo>
                  <a:lnTo>
                    <a:pt x="8664" y="10888"/>
                  </a:lnTo>
                  <a:cubicBezTo>
                    <a:pt x="8664" y="10565"/>
                    <a:pt x="8402" y="10303"/>
                    <a:pt x="8078" y="10303"/>
                  </a:cubicBezTo>
                  <a:lnTo>
                    <a:pt x="6299" y="10303"/>
                  </a:lnTo>
                  <a:cubicBezTo>
                    <a:pt x="5828" y="10303"/>
                    <a:pt x="5855" y="10292"/>
                    <a:pt x="5855" y="9859"/>
                  </a:cubicBezTo>
                  <a:lnTo>
                    <a:pt x="5855" y="6791"/>
                  </a:lnTo>
                  <a:lnTo>
                    <a:pt x="8078" y="6791"/>
                  </a:lnTo>
                  <a:cubicBezTo>
                    <a:pt x="8402" y="6791"/>
                    <a:pt x="8664" y="6529"/>
                    <a:pt x="8664" y="6206"/>
                  </a:cubicBezTo>
                  <a:lnTo>
                    <a:pt x="8664" y="3397"/>
                  </a:lnTo>
                  <a:cubicBezTo>
                    <a:pt x="8664" y="3073"/>
                    <a:pt x="8402" y="2811"/>
                    <a:pt x="8078" y="2811"/>
                  </a:cubicBezTo>
                  <a:lnTo>
                    <a:pt x="5855" y="2811"/>
                  </a:lnTo>
                  <a:lnTo>
                    <a:pt x="5855" y="586"/>
                  </a:lnTo>
                  <a:cubicBezTo>
                    <a:pt x="5855" y="262"/>
                    <a:pt x="5593" y="0"/>
                    <a:pt x="5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0"/>
            <p:cNvSpPr/>
            <p:nvPr/>
          </p:nvSpPr>
          <p:spPr>
            <a:xfrm>
              <a:off x="501260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53" y="1172"/>
                  </a:moveTo>
                  <a:cubicBezTo>
                    <a:pt x="18007" y="1172"/>
                    <a:pt x="18810" y="1993"/>
                    <a:pt x="18810" y="2966"/>
                  </a:cubicBezTo>
                  <a:lnTo>
                    <a:pt x="18810" y="17017"/>
                  </a:lnTo>
                  <a:cubicBezTo>
                    <a:pt x="18810" y="17990"/>
                    <a:pt x="18007" y="18811"/>
                    <a:pt x="17053" y="18811"/>
                  </a:cubicBezTo>
                  <a:lnTo>
                    <a:pt x="2965" y="18811"/>
                  </a:lnTo>
                  <a:cubicBezTo>
                    <a:pt x="1992" y="18811"/>
                    <a:pt x="1169" y="17990"/>
                    <a:pt x="1169" y="17017"/>
                  </a:cubicBezTo>
                  <a:lnTo>
                    <a:pt x="1169" y="2966"/>
                  </a:lnTo>
                  <a:cubicBezTo>
                    <a:pt x="1169" y="1993"/>
                    <a:pt x="1992" y="1172"/>
                    <a:pt x="2965" y="1172"/>
                  </a:cubicBezTo>
                  <a:close/>
                  <a:moveTo>
                    <a:pt x="2965" y="1"/>
                  </a:moveTo>
                  <a:cubicBezTo>
                    <a:pt x="1346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6"/>
                    <a:pt x="1348" y="19982"/>
                    <a:pt x="2965" y="19982"/>
                  </a:cubicBezTo>
                  <a:lnTo>
                    <a:pt x="17053" y="19982"/>
                  </a:lnTo>
                  <a:cubicBezTo>
                    <a:pt x="18672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9"/>
                    <a:pt x="18672" y="1"/>
                    <a:pt x="17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4" name="Google Shape;8834;p60"/>
          <p:cNvSpPr/>
          <p:nvPr/>
        </p:nvSpPr>
        <p:spPr>
          <a:xfrm>
            <a:off x="1334556" y="2738029"/>
            <a:ext cx="292936" cy="292936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5" name="Google Shape;8835;p60"/>
          <p:cNvGrpSpPr/>
          <p:nvPr/>
        </p:nvGrpSpPr>
        <p:grpSpPr>
          <a:xfrm>
            <a:off x="1708832" y="2738015"/>
            <a:ext cx="292947" cy="292918"/>
            <a:chOff x="812101" y="2571761"/>
            <a:chExt cx="417066" cy="417024"/>
          </a:xfrm>
        </p:grpSpPr>
        <p:sp>
          <p:nvSpPr>
            <p:cNvPr id="8836" name="Google Shape;8836;p60"/>
            <p:cNvSpPr/>
            <p:nvPr/>
          </p:nvSpPr>
          <p:spPr>
            <a:xfrm>
              <a:off x="935084" y="2694744"/>
              <a:ext cx="171071" cy="171071"/>
            </a:xfrm>
            <a:custGeom>
              <a:rect b="b" l="l" r="r" t="t"/>
              <a:pathLst>
                <a:path extrusionOk="0" h="8197" w="8197">
                  <a:moveTo>
                    <a:pt x="4099" y="1171"/>
                  </a:moveTo>
                  <a:cubicBezTo>
                    <a:pt x="5712" y="1171"/>
                    <a:pt x="7027" y="2484"/>
                    <a:pt x="7027" y="4097"/>
                  </a:cubicBezTo>
                  <a:cubicBezTo>
                    <a:pt x="7027" y="5712"/>
                    <a:pt x="5712" y="7025"/>
                    <a:pt x="4099" y="7025"/>
                  </a:cubicBezTo>
                  <a:cubicBezTo>
                    <a:pt x="2486" y="7025"/>
                    <a:pt x="1171" y="5712"/>
                    <a:pt x="1171" y="4097"/>
                  </a:cubicBezTo>
                  <a:cubicBezTo>
                    <a:pt x="1171" y="2484"/>
                    <a:pt x="2486" y="1171"/>
                    <a:pt x="4099" y="1171"/>
                  </a:cubicBezTo>
                  <a:close/>
                  <a:moveTo>
                    <a:pt x="4099" y="0"/>
                  </a:moveTo>
                  <a:cubicBezTo>
                    <a:pt x="1840" y="0"/>
                    <a:pt x="0" y="1838"/>
                    <a:pt x="0" y="4097"/>
                  </a:cubicBezTo>
                  <a:cubicBezTo>
                    <a:pt x="0" y="6358"/>
                    <a:pt x="1840" y="8196"/>
                    <a:pt x="4099" y="8196"/>
                  </a:cubicBezTo>
                  <a:cubicBezTo>
                    <a:pt x="6358" y="8196"/>
                    <a:pt x="8196" y="6358"/>
                    <a:pt x="8196" y="4097"/>
                  </a:cubicBezTo>
                  <a:cubicBezTo>
                    <a:pt x="8196" y="1838"/>
                    <a:pt x="6358" y="0"/>
                    <a:pt x="40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0"/>
            <p:cNvSpPr/>
            <p:nvPr/>
          </p:nvSpPr>
          <p:spPr>
            <a:xfrm>
              <a:off x="860977" y="2620616"/>
              <a:ext cx="319311" cy="319290"/>
            </a:xfrm>
            <a:custGeom>
              <a:rect b="b" l="l" r="r" t="t"/>
              <a:pathLst>
                <a:path extrusionOk="0" h="15299" w="15300">
                  <a:moveTo>
                    <a:pt x="12333" y="1171"/>
                  </a:moveTo>
                  <a:cubicBezTo>
                    <a:pt x="13306" y="1171"/>
                    <a:pt x="14128" y="1994"/>
                    <a:pt x="14128" y="2967"/>
                  </a:cubicBezTo>
                  <a:lnTo>
                    <a:pt x="14128" y="12334"/>
                  </a:lnTo>
                  <a:cubicBezTo>
                    <a:pt x="14128" y="13307"/>
                    <a:pt x="13306" y="14129"/>
                    <a:pt x="12333" y="14129"/>
                  </a:cubicBezTo>
                  <a:lnTo>
                    <a:pt x="2968" y="14129"/>
                  </a:lnTo>
                  <a:cubicBezTo>
                    <a:pt x="1993" y="14129"/>
                    <a:pt x="1172" y="13307"/>
                    <a:pt x="1172" y="12334"/>
                  </a:cubicBezTo>
                  <a:lnTo>
                    <a:pt x="1172" y="2967"/>
                  </a:lnTo>
                  <a:cubicBezTo>
                    <a:pt x="1172" y="1994"/>
                    <a:pt x="1993" y="1171"/>
                    <a:pt x="2968" y="1171"/>
                  </a:cubicBezTo>
                  <a:close/>
                  <a:moveTo>
                    <a:pt x="2968" y="0"/>
                  </a:moveTo>
                  <a:cubicBezTo>
                    <a:pt x="1351" y="0"/>
                    <a:pt x="1" y="1346"/>
                    <a:pt x="1" y="2967"/>
                  </a:cubicBezTo>
                  <a:lnTo>
                    <a:pt x="1" y="12334"/>
                  </a:lnTo>
                  <a:cubicBezTo>
                    <a:pt x="1" y="13952"/>
                    <a:pt x="1349" y="15299"/>
                    <a:pt x="2968" y="15299"/>
                  </a:cubicBezTo>
                  <a:lnTo>
                    <a:pt x="12333" y="15299"/>
                  </a:lnTo>
                  <a:cubicBezTo>
                    <a:pt x="13953" y="15299"/>
                    <a:pt x="15299" y="13951"/>
                    <a:pt x="15299" y="12334"/>
                  </a:cubicBezTo>
                  <a:lnTo>
                    <a:pt x="15299" y="2967"/>
                  </a:lnTo>
                  <a:cubicBezTo>
                    <a:pt x="15299" y="1345"/>
                    <a:pt x="13948" y="0"/>
                    <a:pt x="12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60"/>
            <p:cNvSpPr/>
            <p:nvPr/>
          </p:nvSpPr>
          <p:spPr>
            <a:xfrm>
              <a:off x="812101" y="2571761"/>
              <a:ext cx="417066" cy="417024"/>
            </a:xfrm>
            <a:custGeom>
              <a:rect b="b" l="l" r="r" t="t"/>
              <a:pathLst>
                <a:path extrusionOk="0" h="19982" w="19984">
                  <a:moveTo>
                    <a:pt x="17056" y="1172"/>
                  </a:moveTo>
                  <a:cubicBezTo>
                    <a:pt x="18025" y="1172"/>
                    <a:pt x="18812" y="1959"/>
                    <a:pt x="18812" y="2927"/>
                  </a:cubicBezTo>
                  <a:lnTo>
                    <a:pt x="18812" y="17056"/>
                  </a:lnTo>
                  <a:cubicBezTo>
                    <a:pt x="18812" y="18023"/>
                    <a:pt x="18025" y="18811"/>
                    <a:pt x="17056" y="18811"/>
                  </a:cubicBezTo>
                  <a:lnTo>
                    <a:pt x="2928" y="18811"/>
                  </a:lnTo>
                  <a:cubicBezTo>
                    <a:pt x="1961" y="18811"/>
                    <a:pt x="1172" y="18023"/>
                    <a:pt x="1172" y="17056"/>
                  </a:cubicBezTo>
                  <a:lnTo>
                    <a:pt x="1172" y="2927"/>
                  </a:lnTo>
                  <a:cubicBezTo>
                    <a:pt x="1172" y="1959"/>
                    <a:pt x="1961" y="1172"/>
                    <a:pt x="2928" y="1172"/>
                  </a:cubicBezTo>
                  <a:close/>
                  <a:moveTo>
                    <a:pt x="2928" y="1"/>
                  </a:moveTo>
                  <a:cubicBezTo>
                    <a:pt x="1313" y="1"/>
                    <a:pt x="1" y="1313"/>
                    <a:pt x="1" y="2927"/>
                  </a:cubicBezTo>
                  <a:lnTo>
                    <a:pt x="1" y="17056"/>
                  </a:lnTo>
                  <a:cubicBezTo>
                    <a:pt x="1" y="18669"/>
                    <a:pt x="1313" y="19982"/>
                    <a:pt x="2928" y="19982"/>
                  </a:cubicBezTo>
                  <a:lnTo>
                    <a:pt x="17056" y="19982"/>
                  </a:lnTo>
                  <a:cubicBezTo>
                    <a:pt x="18669" y="19982"/>
                    <a:pt x="19984" y="18669"/>
                    <a:pt x="19984" y="17056"/>
                  </a:cubicBezTo>
                  <a:lnTo>
                    <a:pt x="19984" y="2927"/>
                  </a:lnTo>
                  <a:cubicBezTo>
                    <a:pt x="19984" y="1313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60"/>
            <p:cNvSpPr/>
            <p:nvPr/>
          </p:nvSpPr>
          <p:spPr>
            <a:xfrm>
              <a:off x="1081712" y="2670306"/>
              <a:ext cx="48878" cy="48898"/>
            </a:xfrm>
            <a:custGeom>
              <a:rect b="b" l="l" r="r" t="t"/>
              <a:pathLst>
                <a:path extrusionOk="0" h="2343" w="2342">
                  <a:moveTo>
                    <a:pt x="1170" y="0"/>
                  </a:moveTo>
                  <a:cubicBezTo>
                    <a:pt x="524" y="0"/>
                    <a:pt x="1" y="526"/>
                    <a:pt x="1" y="1171"/>
                  </a:cubicBezTo>
                  <a:cubicBezTo>
                    <a:pt x="1" y="1817"/>
                    <a:pt x="524" y="2342"/>
                    <a:pt x="1170" y="2342"/>
                  </a:cubicBezTo>
                  <a:cubicBezTo>
                    <a:pt x="1816" y="2342"/>
                    <a:pt x="2341" y="1817"/>
                    <a:pt x="2341" y="1171"/>
                  </a:cubicBezTo>
                  <a:cubicBezTo>
                    <a:pt x="2341" y="526"/>
                    <a:pt x="1816" y="0"/>
                    <a:pt x="11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0" name="Google Shape;8840;p60"/>
          <p:cNvGrpSpPr/>
          <p:nvPr/>
        </p:nvGrpSpPr>
        <p:grpSpPr>
          <a:xfrm>
            <a:off x="2083144" y="2738015"/>
            <a:ext cx="292918" cy="292918"/>
            <a:chOff x="1323129" y="2571761"/>
            <a:chExt cx="417024" cy="417024"/>
          </a:xfrm>
        </p:grpSpPr>
        <p:sp>
          <p:nvSpPr>
            <p:cNvPr id="8841" name="Google Shape;8841;p60"/>
            <p:cNvSpPr/>
            <p:nvPr/>
          </p:nvSpPr>
          <p:spPr>
            <a:xfrm>
              <a:off x="1385007" y="2719183"/>
              <a:ext cx="73337" cy="219907"/>
            </a:xfrm>
            <a:custGeom>
              <a:rect b="b" l="l" r="r" t="t"/>
              <a:pathLst>
                <a:path extrusionOk="0" h="10537" w="3514">
                  <a:moveTo>
                    <a:pt x="2342" y="1171"/>
                  </a:moveTo>
                  <a:lnTo>
                    <a:pt x="2342" y="9367"/>
                  </a:lnTo>
                  <a:lnTo>
                    <a:pt x="1171" y="9367"/>
                  </a:lnTo>
                  <a:lnTo>
                    <a:pt x="1171" y="1171"/>
                  </a:lnTo>
                  <a:close/>
                  <a:moveTo>
                    <a:pt x="586" y="0"/>
                  </a:moveTo>
                  <a:cubicBezTo>
                    <a:pt x="264" y="0"/>
                    <a:pt x="0" y="262"/>
                    <a:pt x="0" y="586"/>
                  </a:cubicBezTo>
                  <a:lnTo>
                    <a:pt x="0" y="9951"/>
                  </a:lnTo>
                  <a:cubicBezTo>
                    <a:pt x="0" y="10275"/>
                    <a:pt x="264" y="10537"/>
                    <a:pt x="586" y="10537"/>
                  </a:cubicBezTo>
                  <a:lnTo>
                    <a:pt x="2928" y="10537"/>
                  </a:lnTo>
                  <a:cubicBezTo>
                    <a:pt x="3252" y="10537"/>
                    <a:pt x="3514" y="10275"/>
                    <a:pt x="3514" y="9951"/>
                  </a:cubicBezTo>
                  <a:lnTo>
                    <a:pt x="3514" y="586"/>
                  </a:lnTo>
                  <a:cubicBezTo>
                    <a:pt x="3514" y="262"/>
                    <a:pt x="325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0"/>
            <p:cNvSpPr/>
            <p:nvPr/>
          </p:nvSpPr>
          <p:spPr>
            <a:xfrm>
              <a:off x="1385007" y="2621430"/>
              <a:ext cx="73337" cy="73337"/>
            </a:xfrm>
            <a:custGeom>
              <a:rect b="b" l="l" r="r" t="t"/>
              <a:pathLst>
                <a:path extrusionOk="0" h="3514" w="3514">
                  <a:moveTo>
                    <a:pt x="1757" y="1171"/>
                  </a:moveTo>
                  <a:cubicBezTo>
                    <a:pt x="2081" y="1171"/>
                    <a:pt x="2342" y="1435"/>
                    <a:pt x="2342" y="1757"/>
                  </a:cubicBezTo>
                  <a:cubicBezTo>
                    <a:pt x="2342" y="2080"/>
                    <a:pt x="2081" y="2342"/>
                    <a:pt x="1757" y="2342"/>
                  </a:cubicBezTo>
                  <a:cubicBezTo>
                    <a:pt x="1435" y="2342"/>
                    <a:pt x="1171" y="2080"/>
                    <a:pt x="1171" y="1757"/>
                  </a:cubicBezTo>
                  <a:cubicBezTo>
                    <a:pt x="1171" y="1435"/>
                    <a:pt x="1435" y="1171"/>
                    <a:pt x="1757" y="1171"/>
                  </a:cubicBezTo>
                  <a:close/>
                  <a:moveTo>
                    <a:pt x="1757" y="0"/>
                  </a:moveTo>
                  <a:cubicBezTo>
                    <a:pt x="789" y="0"/>
                    <a:pt x="0" y="789"/>
                    <a:pt x="0" y="1757"/>
                  </a:cubicBezTo>
                  <a:cubicBezTo>
                    <a:pt x="0" y="2726"/>
                    <a:pt x="789" y="3513"/>
                    <a:pt x="1757" y="3513"/>
                  </a:cubicBezTo>
                  <a:cubicBezTo>
                    <a:pt x="2726" y="3513"/>
                    <a:pt x="3514" y="2726"/>
                    <a:pt x="3514" y="1757"/>
                  </a:cubicBezTo>
                  <a:cubicBezTo>
                    <a:pt x="3514" y="789"/>
                    <a:pt x="2726" y="0"/>
                    <a:pt x="1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0"/>
            <p:cNvSpPr/>
            <p:nvPr/>
          </p:nvSpPr>
          <p:spPr>
            <a:xfrm>
              <a:off x="1482759" y="2718786"/>
              <a:ext cx="195510" cy="220304"/>
            </a:xfrm>
            <a:custGeom>
              <a:rect b="b" l="l" r="r" t="t"/>
              <a:pathLst>
                <a:path extrusionOk="0" h="10556" w="9368">
                  <a:moveTo>
                    <a:pt x="5559" y="1173"/>
                  </a:moveTo>
                  <a:cubicBezTo>
                    <a:pt x="5720" y="1173"/>
                    <a:pt x="5883" y="1186"/>
                    <a:pt x="6044" y="1212"/>
                  </a:cubicBezTo>
                  <a:cubicBezTo>
                    <a:pt x="7422" y="1435"/>
                    <a:pt x="8196" y="2535"/>
                    <a:pt x="8196" y="3669"/>
                  </a:cubicBezTo>
                  <a:lnTo>
                    <a:pt x="8196" y="9386"/>
                  </a:lnTo>
                  <a:lnTo>
                    <a:pt x="7025" y="9386"/>
                  </a:lnTo>
                  <a:lnTo>
                    <a:pt x="7025" y="4702"/>
                  </a:lnTo>
                  <a:cubicBezTo>
                    <a:pt x="7025" y="3411"/>
                    <a:pt x="5975" y="2360"/>
                    <a:pt x="4683" y="2360"/>
                  </a:cubicBezTo>
                  <a:cubicBezTo>
                    <a:pt x="3392" y="2360"/>
                    <a:pt x="2341" y="3411"/>
                    <a:pt x="2341" y="4702"/>
                  </a:cubicBezTo>
                  <a:lnTo>
                    <a:pt x="2341" y="9386"/>
                  </a:lnTo>
                  <a:lnTo>
                    <a:pt x="1170" y="9386"/>
                  </a:lnTo>
                  <a:lnTo>
                    <a:pt x="1170" y="1190"/>
                  </a:lnTo>
                  <a:lnTo>
                    <a:pt x="2341" y="1190"/>
                  </a:lnTo>
                  <a:lnTo>
                    <a:pt x="2341" y="1776"/>
                  </a:lnTo>
                  <a:cubicBezTo>
                    <a:pt x="2341" y="2011"/>
                    <a:pt x="2484" y="2225"/>
                    <a:pt x="2704" y="2316"/>
                  </a:cubicBezTo>
                  <a:cubicBezTo>
                    <a:pt x="2776" y="2346"/>
                    <a:pt x="2852" y="2361"/>
                    <a:pt x="2928" y="2361"/>
                  </a:cubicBezTo>
                  <a:cubicBezTo>
                    <a:pt x="3080" y="2361"/>
                    <a:pt x="3229" y="2301"/>
                    <a:pt x="3341" y="2190"/>
                  </a:cubicBezTo>
                  <a:lnTo>
                    <a:pt x="3615" y="1916"/>
                  </a:lnTo>
                  <a:cubicBezTo>
                    <a:pt x="4086" y="1443"/>
                    <a:pt x="4813" y="1173"/>
                    <a:pt x="5559" y="1173"/>
                  </a:cubicBezTo>
                  <a:close/>
                  <a:moveTo>
                    <a:pt x="5553" y="0"/>
                  </a:moveTo>
                  <a:cubicBezTo>
                    <a:pt x="4823" y="0"/>
                    <a:pt x="4110" y="189"/>
                    <a:pt x="3509" y="536"/>
                  </a:cubicBezTo>
                  <a:cubicBezTo>
                    <a:pt x="3475" y="246"/>
                    <a:pt x="3227" y="19"/>
                    <a:pt x="2927" y="19"/>
                  </a:cubicBezTo>
                  <a:lnTo>
                    <a:pt x="586" y="19"/>
                  </a:lnTo>
                  <a:cubicBezTo>
                    <a:pt x="262" y="19"/>
                    <a:pt x="1" y="281"/>
                    <a:pt x="1" y="605"/>
                  </a:cubicBezTo>
                  <a:lnTo>
                    <a:pt x="1" y="9970"/>
                  </a:lnTo>
                  <a:cubicBezTo>
                    <a:pt x="1" y="10294"/>
                    <a:pt x="262" y="10556"/>
                    <a:pt x="586" y="10556"/>
                  </a:cubicBezTo>
                  <a:lnTo>
                    <a:pt x="2927" y="10556"/>
                  </a:lnTo>
                  <a:cubicBezTo>
                    <a:pt x="3250" y="10556"/>
                    <a:pt x="3512" y="10294"/>
                    <a:pt x="3512" y="9970"/>
                  </a:cubicBezTo>
                  <a:lnTo>
                    <a:pt x="3512" y="4702"/>
                  </a:lnTo>
                  <a:cubicBezTo>
                    <a:pt x="3512" y="4056"/>
                    <a:pt x="4038" y="3531"/>
                    <a:pt x="4683" y="3531"/>
                  </a:cubicBezTo>
                  <a:cubicBezTo>
                    <a:pt x="5329" y="3531"/>
                    <a:pt x="5854" y="4056"/>
                    <a:pt x="5854" y="4702"/>
                  </a:cubicBezTo>
                  <a:lnTo>
                    <a:pt x="5854" y="9970"/>
                  </a:lnTo>
                  <a:cubicBezTo>
                    <a:pt x="5854" y="10294"/>
                    <a:pt x="6116" y="10556"/>
                    <a:pt x="6440" y="10556"/>
                  </a:cubicBezTo>
                  <a:lnTo>
                    <a:pt x="8782" y="10556"/>
                  </a:lnTo>
                  <a:cubicBezTo>
                    <a:pt x="9104" y="10556"/>
                    <a:pt x="9368" y="10294"/>
                    <a:pt x="9368" y="9970"/>
                  </a:cubicBezTo>
                  <a:lnTo>
                    <a:pt x="9368" y="3669"/>
                  </a:lnTo>
                  <a:cubicBezTo>
                    <a:pt x="9368" y="1921"/>
                    <a:pt x="8131" y="364"/>
                    <a:pt x="6231" y="55"/>
                  </a:cubicBezTo>
                  <a:cubicBezTo>
                    <a:pt x="6005" y="18"/>
                    <a:pt x="5779" y="0"/>
                    <a:pt x="5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0"/>
            <p:cNvSpPr/>
            <p:nvPr/>
          </p:nvSpPr>
          <p:spPr>
            <a:xfrm>
              <a:off x="1323129" y="2571761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5" y="1170"/>
                  </a:moveTo>
                  <a:cubicBezTo>
                    <a:pt x="17989" y="1170"/>
                    <a:pt x="18810" y="1993"/>
                    <a:pt x="18810" y="2966"/>
                  </a:cubicBezTo>
                  <a:lnTo>
                    <a:pt x="18810" y="17015"/>
                  </a:lnTo>
                  <a:cubicBezTo>
                    <a:pt x="18810" y="17990"/>
                    <a:pt x="17989" y="18811"/>
                    <a:pt x="17015" y="18811"/>
                  </a:cubicBezTo>
                  <a:lnTo>
                    <a:pt x="2965" y="18811"/>
                  </a:lnTo>
                  <a:cubicBezTo>
                    <a:pt x="1992" y="18811"/>
                    <a:pt x="1170" y="17990"/>
                    <a:pt x="1170" y="17015"/>
                  </a:cubicBezTo>
                  <a:lnTo>
                    <a:pt x="1170" y="2966"/>
                  </a:lnTo>
                  <a:cubicBezTo>
                    <a:pt x="1170" y="1993"/>
                    <a:pt x="1992" y="1170"/>
                    <a:pt x="2965" y="1170"/>
                  </a:cubicBezTo>
                  <a:close/>
                  <a:moveTo>
                    <a:pt x="2965" y="1"/>
                  </a:moveTo>
                  <a:cubicBezTo>
                    <a:pt x="1347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5"/>
                    <a:pt x="1348" y="19982"/>
                    <a:pt x="2965" y="19982"/>
                  </a:cubicBezTo>
                  <a:lnTo>
                    <a:pt x="17017" y="19982"/>
                  </a:lnTo>
                  <a:cubicBezTo>
                    <a:pt x="18635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7"/>
                    <a:pt x="18633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5" name="Google Shape;8845;p60"/>
          <p:cNvSpPr/>
          <p:nvPr/>
        </p:nvSpPr>
        <p:spPr>
          <a:xfrm>
            <a:off x="2457466" y="2764452"/>
            <a:ext cx="294387" cy="240087"/>
          </a:xfrm>
          <a:custGeom>
            <a:rect b="b" l="l" r="r" t="t"/>
            <a:pathLst>
              <a:path extrusionOk="0" h="16377" w="20081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46" name="Google Shape;8846;p60"/>
          <p:cNvGrpSpPr/>
          <p:nvPr/>
        </p:nvGrpSpPr>
        <p:grpSpPr>
          <a:xfrm>
            <a:off x="2833159" y="2738008"/>
            <a:ext cx="293372" cy="292933"/>
            <a:chOff x="2344476" y="2571761"/>
            <a:chExt cx="417671" cy="417045"/>
          </a:xfrm>
        </p:grpSpPr>
        <p:sp>
          <p:nvSpPr>
            <p:cNvPr id="8847" name="Google Shape;8847;p60"/>
            <p:cNvSpPr/>
            <p:nvPr/>
          </p:nvSpPr>
          <p:spPr>
            <a:xfrm>
              <a:off x="2344476" y="2571761"/>
              <a:ext cx="417671" cy="417045"/>
            </a:xfrm>
            <a:custGeom>
              <a:rect b="b" l="l" r="r" t="t"/>
              <a:pathLst>
                <a:path extrusionOk="0" h="19983" w="20013">
                  <a:moveTo>
                    <a:pt x="10022" y="1170"/>
                  </a:moveTo>
                  <a:cubicBezTo>
                    <a:pt x="14886" y="1170"/>
                    <a:pt x="18842" y="5127"/>
                    <a:pt x="18842" y="9990"/>
                  </a:cubicBezTo>
                  <a:cubicBezTo>
                    <a:pt x="18842" y="14855"/>
                    <a:pt x="14886" y="18811"/>
                    <a:pt x="10023" y="18811"/>
                  </a:cubicBezTo>
                  <a:cubicBezTo>
                    <a:pt x="8516" y="18811"/>
                    <a:pt x="7030" y="18423"/>
                    <a:pt x="5726" y="17691"/>
                  </a:cubicBezTo>
                  <a:cubicBezTo>
                    <a:pt x="5638" y="17641"/>
                    <a:pt x="5539" y="17615"/>
                    <a:pt x="5440" y="17615"/>
                  </a:cubicBezTo>
                  <a:cubicBezTo>
                    <a:pt x="5393" y="17615"/>
                    <a:pt x="5345" y="17621"/>
                    <a:pt x="5298" y="17632"/>
                  </a:cubicBezTo>
                  <a:lnTo>
                    <a:pt x="1419" y="18595"/>
                  </a:lnTo>
                  <a:lnTo>
                    <a:pt x="2381" y="14715"/>
                  </a:lnTo>
                  <a:cubicBezTo>
                    <a:pt x="2417" y="14570"/>
                    <a:pt x="2395" y="14416"/>
                    <a:pt x="2323" y="14287"/>
                  </a:cubicBezTo>
                  <a:cubicBezTo>
                    <a:pt x="1590" y="12982"/>
                    <a:pt x="1203" y="11498"/>
                    <a:pt x="1203" y="9990"/>
                  </a:cubicBezTo>
                  <a:cubicBezTo>
                    <a:pt x="1203" y="5127"/>
                    <a:pt x="5159" y="1170"/>
                    <a:pt x="10022" y="1170"/>
                  </a:cubicBezTo>
                  <a:close/>
                  <a:moveTo>
                    <a:pt x="10023" y="1"/>
                  </a:moveTo>
                  <a:cubicBezTo>
                    <a:pt x="4522" y="1"/>
                    <a:pt x="32" y="4491"/>
                    <a:pt x="32" y="9990"/>
                  </a:cubicBezTo>
                  <a:cubicBezTo>
                    <a:pt x="32" y="11620"/>
                    <a:pt x="432" y="13226"/>
                    <a:pt x="1191" y="14655"/>
                  </a:cubicBezTo>
                  <a:lnTo>
                    <a:pt x="50" y="19256"/>
                  </a:lnTo>
                  <a:cubicBezTo>
                    <a:pt x="0" y="19455"/>
                    <a:pt x="58" y="19665"/>
                    <a:pt x="204" y="19810"/>
                  </a:cubicBezTo>
                  <a:cubicBezTo>
                    <a:pt x="313" y="19921"/>
                    <a:pt x="461" y="19982"/>
                    <a:pt x="614" y="19982"/>
                  </a:cubicBezTo>
                  <a:cubicBezTo>
                    <a:pt x="662" y="19982"/>
                    <a:pt x="710" y="19976"/>
                    <a:pt x="757" y="19964"/>
                  </a:cubicBezTo>
                  <a:lnTo>
                    <a:pt x="5358" y="18823"/>
                  </a:lnTo>
                  <a:cubicBezTo>
                    <a:pt x="6788" y="19582"/>
                    <a:pt x="8394" y="19982"/>
                    <a:pt x="10022" y="19982"/>
                  </a:cubicBezTo>
                  <a:cubicBezTo>
                    <a:pt x="12680" y="19982"/>
                    <a:pt x="15187" y="18940"/>
                    <a:pt x="17078" y="17047"/>
                  </a:cubicBezTo>
                  <a:cubicBezTo>
                    <a:pt x="18971" y="15156"/>
                    <a:pt x="20013" y="12649"/>
                    <a:pt x="20013" y="9990"/>
                  </a:cubicBezTo>
                  <a:cubicBezTo>
                    <a:pt x="20013" y="7333"/>
                    <a:pt x="18971" y="4827"/>
                    <a:pt x="17080" y="2934"/>
                  </a:cubicBezTo>
                  <a:cubicBezTo>
                    <a:pt x="15187" y="1043"/>
                    <a:pt x="12680" y="1"/>
                    <a:pt x="100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0"/>
            <p:cNvSpPr/>
            <p:nvPr/>
          </p:nvSpPr>
          <p:spPr>
            <a:xfrm>
              <a:off x="2421672" y="2657388"/>
              <a:ext cx="260625" cy="243636"/>
            </a:xfrm>
            <a:custGeom>
              <a:rect b="b" l="l" r="r" t="t"/>
              <a:pathLst>
                <a:path extrusionOk="0" h="11674" w="12488">
                  <a:moveTo>
                    <a:pt x="3164" y="1171"/>
                  </a:moveTo>
                  <a:cubicBezTo>
                    <a:pt x="3352" y="1171"/>
                    <a:pt x="3536" y="1247"/>
                    <a:pt x="3710" y="1424"/>
                  </a:cubicBezTo>
                  <a:lnTo>
                    <a:pt x="3719" y="1433"/>
                  </a:lnTo>
                  <a:cubicBezTo>
                    <a:pt x="4757" y="2473"/>
                    <a:pt x="4683" y="2832"/>
                    <a:pt x="4449" y="3068"/>
                  </a:cubicBezTo>
                  <a:cubicBezTo>
                    <a:pt x="4240" y="3275"/>
                    <a:pt x="3625" y="3692"/>
                    <a:pt x="3427" y="3892"/>
                  </a:cubicBezTo>
                  <a:cubicBezTo>
                    <a:pt x="2960" y="4359"/>
                    <a:pt x="3046" y="5081"/>
                    <a:pt x="3685" y="6039"/>
                  </a:cubicBezTo>
                  <a:cubicBezTo>
                    <a:pt x="4065" y="6611"/>
                    <a:pt x="4568" y="7166"/>
                    <a:pt x="4805" y="7405"/>
                  </a:cubicBezTo>
                  <a:lnTo>
                    <a:pt x="4806" y="7405"/>
                  </a:lnTo>
                  <a:cubicBezTo>
                    <a:pt x="5045" y="7642"/>
                    <a:pt x="5599" y="8146"/>
                    <a:pt x="6172" y="8527"/>
                  </a:cubicBezTo>
                  <a:cubicBezTo>
                    <a:pt x="6727" y="8895"/>
                    <a:pt x="7202" y="9079"/>
                    <a:pt x="7594" y="9079"/>
                  </a:cubicBezTo>
                  <a:cubicBezTo>
                    <a:pt x="7880" y="9079"/>
                    <a:pt x="8123" y="8981"/>
                    <a:pt x="8320" y="8785"/>
                  </a:cubicBezTo>
                  <a:cubicBezTo>
                    <a:pt x="8518" y="8585"/>
                    <a:pt x="8935" y="7971"/>
                    <a:pt x="9144" y="7762"/>
                  </a:cubicBezTo>
                  <a:cubicBezTo>
                    <a:pt x="9238" y="7668"/>
                    <a:pt x="9331" y="7609"/>
                    <a:pt x="9460" y="7609"/>
                  </a:cubicBezTo>
                  <a:cubicBezTo>
                    <a:pt x="9549" y="7609"/>
                    <a:pt x="9655" y="7637"/>
                    <a:pt x="9790" y="7702"/>
                  </a:cubicBezTo>
                  <a:cubicBezTo>
                    <a:pt x="10172" y="7886"/>
                    <a:pt x="10582" y="8297"/>
                    <a:pt x="10779" y="8493"/>
                  </a:cubicBezTo>
                  <a:lnTo>
                    <a:pt x="10788" y="8502"/>
                  </a:lnTo>
                  <a:cubicBezTo>
                    <a:pt x="11239" y="8944"/>
                    <a:pt x="11037" y="9452"/>
                    <a:pt x="10593" y="9898"/>
                  </a:cubicBezTo>
                  <a:cubicBezTo>
                    <a:pt x="10190" y="10300"/>
                    <a:pt x="9680" y="10502"/>
                    <a:pt x="9068" y="10502"/>
                  </a:cubicBezTo>
                  <a:cubicBezTo>
                    <a:pt x="8521" y="10502"/>
                    <a:pt x="7892" y="10341"/>
                    <a:pt x="7184" y="10020"/>
                  </a:cubicBezTo>
                  <a:cubicBezTo>
                    <a:pt x="5868" y="9420"/>
                    <a:pt x="4676" y="8428"/>
                    <a:pt x="4228" y="7984"/>
                  </a:cubicBezTo>
                  <a:cubicBezTo>
                    <a:pt x="3784" y="7536"/>
                    <a:pt x="2792" y="6344"/>
                    <a:pt x="2192" y="5028"/>
                  </a:cubicBezTo>
                  <a:cubicBezTo>
                    <a:pt x="1511" y="3527"/>
                    <a:pt x="1552" y="2381"/>
                    <a:pt x="2314" y="1619"/>
                  </a:cubicBezTo>
                  <a:cubicBezTo>
                    <a:pt x="2583" y="1350"/>
                    <a:pt x="2877" y="1171"/>
                    <a:pt x="3164" y="1171"/>
                  </a:cubicBezTo>
                  <a:close/>
                  <a:moveTo>
                    <a:pt x="3169" y="1"/>
                  </a:moveTo>
                  <a:cubicBezTo>
                    <a:pt x="2619" y="1"/>
                    <a:pt x="2030" y="247"/>
                    <a:pt x="1486" y="791"/>
                  </a:cubicBezTo>
                  <a:cubicBezTo>
                    <a:pt x="701" y="1576"/>
                    <a:pt x="0" y="3034"/>
                    <a:pt x="1127" y="5512"/>
                  </a:cubicBezTo>
                  <a:cubicBezTo>
                    <a:pt x="1794" y="6979"/>
                    <a:pt x="2868" y="8274"/>
                    <a:pt x="3398" y="8810"/>
                  </a:cubicBezTo>
                  <a:lnTo>
                    <a:pt x="3402" y="8813"/>
                  </a:lnTo>
                  <a:cubicBezTo>
                    <a:pt x="3938" y="9344"/>
                    <a:pt x="5235" y="10418"/>
                    <a:pt x="6699" y="11085"/>
                  </a:cubicBezTo>
                  <a:cubicBezTo>
                    <a:pt x="7490" y="11445"/>
                    <a:pt x="8308" y="11674"/>
                    <a:pt x="9088" y="11674"/>
                  </a:cubicBezTo>
                  <a:cubicBezTo>
                    <a:pt x="9940" y="11674"/>
                    <a:pt x="10746" y="11400"/>
                    <a:pt x="11421" y="10726"/>
                  </a:cubicBezTo>
                  <a:cubicBezTo>
                    <a:pt x="12488" y="9657"/>
                    <a:pt x="12399" y="8442"/>
                    <a:pt x="11607" y="7665"/>
                  </a:cubicBezTo>
                  <a:cubicBezTo>
                    <a:pt x="11219" y="7278"/>
                    <a:pt x="10791" y="6885"/>
                    <a:pt x="10297" y="6648"/>
                  </a:cubicBezTo>
                  <a:cubicBezTo>
                    <a:pt x="10009" y="6509"/>
                    <a:pt x="9725" y="6440"/>
                    <a:pt x="9455" y="6440"/>
                  </a:cubicBezTo>
                  <a:cubicBezTo>
                    <a:pt x="9034" y="6440"/>
                    <a:pt x="8646" y="6606"/>
                    <a:pt x="8316" y="6935"/>
                  </a:cubicBezTo>
                  <a:cubicBezTo>
                    <a:pt x="8070" y="7180"/>
                    <a:pt x="7732" y="7665"/>
                    <a:pt x="7538" y="7904"/>
                  </a:cubicBezTo>
                  <a:cubicBezTo>
                    <a:pt x="7035" y="7819"/>
                    <a:pt x="6032" y="6974"/>
                    <a:pt x="5634" y="6577"/>
                  </a:cubicBezTo>
                  <a:cubicBezTo>
                    <a:pt x="5236" y="6179"/>
                    <a:pt x="4393" y="5174"/>
                    <a:pt x="4308" y="4674"/>
                  </a:cubicBezTo>
                  <a:cubicBezTo>
                    <a:pt x="4545" y="4481"/>
                    <a:pt x="5031" y="4141"/>
                    <a:pt x="5277" y="3895"/>
                  </a:cubicBezTo>
                  <a:cubicBezTo>
                    <a:pt x="5817" y="3354"/>
                    <a:pt x="5919" y="2652"/>
                    <a:pt x="5564" y="1914"/>
                  </a:cubicBezTo>
                  <a:cubicBezTo>
                    <a:pt x="5327" y="1421"/>
                    <a:pt x="4934" y="993"/>
                    <a:pt x="4546" y="605"/>
                  </a:cubicBezTo>
                  <a:cubicBezTo>
                    <a:pt x="4165" y="216"/>
                    <a:pt x="3684" y="1"/>
                    <a:pt x="31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852" name="Shape 8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3" name="Google Shape;8853;p61"/>
          <p:cNvSpPr txBox="1"/>
          <p:nvPr>
            <p:ph idx="4294967295" type="title"/>
          </p:nvPr>
        </p:nvSpPr>
        <p:spPr>
          <a:xfrm>
            <a:off x="1068100" y="92828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Teamwork Icons</a:t>
            </a:r>
            <a:endParaRPr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grpSp>
        <p:nvGrpSpPr>
          <p:cNvPr id="8854" name="Google Shape;8854;p61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855" name="Google Shape;8855;p61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61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1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1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9" name="Google Shape;8859;p61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860" name="Google Shape;8860;p61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61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1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3" name="Google Shape;8863;p61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4" name="Google Shape;8864;p61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865" name="Google Shape;8865;p61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1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7" name="Google Shape;8867;p61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868" name="Google Shape;8868;p61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61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0" name="Google Shape;8870;p61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1" name="Google Shape;8871;p61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872" name="Google Shape;8872;p61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61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61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5" name="Google Shape;8875;p61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6" name="Google Shape;8876;p61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7" name="Google Shape;8877;p61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8" name="Google Shape;8878;p61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9" name="Google Shape;8879;p61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880" name="Google Shape;8880;p61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1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1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1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4" name="Google Shape;8884;p61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885" name="Google Shape;8885;p61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1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7" name="Google Shape;8887;p61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888" name="Google Shape;8888;p61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61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1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1" name="Google Shape;8891;p61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892" name="Google Shape;8892;p61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61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4" name="Google Shape;8894;p61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5" name="Google Shape;8895;p61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896" name="Google Shape;8896;p61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1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1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1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1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1" name="Google Shape;8901;p61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2" name="Google Shape;8902;p61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3" name="Google Shape;8903;p61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904" name="Google Shape;8904;p61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1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1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1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8" name="Google Shape;8908;p61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909" name="Google Shape;8909;p61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61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1" name="Google Shape;8911;p61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2" name="Google Shape;8912;p61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913" name="Google Shape;8913;p61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1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1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1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7" name="Google Shape;8917;p61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8" name="Google Shape;8918;p61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9" name="Google Shape;8919;p61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0" name="Google Shape;8920;p61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921" name="Google Shape;8921;p61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1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3" name="Google Shape;8923;p61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924" name="Google Shape;8924;p61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1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1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7" name="Google Shape;8927;p61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8" name="Google Shape;8928;p61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929" name="Google Shape;8929;p61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1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1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1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1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4" name="Google Shape;8934;p61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935" name="Google Shape;8935;p61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1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1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61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9" name="Google Shape;8939;p61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940" name="Google Shape;8940;p61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61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2" name="Google Shape;8942;p61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3" name="Google Shape;8943;p61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944" name="Google Shape;8944;p61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1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61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61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948" name="Google Shape;8948;p61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1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0" name="Google Shape;8950;p61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1" name="Google Shape;8951;p61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952" name="Google Shape;8952;p61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61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1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1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1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1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1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1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0" name="Google Shape;8960;p61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1" name="Google Shape;8961;p61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962" name="Google Shape;8962;p61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61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4" name="Google Shape;8964;p61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965" name="Google Shape;8965;p61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1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1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61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9" name="Google Shape;8969;p61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970" name="Google Shape;8970;p61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61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61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1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4" name="Google Shape;8974;p61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975" name="Google Shape;8975;p61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61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7" name="Google Shape;8977;p61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978" name="Google Shape;8978;p61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1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61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61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2" name="Google Shape;8982;p61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983" name="Google Shape;8983;p61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1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61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61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7" name="Google Shape;8987;p61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988" name="Google Shape;8988;p61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1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1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61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61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61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1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1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61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61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61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1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61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1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1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1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61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005" name="Google Shape;9005;p61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1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1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08" name="Google Shape;9008;p61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9" name="Google Shape;9009;p61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010" name="Google Shape;9010;p61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1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1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1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1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5" name="Google Shape;9015;p61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016" name="Google Shape;9016;p61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1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18" name="Google Shape;9018;p61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19" name="Google Shape;9019;p61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020" name="Google Shape;9020;p61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1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61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3" name="Google Shape;9023;p61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024" name="Google Shape;9024;p61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1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1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61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1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9" name="Google Shape;9029;p61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030" name="Google Shape;9030;p61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61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1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1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61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61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61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7" name="Google Shape;9037;p61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038" name="Google Shape;9038;p61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1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1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1" name="Google Shape;9041;p61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042" name="Google Shape;9042;p61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1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1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61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046" name="Google Shape;9046;p61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1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61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1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0" name="Google Shape;9050;p61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051" name="Google Shape;9051;p61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61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1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1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1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61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057" name="Google Shape;9057;p61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1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9" name="Google Shape;9059;p61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060" name="Google Shape;9060;p61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61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61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1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1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1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61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7" name="Google Shape;9067;p61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068" name="Google Shape;9068;p61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1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1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1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61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61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1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61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076" name="Google Shape;9076;p61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1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61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1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61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1" name="Google Shape;9081;p61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082" name="Google Shape;9082;p61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1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1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1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1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1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61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089" name="Google Shape;9089;p61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1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1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1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3" name="Google Shape;9093;p61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094" name="Google Shape;9094;p61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1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1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61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1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1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1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1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2" name="Google Shape;9102;p61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103" name="Google Shape;9103;p61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1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1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61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61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8" name="Google Shape;9108;p61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109" name="Google Shape;9109;p61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1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61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1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3" name="Google Shape;9113;p61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114" name="Google Shape;9114;p61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61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61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61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61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9" name="Google Shape;9119;p61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120" name="Google Shape;9120;p61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61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61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61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61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1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61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61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61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61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61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61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2" name="Google Shape;9132;p61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133" name="Google Shape;9133;p61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61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61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61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61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61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9" name="Google Shape;9139;p61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140" name="Google Shape;9140;p61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61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61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61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61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61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61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7" name="Google Shape;9147;p61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148" name="Google Shape;9148;p61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61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61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1" name="Google Shape;9151;p61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2" name="Google Shape;9152;p61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153" name="Google Shape;9153;p61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61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61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61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7" name="Google Shape;9157;p61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158" name="Google Shape;9158;p61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61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61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61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61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63" name="Google Shape;9163;p61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4" name="Google Shape;9164;p61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165" name="Google Shape;9165;p61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61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61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8" name="Google Shape;9168;p61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169" name="Google Shape;9169;p61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61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61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61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61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61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5" name="Google Shape;9175;p61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176" name="Google Shape;9176;p61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61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61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61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61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61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61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3" name="Google Shape;9183;p61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184" name="Google Shape;9184;p61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61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61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61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188" name="Google Shape;9188;p61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1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61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61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61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61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4" name="Google Shape;9194;p61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195" name="Google Shape;9195;p61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61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61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8" name="Google Shape;9198;p61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199" name="Google Shape;9199;p61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61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61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2" name="Google Shape;9202;p61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203" name="Google Shape;9203;p61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61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61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6" name="Google Shape;9206;p61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207" name="Google Shape;9207;p61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61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61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61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61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61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61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61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5" name="Google Shape;9215;p61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216" name="Google Shape;9216;p61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61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61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61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61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61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61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61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4" name="Google Shape;9224;p61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225" name="Google Shape;9225;p61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61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61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8" name="Google Shape;9228;p61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229" name="Google Shape;9229;p61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61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61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61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61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61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61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61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7" name="Google Shape;9237;p61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238" name="Google Shape;9238;p61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61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61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61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61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61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1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61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6" name="Google Shape;9246;p61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247" name="Google Shape;9247;p61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61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61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61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1" name="Google Shape;9251;p61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252" name="Google Shape;9252;p61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61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61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1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61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61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61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9" name="Google Shape;9259;p61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260" name="Google Shape;9260;p61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61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61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1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61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61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6" name="Google Shape;9266;p61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267" name="Google Shape;9267;p61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61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61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61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61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2" name="Google Shape;9272;p61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273" name="Google Shape;9273;p61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61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61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6" name="Google Shape;9276;p61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277" name="Google Shape;9277;p61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61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61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61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61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61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61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4" name="Google Shape;9284;p61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285" name="Google Shape;9285;p61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61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61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8" name="Google Shape;9288;p61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289" name="Google Shape;9289;p61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61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61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61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61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4" name="Google Shape;9294;p61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295" name="Google Shape;9295;p61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61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61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61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9" name="Google Shape;9299;p61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300" name="Google Shape;9300;p61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61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61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61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61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5" name="Google Shape;9305;p61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306" name="Google Shape;9306;p61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61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61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61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61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61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61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3" name="Google Shape;9313;p61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314" name="Google Shape;9314;p61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61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61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61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61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61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323" name="Shape 9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24" name="Google Shape;9324;p6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Restaurant Marketing Plan ">
  <a:themeElements>
    <a:clrScheme name="Simple Light">
      <a:dk1>
        <a:srgbClr val="3B5C36"/>
      </a:dk1>
      <a:lt1>
        <a:srgbClr val="F3F3F3"/>
      </a:lt1>
      <a:dk2>
        <a:srgbClr val="666666"/>
      </a:dk2>
      <a:lt2>
        <a:srgbClr val="EEEEEE"/>
      </a:lt2>
      <a:accent1>
        <a:srgbClr val="8687D1"/>
      </a:accent1>
      <a:accent2>
        <a:srgbClr val="3B5C36"/>
      </a:accent2>
      <a:accent3>
        <a:srgbClr val="FF9900"/>
      </a:accent3>
      <a:accent4>
        <a:srgbClr val="FF9900"/>
      </a:accent4>
      <a:accent5>
        <a:srgbClr val="8687D1"/>
      </a:accent5>
      <a:accent6>
        <a:srgbClr val="8687D1"/>
      </a:accent6>
      <a:hlink>
        <a:srgbClr val="3B5C36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