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6" r:id="rId3"/>
    <p:sldMasterId id="2147483667"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Lst>
  <p:sldSz cy="5143500" cx="9144000"/>
  <p:notesSz cx="6858000" cy="9144000"/>
  <p:embeddedFontLst>
    <p:embeddedFont>
      <p:font typeface="Khand Light"/>
      <p:regular r:id="rId39"/>
      <p:bold r:id="rId40"/>
    </p:embeddedFont>
    <p:embeddedFont>
      <p:font typeface="Proxima Nova"/>
      <p:regular r:id="rId41"/>
      <p:bold r:id="rId42"/>
      <p:italic r:id="rId43"/>
      <p:boldItalic r:id="rId44"/>
    </p:embeddedFont>
    <p:embeddedFont>
      <p:font typeface="Cutive Mono"/>
      <p:regular r:id="rId45"/>
    </p:embeddedFont>
    <p:embeddedFont>
      <p:font typeface="Titillium Web"/>
      <p:regular r:id="rId46"/>
      <p:bold r:id="rId47"/>
      <p:italic r:id="rId48"/>
      <p:boldItalic r:id="rId49"/>
    </p:embeddedFont>
    <p:embeddedFont>
      <p:font typeface="Proxima Nova Semibold"/>
      <p:regular r:id="rId50"/>
      <p:bold r:id="rId51"/>
      <p:boldItalic r:id="rId52"/>
    </p:embeddedFont>
    <p:embeddedFont>
      <p:font typeface="Reem Kufi"/>
      <p:regular r:id="rId5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KhandLight-bold.fntdata"/><Relationship Id="rId42" Type="http://schemas.openxmlformats.org/officeDocument/2006/relationships/font" Target="fonts/ProximaNova-bold.fntdata"/><Relationship Id="rId41" Type="http://schemas.openxmlformats.org/officeDocument/2006/relationships/font" Target="fonts/ProximaNova-regular.fntdata"/><Relationship Id="rId44" Type="http://schemas.openxmlformats.org/officeDocument/2006/relationships/font" Target="fonts/ProximaNova-boldItalic.fntdata"/><Relationship Id="rId43" Type="http://schemas.openxmlformats.org/officeDocument/2006/relationships/font" Target="fonts/ProximaNova-italic.fntdata"/><Relationship Id="rId46" Type="http://schemas.openxmlformats.org/officeDocument/2006/relationships/font" Target="fonts/TitilliumWeb-regular.fntdata"/><Relationship Id="rId45" Type="http://schemas.openxmlformats.org/officeDocument/2006/relationships/font" Target="fonts/CutiveMono-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TitilliumWeb-italic.fntdata"/><Relationship Id="rId47" Type="http://schemas.openxmlformats.org/officeDocument/2006/relationships/font" Target="fonts/TitilliumWeb-bold.fntdata"/><Relationship Id="rId49" Type="http://schemas.openxmlformats.org/officeDocument/2006/relationships/font" Target="fonts/TitilliumWeb-boldItalic.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font" Target="fonts/KhandLight-regular.fntdata"/><Relationship Id="rId38" Type="http://schemas.openxmlformats.org/officeDocument/2006/relationships/slide" Target="slides/slide33.xml"/><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ProximaNovaSemibold-bold.fntdata"/><Relationship Id="rId50" Type="http://schemas.openxmlformats.org/officeDocument/2006/relationships/font" Target="fonts/ProximaNovaSemibold-regular.fntdata"/><Relationship Id="rId53" Type="http://schemas.openxmlformats.org/officeDocument/2006/relationships/font" Target="fonts/ReemKufi-regular.fntdata"/><Relationship Id="rId52" Type="http://schemas.openxmlformats.org/officeDocument/2006/relationships/font" Target="fonts/ProximaNovaSemibold-boldItalic.fntdata"/><Relationship Id="rId11" Type="http://schemas.openxmlformats.org/officeDocument/2006/relationships/slide" Target="slides/slide6.xml"/><Relationship Id="rId10" Type="http://schemas.openxmlformats.org/officeDocument/2006/relationships/slide" Target="slides/slide5.xml"/><Relationship Id="rId13" Type="http://schemas.openxmlformats.org/officeDocument/2006/relationships/slide" Target="slides/slide8.xml"/><Relationship Id="rId12" Type="http://schemas.openxmlformats.org/officeDocument/2006/relationships/slide" Target="slides/slide7.xml"/><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 name="Shape 109"/>
        <p:cNvGrpSpPr/>
        <p:nvPr/>
      </p:nvGrpSpPr>
      <p:grpSpPr>
        <a:xfrm>
          <a:off x="0" y="0"/>
          <a:ext cx="0" cy="0"/>
          <a:chOff x="0" y="0"/>
          <a:chExt cx="0" cy="0"/>
        </a:xfrm>
      </p:grpSpPr>
      <p:sp>
        <p:nvSpPr>
          <p:cNvPr id="110" name="Google Shape;110;g5a54b4a813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 name="Google Shape;111;g5a54b4a813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 name="Shape 293"/>
        <p:cNvGrpSpPr/>
        <p:nvPr/>
      </p:nvGrpSpPr>
      <p:grpSpPr>
        <a:xfrm>
          <a:off x="0" y="0"/>
          <a:ext cx="0" cy="0"/>
          <a:chOff x="0" y="0"/>
          <a:chExt cx="0" cy="0"/>
        </a:xfrm>
      </p:grpSpPr>
      <p:sp>
        <p:nvSpPr>
          <p:cNvPr id="294" name="Google Shape;294;g55e1ed11e4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 name="Google Shape;295;g55e1ed11e4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55e1ed11e4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55e1ed11e4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g55e1ed11e4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g55e1ed11e4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 name="Shape 381"/>
        <p:cNvGrpSpPr/>
        <p:nvPr/>
      </p:nvGrpSpPr>
      <p:grpSpPr>
        <a:xfrm>
          <a:off x="0" y="0"/>
          <a:ext cx="0" cy="0"/>
          <a:chOff x="0" y="0"/>
          <a:chExt cx="0" cy="0"/>
        </a:xfrm>
      </p:grpSpPr>
      <p:sp>
        <p:nvSpPr>
          <p:cNvPr id="382" name="Google Shape;382;g55e1ed11e4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 name="Google Shape;383;g55e1ed11e4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7" name="Shape 417"/>
        <p:cNvGrpSpPr/>
        <p:nvPr/>
      </p:nvGrpSpPr>
      <p:grpSpPr>
        <a:xfrm>
          <a:off x="0" y="0"/>
          <a:ext cx="0" cy="0"/>
          <a:chOff x="0" y="0"/>
          <a:chExt cx="0" cy="0"/>
        </a:xfrm>
      </p:grpSpPr>
      <p:sp>
        <p:nvSpPr>
          <p:cNvPr id="418" name="Google Shape;418;g55e1ed11e4_0_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 name="Google Shape;419;g55e1ed11e4_0_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55e1ed11e4_0_90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55e1ed11e4_0_90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5a5e75d07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 name="Google Shape;433;g5a5e75d07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7" name="Shape 437"/>
        <p:cNvGrpSpPr/>
        <p:nvPr/>
      </p:nvGrpSpPr>
      <p:grpSpPr>
        <a:xfrm>
          <a:off x="0" y="0"/>
          <a:ext cx="0" cy="0"/>
          <a:chOff x="0" y="0"/>
          <a:chExt cx="0" cy="0"/>
        </a:xfrm>
      </p:grpSpPr>
      <p:sp>
        <p:nvSpPr>
          <p:cNvPr id="438" name="Google Shape;438;g5e9ed37917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9" name="Google Shape;439;g5e9ed37917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 name="Shape 444"/>
        <p:cNvGrpSpPr/>
        <p:nvPr/>
      </p:nvGrpSpPr>
      <p:grpSpPr>
        <a:xfrm>
          <a:off x="0" y="0"/>
          <a:ext cx="0" cy="0"/>
          <a:chOff x="0" y="0"/>
          <a:chExt cx="0" cy="0"/>
        </a:xfrm>
      </p:grpSpPr>
      <p:sp>
        <p:nvSpPr>
          <p:cNvPr id="445" name="Google Shape;445;g5e9ed37917_3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 name="Google Shape;446;g5e9ed37917_3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5e9ed37917_3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5e9ed37917_3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 name="Shape 117"/>
        <p:cNvGrpSpPr/>
        <p:nvPr/>
      </p:nvGrpSpPr>
      <p:grpSpPr>
        <a:xfrm>
          <a:off x="0" y="0"/>
          <a:ext cx="0" cy="0"/>
          <a:chOff x="0" y="0"/>
          <a:chExt cx="0" cy="0"/>
        </a:xfrm>
      </p:grpSpPr>
      <p:sp>
        <p:nvSpPr>
          <p:cNvPr id="118" name="Google Shape;118;g55d2cabac8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 name="Google Shape;119;g55d2cabac8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6" name="Shape 2946"/>
        <p:cNvGrpSpPr/>
        <p:nvPr/>
      </p:nvGrpSpPr>
      <p:grpSpPr>
        <a:xfrm>
          <a:off x="0" y="0"/>
          <a:ext cx="0" cy="0"/>
          <a:chOff x="0" y="0"/>
          <a:chExt cx="0" cy="0"/>
        </a:xfrm>
      </p:grpSpPr>
      <p:sp>
        <p:nvSpPr>
          <p:cNvPr id="2947" name="Google Shape;2947;g5e9ed37917_3_2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8" name="Google Shape;2948;g5e9ed37917_3_2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2" name="Shape 3562"/>
        <p:cNvGrpSpPr/>
        <p:nvPr/>
      </p:nvGrpSpPr>
      <p:grpSpPr>
        <a:xfrm>
          <a:off x="0" y="0"/>
          <a:ext cx="0" cy="0"/>
          <a:chOff x="0" y="0"/>
          <a:chExt cx="0" cy="0"/>
        </a:xfrm>
      </p:grpSpPr>
      <p:sp>
        <p:nvSpPr>
          <p:cNvPr id="3563" name="Google Shape;3563;g5e9ed37917_3_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4" name="Google Shape;3564;g5e9ed37917_3_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2" name="Shape 4272"/>
        <p:cNvGrpSpPr/>
        <p:nvPr/>
      </p:nvGrpSpPr>
      <p:grpSpPr>
        <a:xfrm>
          <a:off x="0" y="0"/>
          <a:ext cx="0" cy="0"/>
          <a:chOff x="0" y="0"/>
          <a:chExt cx="0" cy="0"/>
        </a:xfrm>
      </p:grpSpPr>
      <p:sp>
        <p:nvSpPr>
          <p:cNvPr id="4273" name="Google Shape;4273;g5e9ed37917_3_3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74" name="Google Shape;4274;g5e9ed37917_3_3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8" name="Shape 4668"/>
        <p:cNvGrpSpPr/>
        <p:nvPr/>
      </p:nvGrpSpPr>
      <p:grpSpPr>
        <a:xfrm>
          <a:off x="0" y="0"/>
          <a:ext cx="0" cy="0"/>
          <a:chOff x="0" y="0"/>
          <a:chExt cx="0" cy="0"/>
        </a:xfrm>
      </p:grpSpPr>
      <p:sp>
        <p:nvSpPr>
          <p:cNvPr id="4669" name="Google Shape;4669;g5e9ed37917_1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70" name="Google Shape;4670;g5e9ed37917_1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7" name="Shape 5577"/>
        <p:cNvGrpSpPr/>
        <p:nvPr/>
      </p:nvGrpSpPr>
      <p:grpSpPr>
        <a:xfrm>
          <a:off x="0" y="0"/>
          <a:ext cx="0" cy="0"/>
          <a:chOff x="0" y="0"/>
          <a:chExt cx="0" cy="0"/>
        </a:xfrm>
      </p:grpSpPr>
      <p:sp>
        <p:nvSpPr>
          <p:cNvPr id="5578" name="Google Shape;5578;g5e9ed37917_3_4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9" name="Google Shape;5579;g5e9ed37917_3_4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0" name="Shape 6170"/>
        <p:cNvGrpSpPr/>
        <p:nvPr/>
      </p:nvGrpSpPr>
      <p:grpSpPr>
        <a:xfrm>
          <a:off x="0" y="0"/>
          <a:ext cx="0" cy="0"/>
          <a:chOff x="0" y="0"/>
          <a:chExt cx="0" cy="0"/>
        </a:xfrm>
      </p:grpSpPr>
      <p:sp>
        <p:nvSpPr>
          <p:cNvPr id="6171" name="Google Shape;6171;g5e9ed37917_3_4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2" name="Google Shape;6172;g5e9ed37917_3_4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5" name="Shape 6705"/>
        <p:cNvGrpSpPr/>
        <p:nvPr/>
      </p:nvGrpSpPr>
      <p:grpSpPr>
        <a:xfrm>
          <a:off x="0" y="0"/>
          <a:ext cx="0" cy="0"/>
          <a:chOff x="0" y="0"/>
          <a:chExt cx="0" cy="0"/>
        </a:xfrm>
      </p:grpSpPr>
      <p:sp>
        <p:nvSpPr>
          <p:cNvPr id="6706" name="Google Shape;6706;g5e9ed37917_3_5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7" name="Google Shape;6707;g5e9ed37917_3_5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0" name="Shape 6990"/>
        <p:cNvGrpSpPr/>
        <p:nvPr/>
      </p:nvGrpSpPr>
      <p:grpSpPr>
        <a:xfrm>
          <a:off x="0" y="0"/>
          <a:ext cx="0" cy="0"/>
          <a:chOff x="0" y="0"/>
          <a:chExt cx="0" cy="0"/>
        </a:xfrm>
      </p:grpSpPr>
      <p:sp>
        <p:nvSpPr>
          <p:cNvPr id="6991" name="Google Shape;6991;g5e9ed37917_3_5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2" name="Google Shape;6992;g5e9ed37917_3_5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32" name="Shape 7432"/>
        <p:cNvGrpSpPr/>
        <p:nvPr/>
      </p:nvGrpSpPr>
      <p:grpSpPr>
        <a:xfrm>
          <a:off x="0" y="0"/>
          <a:ext cx="0" cy="0"/>
          <a:chOff x="0" y="0"/>
          <a:chExt cx="0" cy="0"/>
        </a:xfrm>
      </p:grpSpPr>
      <p:sp>
        <p:nvSpPr>
          <p:cNvPr id="7433" name="Google Shape;7433;g5e9ed37917_3_6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34" name="Google Shape;7434;g5e9ed37917_3_6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8" name="Shape 7798"/>
        <p:cNvGrpSpPr/>
        <p:nvPr/>
      </p:nvGrpSpPr>
      <p:grpSpPr>
        <a:xfrm>
          <a:off x="0" y="0"/>
          <a:ext cx="0" cy="0"/>
          <a:chOff x="0" y="0"/>
          <a:chExt cx="0" cy="0"/>
        </a:xfrm>
      </p:grpSpPr>
      <p:sp>
        <p:nvSpPr>
          <p:cNvPr id="7799" name="Google Shape;7799;g5e9ed37917_3_6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0" name="Google Shape;7800;g5e9ed37917_3_6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 name="Shape 135"/>
        <p:cNvGrpSpPr/>
        <p:nvPr/>
      </p:nvGrpSpPr>
      <p:grpSpPr>
        <a:xfrm>
          <a:off x="0" y="0"/>
          <a:ext cx="0" cy="0"/>
          <a:chOff x="0" y="0"/>
          <a:chExt cx="0" cy="0"/>
        </a:xfrm>
      </p:grpSpPr>
      <p:sp>
        <p:nvSpPr>
          <p:cNvPr id="136" name="Google Shape;136;g55d2cabac8_1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 name="Google Shape;137;g55d2cabac8_1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2" name="Shape 8302"/>
        <p:cNvGrpSpPr/>
        <p:nvPr/>
      </p:nvGrpSpPr>
      <p:grpSpPr>
        <a:xfrm>
          <a:off x="0" y="0"/>
          <a:ext cx="0" cy="0"/>
          <a:chOff x="0" y="0"/>
          <a:chExt cx="0" cy="0"/>
        </a:xfrm>
      </p:grpSpPr>
      <p:sp>
        <p:nvSpPr>
          <p:cNvPr id="8303" name="Google Shape;8303;g5e9ed37917_3_6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4" name="Google Shape;8304;g5e9ed37917_3_6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8" name="Shape 8698"/>
        <p:cNvGrpSpPr/>
        <p:nvPr/>
      </p:nvGrpSpPr>
      <p:grpSpPr>
        <a:xfrm>
          <a:off x="0" y="0"/>
          <a:ext cx="0" cy="0"/>
          <a:chOff x="0" y="0"/>
          <a:chExt cx="0" cy="0"/>
        </a:xfrm>
      </p:grpSpPr>
      <p:sp>
        <p:nvSpPr>
          <p:cNvPr id="8699" name="Google Shape;8699;g5e9ed37917_3_7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0" name="Google Shape;8700;g5e9ed37917_3_7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41" name="Shape 9241"/>
        <p:cNvGrpSpPr/>
        <p:nvPr/>
      </p:nvGrpSpPr>
      <p:grpSpPr>
        <a:xfrm>
          <a:off x="0" y="0"/>
          <a:ext cx="0" cy="0"/>
          <a:chOff x="0" y="0"/>
          <a:chExt cx="0" cy="0"/>
        </a:xfrm>
      </p:grpSpPr>
      <p:sp>
        <p:nvSpPr>
          <p:cNvPr id="9242" name="Google Shape;9242;g5e9ed37917_3_7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43" name="Google Shape;9243;g5e9ed37917_3_7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2" name="Shape 9712"/>
        <p:cNvGrpSpPr/>
        <p:nvPr/>
      </p:nvGrpSpPr>
      <p:grpSpPr>
        <a:xfrm>
          <a:off x="0" y="0"/>
          <a:ext cx="0" cy="0"/>
          <a:chOff x="0" y="0"/>
          <a:chExt cx="0" cy="0"/>
        </a:xfrm>
      </p:grpSpPr>
      <p:sp>
        <p:nvSpPr>
          <p:cNvPr id="9713" name="Google Shape;9713;g5e9ed37917_3_83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14" name="Google Shape;9714;g5e9ed37917_3_83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 name="Shape 145"/>
        <p:cNvGrpSpPr/>
        <p:nvPr/>
      </p:nvGrpSpPr>
      <p:grpSpPr>
        <a:xfrm>
          <a:off x="0" y="0"/>
          <a:ext cx="0" cy="0"/>
          <a:chOff x="0" y="0"/>
          <a:chExt cx="0" cy="0"/>
        </a:xfrm>
      </p:grpSpPr>
      <p:sp>
        <p:nvSpPr>
          <p:cNvPr id="146" name="Google Shape;146;g5e9ed37917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 name="Google Shape;147;g5e9ed37917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 name="Shape 166"/>
        <p:cNvGrpSpPr/>
        <p:nvPr/>
      </p:nvGrpSpPr>
      <p:grpSpPr>
        <a:xfrm>
          <a:off x="0" y="0"/>
          <a:ext cx="0" cy="0"/>
          <a:chOff x="0" y="0"/>
          <a:chExt cx="0" cy="0"/>
        </a:xfrm>
      </p:grpSpPr>
      <p:sp>
        <p:nvSpPr>
          <p:cNvPr id="167" name="Google Shape;167;g55d2cabac8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 name="Google Shape;168;g55d2cabac8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5e9ed3791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5e9ed3791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 name="Shape 198"/>
        <p:cNvGrpSpPr/>
        <p:nvPr/>
      </p:nvGrpSpPr>
      <p:grpSpPr>
        <a:xfrm>
          <a:off x="0" y="0"/>
          <a:ext cx="0" cy="0"/>
          <a:chOff x="0" y="0"/>
          <a:chExt cx="0" cy="0"/>
        </a:xfrm>
      </p:grpSpPr>
      <p:sp>
        <p:nvSpPr>
          <p:cNvPr id="199" name="Google Shape;199;g55e1ed11e4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 name="Google Shape;200;g55e1ed11e4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55e1ed11e4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55e1ed11e4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 name="Shape 234"/>
        <p:cNvGrpSpPr/>
        <p:nvPr/>
      </p:nvGrpSpPr>
      <p:grpSpPr>
        <a:xfrm>
          <a:off x="0" y="0"/>
          <a:ext cx="0" cy="0"/>
          <a:chOff x="0" y="0"/>
          <a:chExt cx="0" cy="0"/>
        </a:xfrm>
      </p:grpSpPr>
      <p:sp>
        <p:nvSpPr>
          <p:cNvPr id="235" name="Google Shape;235;g55e1ed11e4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 name="Google Shape;236;g55e1ed11e4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p:cSld name="CUSTOM_4">
    <p:bg>
      <p:bgPr>
        <a:solidFill>
          <a:srgbClr val="F3F3F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734671" y="2653975"/>
            <a:ext cx="8409300" cy="5607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2pPr>
            <a:lvl3pPr lvl="2"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3pPr>
            <a:lvl4pPr lvl="3"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4pPr>
            <a:lvl5pPr lvl="4"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5pPr>
            <a:lvl6pPr lvl="5"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6pPr>
            <a:lvl7pPr lvl="6"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7pPr>
            <a:lvl8pPr lvl="7"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8pPr>
            <a:lvl9pPr lvl="8"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9pPr>
          </a:lstStyle>
          <a:p/>
        </p:txBody>
      </p:sp>
      <p:sp>
        <p:nvSpPr>
          <p:cNvPr id="10" name="Google Shape;10;p2"/>
          <p:cNvSpPr txBox="1"/>
          <p:nvPr>
            <p:ph idx="1" type="subTitle"/>
          </p:nvPr>
        </p:nvSpPr>
        <p:spPr>
          <a:xfrm>
            <a:off x="734675" y="3154350"/>
            <a:ext cx="3180600" cy="15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Font typeface="Khand Light"/>
              <a:buNone/>
              <a:defRPr sz="1400">
                <a:latin typeface="Khand Light"/>
                <a:ea typeface="Khand Light"/>
                <a:cs typeface="Khand Light"/>
                <a:sym typeface="Khand Light"/>
              </a:defRPr>
            </a:lvl1pPr>
            <a:lvl2pPr lvl="1" rtl="0">
              <a:lnSpc>
                <a:spcPct val="100000"/>
              </a:lnSpc>
              <a:spcBef>
                <a:spcPts val="0"/>
              </a:spcBef>
              <a:spcAft>
                <a:spcPts val="0"/>
              </a:spcAft>
              <a:buSzPts val="1100"/>
              <a:buFont typeface="Khand Light"/>
              <a:buNone/>
              <a:defRPr>
                <a:latin typeface="Khand Light"/>
                <a:ea typeface="Khand Light"/>
                <a:cs typeface="Khand Light"/>
                <a:sym typeface="Khand Light"/>
              </a:defRPr>
            </a:lvl2pPr>
            <a:lvl3pPr lvl="2" rtl="0">
              <a:lnSpc>
                <a:spcPct val="100000"/>
              </a:lnSpc>
              <a:spcBef>
                <a:spcPts val="0"/>
              </a:spcBef>
              <a:spcAft>
                <a:spcPts val="0"/>
              </a:spcAft>
              <a:buSzPts val="1100"/>
              <a:buFont typeface="Khand Light"/>
              <a:buNone/>
              <a:defRPr>
                <a:latin typeface="Khand Light"/>
                <a:ea typeface="Khand Light"/>
                <a:cs typeface="Khand Light"/>
                <a:sym typeface="Khand Light"/>
              </a:defRPr>
            </a:lvl3pPr>
            <a:lvl4pPr lvl="3" rtl="0">
              <a:lnSpc>
                <a:spcPct val="100000"/>
              </a:lnSpc>
              <a:spcBef>
                <a:spcPts val="0"/>
              </a:spcBef>
              <a:spcAft>
                <a:spcPts val="0"/>
              </a:spcAft>
              <a:buSzPts val="1100"/>
              <a:buFont typeface="Khand Light"/>
              <a:buNone/>
              <a:defRPr>
                <a:latin typeface="Khand Light"/>
                <a:ea typeface="Khand Light"/>
                <a:cs typeface="Khand Light"/>
                <a:sym typeface="Khand Light"/>
              </a:defRPr>
            </a:lvl4pPr>
            <a:lvl5pPr lvl="4" rtl="0">
              <a:lnSpc>
                <a:spcPct val="100000"/>
              </a:lnSpc>
              <a:spcBef>
                <a:spcPts val="0"/>
              </a:spcBef>
              <a:spcAft>
                <a:spcPts val="0"/>
              </a:spcAft>
              <a:buSzPts val="1100"/>
              <a:buFont typeface="Khand Light"/>
              <a:buNone/>
              <a:defRPr>
                <a:latin typeface="Khand Light"/>
                <a:ea typeface="Khand Light"/>
                <a:cs typeface="Khand Light"/>
                <a:sym typeface="Khand Light"/>
              </a:defRPr>
            </a:lvl5pPr>
            <a:lvl6pPr lvl="5" rtl="0">
              <a:lnSpc>
                <a:spcPct val="100000"/>
              </a:lnSpc>
              <a:spcBef>
                <a:spcPts val="0"/>
              </a:spcBef>
              <a:spcAft>
                <a:spcPts val="0"/>
              </a:spcAft>
              <a:buSzPts val="1100"/>
              <a:buFont typeface="Khand Light"/>
              <a:buNone/>
              <a:defRPr>
                <a:latin typeface="Khand Light"/>
                <a:ea typeface="Khand Light"/>
                <a:cs typeface="Khand Light"/>
                <a:sym typeface="Khand Light"/>
              </a:defRPr>
            </a:lvl6pPr>
            <a:lvl7pPr lvl="6" rtl="0">
              <a:lnSpc>
                <a:spcPct val="100000"/>
              </a:lnSpc>
              <a:spcBef>
                <a:spcPts val="0"/>
              </a:spcBef>
              <a:spcAft>
                <a:spcPts val="0"/>
              </a:spcAft>
              <a:buSzPts val="1100"/>
              <a:buFont typeface="Khand Light"/>
              <a:buNone/>
              <a:defRPr>
                <a:latin typeface="Khand Light"/>
                <a:ea typeface="Khand Light"/>
                <a:cs typeface="Khand Light"/>
                <a:sym typeface="Khand Light"/>
              </a:defRPr>
            </a:lvl7pPr>
            <a:lvl8pPr lvl="7" rtl="0">
              <a:lnSpc>
                <a:spcPct val="100000"/>
              </a:lnSpc>
              <a:spcBef>
                <a:spcPts val="0"/>
              </a:spcBef>
              <a:spcAft>
                <a:spcPts val="0"/>
              </a:spcAft>
              <a:buSzPts val="1100"/>
              <a:buFont typeface="Khand Light"/>
              <a:buNone/>
              <a:defRPr>
                <a:latin typeface="Khand Light"/>
                <a:ea typeface="Khand Light"/>
                <a:cs typeface="Khand Light"/>
                <a:sym typeface="Khand Light"/>
              </a:defRPr>
            </a:lvl8pPr>
            <a:lvl9pPr lvl="8" rtl="0">
              <a:lnSpc>
                <a:spcPct val="100000"/>
              </a:lnSpc>
              <a:spcBef>
                <a:spcPts val="0"/>
              </a:spcBef>
              <a:spcAft>
                <a:spcPts val="0"/>
              </a:spcAft>
              <a:buSzPts val="1100"/>
              <a:buFont typeface="Khand Light"/>
              <a:buNone/>
              <a:defRPr>
                <a:latin typeface="Khand Light"/>
                <a:ea typeface="Khand Light"/>
                <a:cs typeface="Khand Light"/>
                <a:sym typeface="Khand Light"/>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1">
  <p:cSld name="CUSTOM_7">
    <p:spTree>
      <p:nvGrpSpPr>
        <p:cNvPr id="84" name="Shape 84"/>
        <p:cNvGrpSpPr/>
        <p:nvPr/>
      </p:nvGrpSpPr>
      <p:grpSpPr>
        <a:xfrm>
          <a:off x="0" y="0"/>
          <a:ext cx="0" cy="0"/>
          <a:chOff x="0" y="0"/>
          <a:chExt cx="0" cy="0"/>
        </a:xfrm>
      </p:grpSpPr>
      <p:cxnSp>
        <p:nvCxnSpPr>
          <p:cNvPr id="85" name="Google Shape;85;p11"/>
          <p:cNvCxnSpPr/>
          <p:nvPr/>
        </p:nvCxnSpPr>
        <p:spPr>
          <a:xfrm>
            <a:off x="719375" y="1165263"/>
            <a:ext cx="2679000" cy="0"/>
          </a:xfrm>
          <a:prstGeom prst="straightConnector1">
            <a:avLst/>
          </a:prstGeom>
          <a:noFill/>
          <a:ln cap="flat" cmpd="sng" w="19050">
            <a:solidFill>
              <a:srgbClr val="434343"/>
            </a:solidFill>
            <a:prstDash val="solid"/>
            <a:round/>
            <a:headEnd len="med" w="med" type="none"/>
            <a:tailEnd len="med" w="med" type="none"/>
          </a:ln>
        </p:spPr>
      </p:cxnSp>
      <p:sp>
        <p:nvSpPr>
          <p:cNvPr id="86" name="Google Shape;86;p11"/>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
        <p:nvSpPr>
          <p:cNvPr id="87" name="Google Shape;87;p11"/>
          <p:cNvSpPr txBox="1"/>
          <p:nvPr>
            <p:ph hasCustomPrompt="1" idx="2" type="title"/>
          </p:nvPr>
        </p:nvSpPr>
        <p:spPr>
          <a:xfrm flipH="1">
            <a:off x="7233195" y="687840"/>
            <a:ext cx="1296600" cy="312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b="1" sz="3000"/>
            </a:lvl1pPr>
            <a:lvl2pPr lvl="1" rtl="0" algn="r">
              <a:spcBef>
                <a:spcPts val="0"/>
              </a:spcBef>
              <a:spcAft>
                <a:spcPts val="0"/>
              </a:spcAft>
              <a:buSzPts val="3000"/>
              <a:buNone/>
              <a:defRPr b="1" sz="3000"/>
            </a:lvl2pPr>
            <a:lvl3pPr lvl="2" rtl="0" algn="r">
              <a:spcBef>
                <a:spcPts val="0"/>
              </a:spcBef>
              <a:spcAft>
                <a:spcPts val="0"/>
              </a:spcAft>
              <a:buSzPts val="3000"/>
              <a:buNone/>
              <a:defRPr b="1" sz="3000"/>
            </a:lvl3pPr>
            <a:lvl4pPr lvl="3" rtl="0" algn="r">
              <a:spcBef>
                <a:spcPts val="0"/>
              </a:spcBef>
              <a:spcAft>
                <a:spcPts val="0"/>
              </a:spcAft>
              <a:buSzPts val="3000"/>
              <a:buNone/>
              <a:defRPr b="1" sz="3000"/>
            </a:lvl4pPr>
            <a:lvl5pPr lvl="4" rtl="0" algn="r">
              <a:spcBef>
                <a:spcPts val="0"/>
              </a:spcBef>
              <a:spcAft>
                <a:spcPts val="0"/>
              </a:spcAft>
              <a:buSzPts val="3000"/>
              <a:buNone/>
              <a:defRPr b="1" sz="3000"/>
            </a:lvl5pPr>
            <a:lvl6pPr lvl="5" rtl="0" algn="r">
              <a:spcBef>
                <a:spcPts val="0"/>
              </a:spcBef>
              <a:spcAft>
                <a:spcPts val="0"/>
              </a:spcAft>
              <a:buSzPts val="3000"/>
              <a:buNone/>
              <a:defRPr b="1" sz="3000"/>
            </a:lvl6pPr>
            <a:lvl7pPr lvl="6" rtl="0" algn="r">
              <a:spcBef>
                <a:spcPts val="0"/>
              </a:spcBef>
              <a:spcAft>
                <a:spcPts val="0"/>
              </a:spcAft>
              <a:buSzPts val="3000"/>
              <a:buNone/>
              <a:defRPr b="1" sz="3000"/>
            </a:lvl7pPr>
            <a:lvl8pPr lvl="7" rtl="0" algn="r">
              <a:spcBef>
                <a:spcPts val="0"/>
              </a:spcBef>
              <a:spcAft>
                <a:spcPts val="0"/>
              </a:spcAft>
              <a:buSzPts val="3000"/>
              <a:buNone/>
              <a:defRPr b="1" sz="3000"/>
            </a:lvl8pPr>
            <a:lvl9pPr lvl="8" rtl="0" algn="r">
              <a:spcBef>
                <a:spcPts val="0"/>
              </a:spcBef>
              <a:spcAft>
                <a:spcPts val="0"/>
              </a:spcAft>
              <a:buSzPts val="3000"/>
              <a:buNone/>
              <a:defRPr b="1" sz="3000"/>
            </a:lvl9pPr>
          </a:lstStyle>
          <a:p>
            <a:r>
              <a:t>xx%</a:t>
            </a:r>
          </a:p>
        </p:txBody>
      </p:sp>
    </p:spTree>
  </p:cSld>
  <p:clrMapOvr>
    <a:masterClrMapping/>
  </p:clrMapOvr>
  <p:extLst>
    <p:ext uri="{DCECCB84-F9BA-43D5-87BE-67443E8EF086}">
      <p15:sldGuideLst>
        <p15:guide id="1" orient="horz" pos="624">
          <p15:clr>
            <a:srgbClr val="FA7B17"/>
          </p15:clr>
        </p15:guide>
      </p15:sldGuideLst>
    </p:ext>
  </p:extLst>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2">
  <p:cSld name="CUSTOM_2_2_1_2">
    <p:bg>
      <p:bgPr>
        <a:solidFill>
          <a:srgbClr val="F3F3F3"/>
        </a:solidFill>
      </p:bgPr>
    </p:bg>
    <p:spTree>
      <p:nvGrpSpPr>
        <p:cNvPr id="88" name="Shape 88"/>
        <p:cNvGrpSpPr/>
        <p:nvPr/>
      </p:nvGrpSpPr>
      <p:grpSpPr>
        <a:xfrm>
          <a:off x="0" y="0"/>
          <a:ext cx="0" cy="0"/>
          <a:chOff x="0" y="0"/>
          <a:chExt cx="0" cy="0"/>
        </a:xfrm>
      </p:grpSpPr>
      <p:cxnSp>
        <p:nvCxnSpPr>
          <p:cNvPr id="89" name="Google Shape;89;p12"/>
          <p:cNvCxnSpPr/>
          <p:nvPr/>
        </p:nvCxnSpPr>
        <p:spPr>
          <a:xfrm rot="10800000">
            <a:off x="5746800" y="1165275"/>
            <a:ext cx="3482100" cy="0"/>
          </a:xfrm>
          <a:prstGeom prst="straightConnector1">
            <a:avLst/>
          </a:prstGeom>
          <a:noFill/>
          <a:ln cap="flat" cmpd="sng" w="19050">
            <a:solidFill>
              <a:srgbClr val="434343"/>
            </a:solidFill>
            <a:prstDash val="solid"/>
            <a:round/>
            <a:headEnd len="med" w="med" type="none"/>
            <a:tailEnd len="med" w="med" type="none"/>
          </a:ln>
        </p:spPr>
      </p:cxnSp>
      <p:sp>
        <p:nvSpPr>
          <p:cNvPr id="90" name="Google Shape;90;p12"/>
          <p:cNvSpPr txBox="1"/>
          <p:nvPr>
            <p:ph type="ctrTitle"/>
          </p:nvPr>
        </p:nvSpPr>
        <p:spPr>
          <a:xfrm flipH="1">
            <a:off x="2751601" y="762825"/>
            <a:ext cx="5782800" cy="265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Tree>
  </p:cSld>
  <p:clrMapOvr>
    <a:masterClrMapping/>
  </p:clrMapOvr>
  <p:extLst>
    <p:ext uri="{DCECCB84-F9BA-43D5-87BE-67443E8EF086}">
      <p15:sldGuideLst>
        <p15:guide id="1" orient="horz" pos="624">
          <p15:clr>
            <a:srgbClr val="FA7B17"/>
          </p15:clr>
        </p15:guide>
        <p15:guide id="2" pos="3458">
          <p15:clr>
            <a:srgbClr val="FA7B17"/>
          </p15:clr>
        </p15:guide>
      </p15:sldGuideLst>
    </p:ext>
  </p:extLst>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IGN 3">
  <p:cSld name="CUSTOM_2_2_1_2_2">
    <p:bg>
      <p:bgPr>
        <a:solidFill>
          <a:srgbClr val="F3F3F3"/>
        </a:solidFill>
      </p:bgPr>
    </p:bg>
    <p:spTree>
      <p:nvGrpSpPr>
        <p:cNvPr id="91" name="Shape 91"/>
        <p:cNvGrpSpPr/>
        <p:nvPr/>
      </p:nvGrpSpPr>
      <p:grpSpPr>
        <a:xfrm>
          <a:off x="0" y="0"/>
          <a:ext cx="0" cy="0"/>
          <a:chOff x="0" y="0"/>
          <a:chExt cx="0" cy="0"/>
        </a:xfrm>
      </p:grpSpPr>
      <p:cxnSp>
        <p:nvCxnSpPr>
          <p:cNvPr id="92" name="Google Shape;92;p13"/>
          <p:cNvCxnSpPr/>
          <p:nvPr/>
        </p:nvCxnSpPr>
        <p:spPr>
          <a:xfrm>
            <a:off x="-73475" y="1165275"/>
            <a:ext cx="3471900" cy="0"/>
          </a:xfrm>
          <a:prstGeom prst="straightConnector1">
            <a:avLst/>
          </a:prstGeom>
          <a:noFill/>
          <a:ln cap="flat" cmpd="sng" w="19050">
            <a:solidFill>
              <a:srgbClr val="434343"/>
            </a:solidFill>
            <a:prstDash val="solid"/>
            <a:round/>
            <a:headEnd len="med" w="med" type="none"/>
            <a:tailEnd len="med" w="med" type="none"/>
          </a:ln>
        </p:spPr>
      </p:cxnSp>
      <p:sp>
        <p:nvSpPr>
          <p:cNvPr id="93" name="Google Shape;93;p13"/>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Tree>
  </p:cSld>
  <p:clrMapOvr>
    <a:masterClrMapping/>
  </p:clrMapOvr>
  <p:extLst>
    <p:ext uri="{DCECCB84-F9BA-43D5-87BE-67443E8EF086}">
      <p15:sldGuideLst>
        <p15:guide id="1" orient="horz" pos="624">
          <p15:clr>
            <a:srgbClr val="FA7B17"/>
          </p15:clr>
        </p15:guide>
        <p15:guide id="2" pos="3458">
          <p15:clr>
            <a:srgbClr val="FA7B17"/>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p:cSld name="CUSTOM_5_1">
    <p:spTree>
      <p:nvGrpSpPr>
        <p:cNvPr id="94" name="Shape 94"/>
        <p:cNvGrpSpPr/>
        <p:nvPr/>
      </p:nvGrpSpPr>
      <p:grpSpPr>
        <a:xfrm>
          <a:off x="0" y="0"/>
          <a:ext cx="0" cy="0"/>
          <a:chOff x="0" y="0"/>
          <a:chExt cx="0" cy="0"/>
        </a:xfrm>
      </p:grpSpPr>
      <p:sp>
        <p:nvSpPr>
          <p:cNvPr id="95" name="Google Shape;95;p14"/>
          <p:cNvSpPr txBox="1"/>
          <p:nvPr>
            <p:ph type="ctrTitle"/>
          </p:nvPr>
        </p:nvSpPr>
        <p:spPr>
          <a:xfrm>
            <a:off x="2782949" y="2653975"/>
            <a:ext cx="5626500" cy="560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6000"/>
              <a:buNone/>
              <a:defRPr b="1" sz="6000"/>
            </a:lvl1pPr>
            <a:lvl2pPr lvl="1"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2pPr>
            <a:lvl3pPr lvl="2"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3pPr>
            <a:lvl4pPr lvl="3"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4pPr>
            <a:lvl5pPr lvl="4"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5pPr>
            <a:lvl6pPr lvl="5"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6pPr>
            <a:lvl7pPr lvl="6"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7pPr>
            <a:lvl8pPr lvl="7"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8pPr>
            <a:lvl9pPr lvl="8" rtl="0" algn="r">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9pPr>
          </a:lstStyle>
          <a:p/>
        </p:txBody>
      </p:sp>
      <p:sp>
        <p:nvSpPr>
          <p:cNvPr id="96" name="Google Shape;96;p14"/>
          <p:cNvSpPr txBox="1"/>
          <p:nvPr>
            <p:ph idx="1" type="subTitle"/>
          </p:nvPr>
        </p:nvSpPr>
        <p:spPr>
          <a:xfrm>
            <a:off x="5228696" y="3154350"/>
            <a:ext cx="3180600" cy="1585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Tree>
  </p:cSld>
  <p:clrMapOvr>
    <a:masterClrMapping/>
  </p:clrMapOvr>
  <p:extLst>
    <p:ext uri="{DCECCB84-F9BA-43D5-87BE-67443E8EF086}">
      <p15:sldGuideLst>
        <p15:guide id="1" orient="horz" pos="655">
          <p15:clr>
            <a:srgbClr val="FA7B17"/>
          </p15:clr>
        </p15:guide>
        <p15:guide id="2" orient="horz" pos="1754">
          <p15:clr>
            <a:srgbClr val="FA7B17"/>
          </p15:clr>
        </p15:guide>
        <p15:guide id="3" pos="458">
          <p15:clr>
            <a:srgbClr val="FA7B17"/>
          </p15:clr>
        </p15:guide>
        <p15:guide id="4" orient="horz" pos="2727">
          <p15:clr>
            <a:srgbClr val="FA7B17"/>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CUSTOM_9">
    <p:spTree>
      <p:nvGrpSpPr>
        <p:cNvPr id="97" name="Shape 97"/>
        <p:cNvGrpSpPr/>
        <p:nvPr/>
      </p:nvGrpSpPr>
      <p:grpSpPr>
        <a:xfrm>
          <a:off x="0" y="0"/>
          <a:ext cx="0" cy="0"/>
          <a:chOff x="0" y="0"/>
          <a:chExt cx="0" cy="0"/>
        </a:xfrm>
      </p:grpSpPr>
      <p:sp>
        <p:nvSpPr>
          <p:cNvPr id="98" name="Google Shape;98;p15"/>
          <p:cNvSpPr txBox="1"/>
          <p:nvPr>
            <p:ph type="ctrTitle"/>
          </p:nvPr>
        </p:nvSpPr>
        <p:spPr>
          <a:xfrm>
            <a:off x="734671" y="1896536"/>
            <a:ext cx="8409300" cy="5607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2pPr>
            <a:lvl3pPr lvl="2"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3pPr>
            <a:lvl4pPr lvl="3"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4pPr>
            <a:lvl5pPr lvl="4"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5pPr>
            <a:lvl6pPr lvl="5"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6pPr>
            <a:lvl7pPr lvl="6"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7pPr>
            <a:lvl8pPr lvl="7"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8pPr>
            <a:lvl9pPr lvl="8"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9pPr>
          </a:lstStyle>
          <a:p/>
        </p:txBody>
      </p:sp>
      <p:sp>
        <p:nvSpPr>
          <p:cNvPr id="99" name="Google Shape;99;p15"/>
          <p:cNvSpPr txBox="1"/>
          <p:nvPr>
            <p:ph idx="1" type="subTitle"/>
          </p:nvPr>
        </p:nvSpPr>
        <p:spPr>
          <a:xfrm>
            <a:off x="756719" y="2396900"/>
            <a:ext cx="4893900" cy="182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2_1">
    <p:spTree>
      <p:nvGrpSpPr>
        <p:cNvPr id="100" name="Shape 100"/>
        <p:cNvGrpSpPr/>
        <p:nvPr/>
      </p:nvGrpSpPr>
      <p:grpSpPr>
        <a:xfrm>
          <a:off x="0" y="0"/>
          <a:ext cx="0" cy="0"/>
          <a:chOff x="0" y="0"/>
          <a:chExt cx="0" cy="0"/>
        </a:xfrm>
      </p:grpSpPr>
      <p:sp>
        <p:nvSpPr>
          <p:cNvPr id="101" name="Google Shape;101;p16"/>
          <p:cNvSpPr txBox="1"/>
          <p:nvPr>
            <p:ph type="ctrTitle"/>
          </p:nvPr>
        </p:nvSpPr>
        <p:spPr>
          <a:xfrm>
            <a:off x="734671" y="942675"/>
            <a:ext cx="8409300" cy="560700"/>
          </a:xfrm>
          <a:prstGeom prst="rect">
            <a:avLst/>
          </a:prstGeom>
        </p:spPr>
        <p:txBody>
          <a:bodyPr anchorCtr="0" anchor="b" bIns="91425" lIns="91425" spcFirstLastPara="1" rIns="91425" wrap="square" tIns="91425">
            <a:noAutofit/>
          </a:bodyPr>
          <a:lstStyle>
            <a:lvl1pPr lvl="0" rtl="0">
              <a:spcBef>
                <a:spcPts val="0"/>
              </a:spcBef>
              <a:spcAft>
                <a:spcPts val="0"/>
              </a:spcAft>
              <a:buSzPts val="6000"/>
              <a:buNone/>
              <a:defRPr b="1" sz="6000"/>
            </a:lvl1pPr>
            <a:lvl2pPr lvl="1"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2pPr>
            <a:lvl3pPr lvl="2"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3pPr>
            <a:lvl4pPr lvl="3"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4pPr>
            <a:lvl5pPr lvl="4"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5pPr>
            <a:lvl6pPr lvl="5"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6pPr>
            <a:lvl7pPr lvl="6"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7pPr>
            <a:lvl8pPr lvl="7"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8pPr>
            <a:lvl9pPr lvl="8" rtl="0">
              <a:spcBef>
                <a:spcPts val="0"/>
              </a:spcBef>
              <a:spcAft>
                <a:spcPts val="0"/>
              </a:spcAft>
              <a:buClr>
                <a:srgbClr val="051357"/>
              </a:buClr>
              <a:buSzPts val="900"/>
              <a:buFont typeface="Titillium Web"/>
              <a:buNone/>
              <a:defRPr b="1" sz="900">
                <a:solidFill>
                  <a:srgbClr val="051357"/>
                </a:solidFill>
                <a:latin typeface="Titillium Web"/>
                <a:ea typeface="Titillium Web"/>
                <a:cs typeface="Titillium Web"/>
                <a:sym typeface="Titillium Web"/>
              </a:defRPr>
            </a:lvl9pPr>
          </a:lstStyle>
          <a:p/>
        </p:txBody>
      </p:sp>
      <p:sp>
        <p:nvSpPr>
          <p:cNvPr id="102" name="Google Shape;102;p16"/>
          <p:cNvSpPr txBox="1"/>
          <p:nvPr>
            <p:ph idx="1" type="subTitle"/>
          </p:nvPr>
        </p:nvSpPr>
        <p:spPr>
          <a:xfrm>
            <a:off x="756719" y="1479789"/>
            <a:ext cx="6582300" cy="15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3">
    <p:spTree>
      <p:nvGrpSpPr>
        <p:cNvPr id="103" name="Shape 103"/>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8">
    <p:bg>
      <p:bgPr>
        <a:solidFill>
          <a:srgbClr val="FFFFFF"/>
        </a:solidFill>
      </p:bgPr>
    </p:bg>
    <p:spTree>
      <p:nvGrpSpPr>
        <p:cNvPr id="104" name="Shape 104"/>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8" name="Shape 108"/>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4_1">
    <p:bg>
      <p:bgPr>
        <a:solidFill>
          <a:srgbClr val="F3F3F3"/>
        </a:solidFill>
      </p:bgPr>
    </p:bg>
    <p:spTree>
      <p:nvGrpSpPr>
        <p:cNvPr id="11" name="Shape 11"/>
        <p:cNvGrpSpPr/>
        <p:nvPr/>
      </p:nvGrpSpPr>
      <p:grpSpPr>
        <a:xfrm>
          <a:off x="0" y="0"/>
          <a:ext cx="0" cy="0"/>
          <a:chOff x="0" y="0"/>
          <a:chExt cx="0" cy="0"/>
        </a:xfrm>
      </p:grpSpPr>
      <p:sp>
        <p:nvSpPr>
          <p:cNvPr id="12" name="Google Shape;12;p3"/>
          <p:cNvSpPr txBox="1"/>
          <p:nvPr>
            <p:ph hasCustomPrompt="1" type="title"/>
          </p:nvPr>
        </p:nvSpPr>
        <p:spPr>
          <a:xfrm>
            <a:off x="1466100" y="1312931"/>
            <a:ext cx="1992900" cy="9930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b="1" sz="7200"/>
            </a:lvl1pPr>
            <a:lvl2pPr lvl="1" rtl="0" algn="r">
              <a:spcBef>
                <a:spcPts val="0"/>
              </a:spcBef>
              <a:spcAft>
                <a:spcPts val="0"/>
              </a:spcAft>
              <a:buSzPts val="7200"/>
              <a:buNone/>
              <a:defRPr b="1" sz="7200"/>
            </a:lvl2pPr>
            <a:lvl3pPr lvl="2" rtl="0" algn="r">
              <a:spcBef>
                <a:spcPts val="0"/>
              </a:spcBef>
              <a:spcAft>
                <a:spcPts val="0"/>
              </a:spcAft>
              <a:buSzPts val="7200"/>
              <a:buNone/>
              <a:defRPr b="1" sz="7200"/>
            </a:lvl3pPr>
            <a:lvl4pPr lvl="3" rtl="0" algn="r">
              <a:spcBef>
                <a:spcPts val="0"/>
              </a:spcBef>
              <a:spcAft>
                <a:spcPts val="0"/>
              </a:spcAft>
              <a:buSzPts val="7200"/>
              <a:buNone/>
              <a:defRPr b="1" sz="7200"/>
            </a:lvl4pPr>
            <a:lvl5pPr lvl="4" rtl="0" algn="r">
              <a:spcBef>
                <a:spcPts val="0"/>
              </a:spcBef>
              <a:spcAft>
                <a:spcPts val="0"/>
              </a:spcAft>
              <a:buSzPts val="7200"/>
              <a:buNone/>
              <a:defRPr b="1" sz="7200"/>
            </a:lvl5pPr>
            <a:lvl6pPr lvl="5" rtl="0" algn="r">
              <a:spcBef>
                <a:spcPts val="0"/>
              </a:spcBef>
              <a:spcAft>
                <a:spcPts val="0"/>
              </a:spcAft>
              <a:buSzPts val="7200"/>
              <a:buNone/>
              <a:defRPr b="1" sz="7200"/>
            </a:lvl6pPr>
            <a:lvl7pPr lvl="6" rtl="0" algn="r">
              <a:spcBef>
                <a:spcPts val="0"/>
              </a:spcBef>
              <a:spcAft>
                <a:spcPts val="0"/>
              </a:spcAft>
              <a:buSzPts val="7200"/>
              <a:buNone/>
              <a:defRPr b="1" sz="7200"/>
            </a:lvl7pPr>
            <a:lvl8pPr lvl="7" rtl="0" algn="r">
              <a:spcBef>
                <a:spcPts val="0"/>
              </a:spcBef>
              <a:spcAft>
                <a:spcPts val="0"/>
              </a:spcAft>
              <a:buSzPts val="7200"/>
              <a:buNone/>
              <a:defRPr b="1" sz="7200"/>
            </a:lvl8pPr>
            <a:lvl9pPr lvl="8" rtl="0" algn="r">
              <a:spcBef>
                <a:spcPts val="0"/>
              </a:spcBef>
              <a:spcAft>
                <a:spcPts val="0"/>
              </a:spcAft>
              <a:buSzPts val="7200"/>
              <a:buNone/>
              <a:defRPr b="1" sz="7200"/>
            </a:lvl9pPr>
          </a:lstStyle>
          <a:p>
            <a:r>
              <a:t>xx%</a:t>
            </a:r>
          </a:p>
        </p:txBody>
      </p:sp>
      <p:sp>
        <p:nvSpPr>
          <p:cNvPr id="13" name="Google Shape;13;p3"/>
          <p:cNvSpPr txBox="1"/>
          <p:nvPr>
            <p:ph hasCustomPrompt="1" idx="2" type="title"/>
          </p:nvPr>
        </p:nvSpPr>
        <p:spPr>
          <a:xfrm>
            <a:off x="1466100" y="2986555"/>
            <a:ext cx="1992900" cy="9696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b="1" sz="7200"/>
            </a:lvl1pPr>
            <a:lvl2pPr lvl="1" rtl="0" algn="r">
              <a:spcBef>
                <a:spcPts val="0"/>
              </a:spcBef>
              <a:spcAft>
                <a:spcPts val="0"/>
              </a:spcAft>
              <a:buSzPts val="7200"/>
              <a:buNone/>
              <a:defRPr b="1" sz="7200"/>
            </a:lvl2pPr>
            <a:lvl3pPr lvl="2" rtl="0" algn="r">
              <a:spcBef>
                <a:spcPts val="0"/>
              </a:spcBef>
              <a:spcAft>
                <a:spcPts val="0"/>
              </a:spcAft>
              <a:buSzPts val="7200"/>
              <a:buNone/>
              <a:defRPr b="1" sz="7200"/>
            </a:lvl3pPr>
            <a:lvl4pPr lvl="3" rtl="0" algn="r">
              <a:spcBef>
                <a:spcPts val="0"/>
              </a:spcBef>
              <a:spcAft>
                <a:spcPts val="0"/>
              </a:spcAft>
              <a:buSzPts val="7200"/>
              <a:buNone/>
              <a:defRPr b="1" sz="7200"/>
            </a:lvl4pPr>
            <a:lvl5pPr lvl="4" rtl="0" algn="r">
              <a:spcBef>
                <a:spcPts val="0"/>
              </a:spcBef>
              <a:spcAft>
                <a:spcPts val="0"/>
              </a:spcAft>
              <a:buSzPts val="7200"/>
              <a:buNone/>
              <a:defRPr b="1" sz="7200"/>
            </a:lvl5pPr>
            <a:lvl6pPr lvl="5" rtl="0" algn="r">
              <a:spcBef>
                <a:spcPts val="0"/>
              </a:spcBef>
              <a:spcAft>
                <a:spcPts val="0"/>
              </a:spcAft>
              <a:buSzPts val="7200"/>
              <a:buNone/>
              <a:defRPr b="1" sz="7200"/>
            </a:lvl6pPr>
            <a:lvl7pPr lvl="6" rtl="0" algn="r">
              <a:spcBef>
                <a:spcPts val="0"/>
              </a:spcBef>
              <a:spcAft>
                <a:spcPts val="0"/>
              </a:spcAft>
              <a:buSzPts val="7200"/>
              <a:buNone/>
              <a:defRPr b="1" sz="7200"/>
            </a:lvl7pPr>
            <a:lvl8pPr lvl="7" rtl="0" algn="r">
              <a:spcBef>
                <a:spcPts val="0"/>
              </a:spcBef>
              <a:spcAft>
                <a:spcPts val="0"/>
              </a:spcAft>
              <a:buSzPts val="7200"/>
              <a:buNone/>
              <a:defRPr b="1" sz="7200"/>
            </a:lvl8pPr>
            <a:lvl9pPr lvl="8" rtl="0" algn="r">
              <a:spcBef>
                <a:spcPts val="0"/>
              </a:spcBef>
              <a:spcAft>
                <a:spcPts val="0"/>
              </a:spcAft>
              <a:buSzPts val="7200"/>
              <a:buNone/>
              <a:defRPr b="1" sz="7200"/>
            </a:lvl9pPr>
          </a:lstStyle>
          <a:p>
            <a:r>
              <a:t>xx%</a:t>
            </a:r>
          </a:p>
        </p:txBody>
      </p:sp>
      <p:sp>
        <p:nvSpPr>
          <p:cNvPr id="14" name="Google Shape;14;p3"/>
          <p:cNvSpPr txBox="1"/>
          <p:nvPr>
            <p:ph idx="1" type="subTitle"/>
          </p:nvPr>
        </p:nvSpPr>
        <p:spPr>
          <a:xfrm>
            <a:off x="3459025" y="1904075"/>
            <a:ext cx="18624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eem Kufi"/>
              <a:buNone/>
              <a:defRPr b="1" sz="1600">
                <a:latin typeface="Reem Kufi"/>
                <a:ea typeface="Reem Kufi"/>
                <a:cs typeface="Reem Kufi"/>
                <a:sym typeface="Reem Kufi"/>
              </a:defRPr>
            </a:lvl1pPr>
            <a:lvl2pPr lvl="1" rtl="0">
              <a:lnSpc>
                <a:spcPct val="100000"/>
              </a:lnSpc>
              <a:spcBef>
                <a:spcPts val="0"/>
              </a:spcBef>
              <a:spcAft>
                <a:spcPts val="0"/>
              </a:spcAft>
              <a:buSzPts val="1600"/>
              <a:buFont typeface="Reem Kufi"/>
              <a:buNone/>
              <a:defRPr b="1" sz="1600">
                <a:latin typeface="Reem Kufi"/>
                <a:ea typeface="Reem Kufi"/>
                <a:cs typeface="Reem Kufi"/>
                <a:sym typeface="Reem Kufi"/>
              </a:defRPr>
            </a:lvl2pPr>
            <a:lvl3pPr lvl="2" rtl="0">
              <a:lnSpc>
                <a:spcPct val="100000"/>
              </a:lnSpc>
              <a:spcBef>
                <a:spcPts val="0"/>
              </a:spcBef>
              <a:spcAft>
                <a:spcPts val="0"/>
              </a:spcAft>
              <a:buSzPts val="1600"/>
              <a:buFont typeface="Reem Kufi"/>
              <a:buNone/>
              <a:defRPr b="1" sz="1600">
                <a:latin typeface="Reem Kufi"/>
                <a:ea typeface="Reem Kufi"/>
                <a:cs typeface="Reem Kufi"/>
                <a:sym typeface="Reem Kufi"/>
              </a:defRPr>
            </a:lvl3pPr>
            <a:lvl4pPr lvl="3" rtl="0">
              <a:lnSpc>
                <a:spcPct val="100000"/>
              </a:lnSpc>
              <a:spcBef>
                <a:spcPts val="0"/>
              </a:spcBef>
              <a:spcAft>
                <a:spcPts val="0"/>
              </a:spcAft>
              <a:buSzPts val="1600"/>
              <a:buFont typeface="Reem Kufi"/>
              <a:buNone/>
              <a:defRPr b="1" sz="1600">
                <a:latin typeface="Reem Kufi"/>
                <a:ea typeface="Reem Kufi"/>
                <a:cs typeface="Reem Kufi"/>
                <a:sym typeface="Reem Kufi"/>
              </a:defRPr>
            </a:lvl4pPr>
            <a:lvl5pPr lvl="4" rtl="0">
              <a:lnSpc>
                <a:spcPct val="100000"/>
              </a:lnSpc>
              <a:spcBef>
                <a:spcPts val="0"/>
              </a:spcBef>
              <a:spcAft>
                <a:spcPts val="0"/>
              </a:spcAft>
              <a:buSzPts val="1600"/>
              <a:buFont typeface="Reem Kufi"/>
              <a:buNone/>
              <a:defRPr b="1" sz="1600">
                <a:latin typeface="Reem Kufi"/>
                <a:ea typeface="Reem Kufi"/>
                <a:cs typeface="Reem Kufi"/>
                <a:sym typeface="Reem Kufi"/>
              </a:defRPr>
            </a:lvl5pPr>
            <a:lvl6pPr lvl="5" rtl="0">
              <a:lnSpc>
                <a:spcPct val="100000"/>
              </a:lnSpc>
              <a:spcBef>
                <a:spcPts val="0"/>
              </a:spcBef>
              <a:spcAft>
                <a:spcPts val="0"/>
              </a:spcAft>
              <a:buSzPts val="1600"/>
              <a:buFont typeface="Reem Kufi"/>
              <a:buNone/>
              <a:defRPr b="1" sz="1600">
                <a:latin typeface="Reem Kufi"/>
                <a:ea typeface="Reem Kufi"/>
                <a:cs typeface="Reem Kufi"/>
                <a:sym typeface="Reem Kufi"/>
              </a:defRPr>
            </a:lvl6pPr>
            <a:lvl7pPr lvl="6" rtl="0">
              <a:lnSpc>
                <a:spcPct val="100000"/>
              </a:lnSpc>
              <a:spcBef>
                <a:spcPts val="0"/>
              </a:spcBef>
              <a:spcAft>
                <a:spcPts val="0"/>
              </a:spcAft>
              <a:buSzPts val="1600"/>
              <a:buFont typeface="Reem Kufi"/>
              <a:buNone/>
              <a:defRPr b="1" sz="1600">
                <a:latin typeface="Reem Kufi"/>
                <a:ea typeface="Reem Kufi"/>
                <a:cs typeface="Reem Kufi"/>
                <a:sym typeface="Reem Kufi"/>
              </a:defRPr>
            </a:lvl7pPr>
            <a:lvl8pPr lvl="7" rtl="0">
              <a:lnSpc>
                <a:spcPct val="100000"/>
              </a:lnSpc>
              <a:spcBef>
                <a:spcPts val="0"/>
              </a:spcBef>
              <a:spcAft>
                <a:spcPts val="0"/>
              </a:spcAft>
              <a:buSzPts val="1600"/>
              <a:buFont typeface="Reem Kufi"/>
              <a:buNone/>
              <a:defRPr b="1" sz="1600">
                <a:latin typeface="Reem Kufi"/>
                <a:ea typeface="Reem Kufi"/>
                <a:cs typeface="Reem Kufi"/>
                <a:sym typeface="Reem Kufi"/>
              </a:defRPr>
            </a:lvl8pPr>
            <a:lvl9pPr lvl="8" rtl="0">
              <a:lnSpc>
                <a:spcPct val="100000"/>
              </a:lnSpc>
              <a:spcBef>
                <a:spcPts val="0"/>
              </a:spcBef>
              <a:spcAft>
                <a:spcPts val="0"/>
              </a:spcAft>
              <a:buSzPts val="1600"/>
              <a:buFont typeface="Reem Kufi"/>
              <a:buNone/>
              <a:defRPr b="1" sz="1600">
                <a:latin typeface="Reem Kufi"/>
                <a:ea typeface="Reem Kufi"/>
                <a:cs typeface="Reem Kufi"/>
                <a:sym typeface="Reem Kufi"/>
              </a:defRPr>
            </a:lvl9pPr>
          </a:lstStyle>
          <a:p/>
        </p:txBody>
      </p:sp>
      <p:sp>
        <p:nvSpPr>
          <p:cNvPr id="15" name="Google Shape;15;p3"/>
          <p:cNvSpPr txBox="1"/>
          <p:nvPr>
            <p:ph idx="3" type="subTitle"/>
          </p:nvPr>
        </p:nvSpPr>
        <p:spPr>
          <a:xfrm>
            <a:off x="3459025" y="3571601"/>
            <a:ext cx="18624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eem Kufi"/>
              <a:buNone/>
              <a:defRPr b="1" sz="1600">
                <a:latin typeface="Reem Kufi"/>
                <a:ea typeface="Reem Kufi"/>
                <a:cs typeface="Reem Kufi"/>
                <a:sym typeface="Reem Kufi"/>
              </a:defRPr>
            </a:lvl1pPr>
            <a:lvl2pPr lvl="1" rtl="0">
              <a:lnSpc>
                <a:spcPct val="100000"/>
              </a:lnSpc>
              <a:spcBef>
                <a:spcPts val="0"/>
              </a:spcBef>
              <a:spcAft>
                <a:spcPts val="0"/>
              </a:spcAft>
              <a:buSzPts val="1600"/>
              <a:buFont typeface="Reem Kufi"/>
              <a:buNone/>
              <a:defRPr b="1" sz="1600">
                <a:latin typeface="Reem Kufi"/>
                <a:ea typeface="Reem Kufi"/>
                <a:cs typeface="Reem Kufi"/>
                <a:sym typeface="Reem Kufi"/>
              </a:defRPr>
            </a:lvl2pPr>
            <a:lvl3pPr lvl="2" rtl="0">
              <a:lnSpc>
                <a:spcPct val="100000"/>
              </a:lnSpc>
              <a:spcBef>
                <a:spcPts val="0"/>
              </a:spcBef>
              <a:spcAft>
                <a:spcPts val="0"/>
              </a:spcAft>
              <a:buSzPts val="1600"/>
              <a:buFont typeface="Reem Kufi"/>
              <a:buNone/>
              <a:defRPr b="1" sz="1600">
                <a:latin typeface="Reem Kufi"/>
                <a:ea typeface="Reem Kufi"/>
                <a:cs typeface="Reem Kufi"/>
                <a:sym typeface="Reem Kufi"/>
              </a:defRPr>
            </a:lvl3pPr>
            <a:lvl4pPr lvl="3" rtl="0">
              <a:lnSpc>
                <a:spcPct val="100000"/>
              </a:lnSpc>
              <a:spcBef>
                <a:spcPts val="0"/>
              </a:spcBef>
              <a:spcAft>
                <a:spcPts val="0"/>
              </a:spcAft>
              <a:buSzPts val="1600"/>
              <a:buFont typeface="Reem Kufi"/>
              <a:buNone/>
              <a:defRPr b="1" sz="1600">
                <a:latin typeface="Reem Kufi"/>
                <a:ea typeface="Reem Kufi"/>
                <a:cs typeface="Reem Kufi"/>
                <a:sym typeface="Reem Kufi"/>
              </a:defRPr>
            </a:lvl4pPr>
            <a:lvl5pPr lvl="4" rtl="0">
              <a:lnSpc>
                <a:spcPct val="100000"/>
              </a:lnSpc>
              <a:spcBef>
                <a:spcPts val="0"/>
              </a:spcBef>
              <a:spcAft>
                <a:spcPts val="0"/>
              </a:spcAft>
              <a:buSzPts val="1600"/>
              <a:buFont typeface="Reem Kufi"/>
              <a:buNone/>
              <a:defRPr b="1" sz="1600">
                <a:latin typeface="Reem Kufi"/>
                <a:ea typeface="Reem Kufi"/>
                <a:cs typeface="Reem Kufi"/>
                <a:sym typeface="Reem Kufi"/>
              </a:defRPr>
            </a:lvl5pPr>
            <a:lvl6pPr lvl="5" rtl="0">
              <a:lnSpc>
                <a:spcPct val="100000"/>
              </a:lnSpc>
              <a:spcBef>
                <a:spcPts val="0"/>
              </a:spcBef>
              <a:spcAft>
                <a:spcPts val="0"/>
              </a:spcAft>
              <a:buSzPts val="1600"/>
              <a:buFont typeface="Reem Kufi"/>
              <a:buNone/>
              <a:defRPr b="1" sz="1600">
                <a:latin typeface="Reem Kufi"/>
                <a:ea typeface="Reem Kufi"/>
                <a:cs typeface="Reem Kufi"/>
                <a:sym typeface="Reem Kufi"/>
              </a:defRPr>
            </a:lvl6pPr>
            <a:lvl7pPr lvl="6" rtl="0">
              <a:lnSpc>
                <a:spcPct val="100000"/>
              </a:lnSpc>
              <a:spcBef>
                <a:spcPts val="0"/>
              </a:spcBef>
              <a:spcAft>
                <a:spcPts val="0"/>
              </a:spcAft>
              <a:buSzPts val="1600"/>
              <a:buFont typeface="Reem Kufi"/>
              <a:buNone/>
              <a:defRPr b="1" sz="1600">
                <a:latin typeface="Reem Kufi"/>
                <a:ea typeface="Reem Kufi"/>
                <a:cs typeface="Reem Kufi"/>
                <a:sym typeface="Reem Kufi"/>
              </a:defRPr>
            </a:lvl7pPr>
            <a:lvl8pPr lvl="7" rtl="0">
              <a:lnSpc>
                <a:spcPct val="100000"/>
              </a:lnSpc>
              <a:spcBef>
                <a:spcPts val="0"/>
              </a:spcBef>
              <a:spcAft>
                <a:spcPts val="0"/>
              </a:spcAft>
              <a:buSzPts val="1600"/>
              <a:buFont typeface="Reem Kufi"/>
              <a:buNone/>
              <a:defRPr b="1" sz="1600">
                <a:latin typeface="Reem Kufi"/>
                <a:ea typeface="Reem Kufi"/>
                <a:cs typeface="Reem Kufi"/>
                <a:sym typeface="Reem Kufi"/>
              </a:defRPr>
            </a:lvl8pPr>
            <a:lvl9pPr lvl="8" rtl="0">
              <a:lnSpc>
                <a:spcPct val="100000"/>
              </a:lnSpc>
              <a:spcBef>
                <a:spcPts val="0"/>
              </a:spcBef>
              <a:spcAft>
                <a:spcPts val="0"/>
              </a:spcAft>
              <a:buSzPts val="1600"/>
              <a:buFont typeface="Reem Kufi"/>
              <a:buNone/>
              <a:defRPr b="1" sz="1600">
                <a:latin typeface="Reem Kufi"/>
                <a:ea typeface="Reem Kufi"/>
                <a:cs typeface="Reem Kufi"/>
                <a:sym typeface="Reem Kufi"/>
              </a:defRPr>
            </a:lvl9pPr>
          </a:lstStyle>
          <a:p/>
        </p:txBody>
      </p:sp>
      <p:sp>
        <p:nvSpPr>
          <p:cNvPr id="16" name="Google Shape;16;p3"/>
          <p:cNvSpPr txBox="1"/>
          <p:nvPr>
            <p:ph hasCustomPrompt="1" idx="4" type="title"/>
          </p:nvPr>
        </p:nvSpPr>
        <p:spPr>
          <a:xfrm>
            <a:off x="4778675" y="1312931"/>
            <a:ext cx="1862400" cy="9930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b="1" sz="7200"/>
            </a:lvl1pPr>
            <a:lvl2pPr lvl="1" rtl="0" algn="r">
              <a:spcBef>
                <a:spcPts val="0"/>
              </a:spcBef>
              <a:spcAft>
                <a:spcPts val="0"/>
              </a:spcAft>
              <a:buSzPts val="7200"/>
              <a:buNone/>
              <a:defRPr b="1" sz="7200"/>
            </a:lvl2pPr>
            <a:lvl3pPr lvl="2" rtl="0" algn="r">
              <a:spcBef>
                <a:spcPts val="0"/>
              </a:spcBef>
              <a:spcAft>
                <a:spcPts val="0"/>
              </a:spcAft>
              <a:buSzPts val="7200"/>
              <a:buNone/>
              <a:defRPr b="1" sz="7200"/>
            </a:lvl3pPr>
            <a:lvl4pPr lvl="3" rtl="0" algn="r">
              <a:spcBef>
                <a:spcPts val="0"/>
              </a:spcBef>
              <a:spcAft>
                <a:spcPts val="0"/>
              </a:spcAft>
              <a:buSzPts val="7200"/>
              <a:buNone/>
              <a:defRPr b="1" sz="7200"/>
            </a:lvl4pPr>
            <a:lvl5pPr lvl="4" rtl="0" algn="r">
              <a:spcBef>
                <a:spcPts val="0"/>
              </a:spcBef>
              <a:spcAft>
                <a:spcPts val="0"/>
              </a:spcAft>
              <a:buSzPts val="7200"/>
              <a:buNone/>
              <a:defRPr b="1" sz="7200"/>
            </a:lvl5pPr>
            <a:lvl6pPr lvl="5" rtl="0" algn="r">
              <a:spcBef>
                <a:spcPts val="0"/>
              </a:spcBef>
              <a:spcAft>
                <a:spcPts val="0"/>
              </a:spcAft>
              <a:buSzPts val="7200"/>
              <a:buNone/>
              <a:defRPr b="1" sz="7200"/>
            </a:lvl6pPr>
            <a:lvl7pPr lvl="6" rtl="0" algn="r">
              <a:spcBef>
                <a:spcPts val="0"/>
              </a:spcBef>
              <a:spcAft>
                <a:spcPts val="0"/>
              </a:spcAft>
              <a:buSzPts val="7200"/>
              <a:buNone/>
              <a:defRPr b="1" sz="7200"/>
            </a:lvl7pPr>
            <a:lvl8pPr lvl="7" rtl="0" algn="r">
              <a:spcBef>
                <a:spcPts val="0"/>
              </a:spcBef>
              <a:spcAft>
                <a:spcPts val="0"/>
              </a:spcAft>
              <a:buSzPts val="7200"/>
              <a:buNone/>
              <a:defRPr b="1" sz="7200"/>
            </a:lvl8pPr>
            <a:lvl9pPr lvl="8" rtl="0" algn="r">
              <a:spcBef>
                <a:spcPts val="0"/>
              </a:spcBef>
              <a:spcAft>
                <a:spcPts val="0"/>
              </a:spcAft>
              <a:buSzPts val="7200"/>
              <a:buNone/>
              <a:defRPr b="1" sz="7200"/>
            </a:lvl9pPr>
          </a:lstStyle>
          <a:p>
            <a:r>
              <a:t>xx%</a:t>
            </a:r>
          </a:p>
        </p:txBody>
      </p:sp>
      <p:sp>
        <p:nvSpPr>
          <p:cNvPr id="17" name="Google Shape;17;p3"/>
          <p:cNvSpPr txBox="1"/>
          <p:nvPr>
            <p:ph hasCustomPrompt="1" idx="5" type="title"/>
          </p:nvPr>
        </p:nvSpPr>
        <p:spPr>
          <a:xfrm>
            <a:off x="4778675" y="2986555"/>
            <a:ext cx="1862400" cy="9696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7200"/>
              <a:buNone/>
              <a:defRPr b="1" sz="7200"/>
            </a:lvl1pPr>
            <a:lvl2pPr lvl="1" rtl="0" algn="r">
              <a:spcBef>
                <a:spcPts val="0"/>
              </a:spcBef>
              <a:spcAft>
                <a:spcPts val="0"/>
              </a:spcAft>
              <a:buSzPts val="7200"/>
              <a:buNone/>
              <a:defRPr b="1" sz="7200"/>
            </a:lvl2pPr>
            <a:lvl3pPr lvl="2" rtl="0" algn="r">
              <a:spcBef>
                <a:spcPts val="0"/>
              </a:spcBef>
              <a:spcAft>
                <a:spcPts val="0"/>
              </a:spcAft>
              <a:buSzPts val="7200"/>
              <a:buNone/>
              <a:defRPr b="1" sz="7200"/>
            </a:lvl3pPr>
            <a:lvl4pPr lvl="3" rtl="0" algn="r">
              <a:spcBef>
                <a:spcPts val="0"/>
              </a:spcBef>
              <a:spcAft>
                <a:spcPts val="0"/>
              </a:spcAft>
              <a:buSzPts val="7200"/>
              <a:buNone/>
              <a:defRPr b="1" sz="7200"/>
            </a:lvl4pPr>
            <a:lvl5pPr lvl="4" rtl="0" algn="r">
              <a:spcBef>
                <a:spcPts val="0"/>
              </a:spcBef>
              <a:spcAft>
                <a:spcPts val="0"/>
              </a:spcAft>
              <a:buSzPts val="7200"/>
              <a:buNone/>
              <a:defRPr b="1" sz="7200"/>
            </a:lvl5pPr>
            <a:lvl6pPr lvl="5" rtl="0" algn="r">
              <a:spcBef>
                <a:spcPts val="0"/>
              </a:spcBef>
              <a:spcAft>
                <a:spcPts val="0"/>
              </a:spcAft>
              <a:buSzPts val="7200"/>
              <a:buNone/>
              <a:defRPr b="1" sz="7200"/>
            </a:lvl6pPr>
            <a:lvl7pPr lvl="6" rtl="0" algn="r">
              <a:spcBef>
                <a:spcPts val="0"/>
              </a:spcBef>
              <a:spcAft>
                <a:spcPts val="0"/>
              </a:spcAft>
              <a:buSzPts val="7200"/>
              <a:buNone/>
              <a:defRPr b="1" sz="7200"/>
            </a:lvl7pPr>
            <a:lvl8pPr lvl="7" rtl="0" algn="r">
              <a:spcBef>
                <a:spcPts val="0"/>
              </a:spcBef>
              <a:spcAft>
                <a:spcPts val="0"/>
              </a:spcAft>
              <a:buSzPts val="7200"/>
              <a:buNone/>
              <a:defRPr b="1" sz="7200"/>
            </a:lvl8pPr>
            <a:lvl9pPr lvl="8" rtl="0" algn="r">
              <a:spcBef>
                <a:spcPts val="0"/>
              </a:spcBef>
              <a:spcAft>
                <a:spcPts val="0"/>
              </a:spcAft>
              <a:buSzPts val="7200"/>
              <a:buNone/>
              <a:defRPr b="1" sz="7200"/>
            </a:lvl9pPr>
          </a:lstStyle>
          <a:p>
            <a:r>
              <a:t>xx%</a:t>
            </a:r>
          </a:p>
        </p:txBody>
      </p:sp>
      <p:sp>
        <p:nvSpPr>
          <p:cNvPr id="18" name="Google Shape;18;p3"/>
          <p:cNvSpPr txBox="1"/>
          <p:nvPr>
            <p:ph idx="6" type="subTitle"/>
          </p:nvPr>
        </p:nvSpPr>
        <p:spPr>
          <a:xfrm>
            <a:off x="6641075" y="1904075"/>
            <a:ext cx="18624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eem Kufi"/>
              <a:buNone/>
              <a:defRPr b="1" sz="1600">
                <a:latin typeface="Reem Kufi"/>
                <a:ea typeface="Reem Kufi"/>
                <a:cs typeface="Reem Kufi"/>
                <a:sym typeface="Reem Kufi"/>
              </a:defRPr>
            </a:lvl1pPr>
            <a:lvl2pPr lvl="1" rtl="0">
              <a:lnSpc>
                <a:spcPct val="100000"/>
              </a:lnSpc>
              <a:spcBef>
                <a:spcPts val="0"/>
              </a:spcBef>
              <a:spcAft>
                <a:spcPts val="0"/>
              </a:spcAft>
              <a:buSzPts val="1600"/>
              <a:buFont typeface="Reem Kufi"/>
              <a:buNone/>
              <a:defRPr b="1" sz="1600">
                <a:latin typeface="Reem Kufi"/>
                <a:ea typeface="Reem Kufi"/>
                <a:cs typeface="Reem Kufi"/>
                <a:sym typeface="Reem Kufi"/>
              </a:defRPr>
            </a:lvl2pPr>
            <a:lvl3pPr lvl="2" rtl="0">
              <a:lnSpc>
                <a:spcPct val="100000"/>
              </a:lnSpc>
              <a:spcBef>
                <a:spcPts val="0"/>
              </a:spcBef>
              <a:spcAft>
                <a:spcPts val="0"/>
              </a:spcAft>
              <a:buSzPts val="1600"/>
              <a:buFont typeface="Reem Kufi"/>
              <a:buNone/>
              <a:defRPr b="1" sz="1600">
                <a:latin typeface="Reem Kufi"/>
                <a:ea typeface="Reem Kufi"/>
                <a:cs typeface="Reem Kufi"/>
                <a:sym typeface="Reem Kufi"/>
              </a:defRPr>
            </a:lvl3pPr>
            <a:lvl4pPr lvl="3" rtl="0">
              <a:lnSpc>
                <a:spcPct val="100000"/>
              </a:lnSpc>
              <a:spcBef>
                <a:spcPts val="0"/>
              </a:spcBef>
              <a:spcAft>
                <a:spcPts val="0"/>
              </a:spcAft>
              <a:buSzPts val="1600"/>
              <a:buFont typeface="Reem Kufi"/>
              <a:buNone/>
              <a:defRPr b="1" sz="1600">
                <a:latin typeface="Reem Kufi"/>
                <a:ea typeface="Reem Kufi"/>
                <a:cs typeface="Reem Kufi"/>
                <a:sym typeface="Reem Kufi"/>
              </a:defRPr>
            </a:lvl4pPr>
            <a:lvl5pPr lvl="4" rtl="0">
              <a:lnSpc>
                <a:spcPct val="100000"/>
              </a:lnSpc>
              <a:spcBef>
                <a:spcPts val="0"/>
              </a:spcBef>
              <a:spcAft>
                <a:spcPts val="0"/>
              </a:spcAft>
              <a:buSzPts val="1600"/>
              <a:buFont typeface="Reem Kufi"/>
              <a:buNone/>
              <a:defRPr b="1" sz="1600">
                <a:latin typeface="Reem Kufi"/>
                <a:ea typeface="Reem Kufi"/>
                <a:cs typeface="Reem Kufi"/>
                <a:sym typeface="Reem Kufi"/>
              </a:defRPr>
            </a:lvl5pPr>
            <a:lvl6pPr lvl="5" rtl="0">
              <a:lnSpc>
                <a:spcPct val="100000"/>
              </a:lnSpc>
              <a:spcBef>
                <a:spcPts val="0"/>
              </a:spcBef>
              <a:spcAft>
                <a:spcPts val="0"/>
              </a:spcAft>
              <a:buSzPts val="1600"/>
              <a:buFont typeface="Reem Kufi"/>
              <a:buNone/>
              <a:defRPr b="1" sz="1600">
                <a:latin typeface="Reem Kufi"/>
                <a:ea typeface="Reem Kufi"/>
                <a:cs typeface="Reem Kufi"/>
                <a:sym typeface="Reem Kufi"/>
              </a:defRPr>
            </a:lvl6pPr>
            <a:lvl7pPr lvl="6" rtl="0">
              <a:lnSpc>
                <a:spcPct val="100000"/>
              </a:lnSpc>
              <a:spcBef>
                <a:spcPts val="0"/>
              </a:spcBef>
              <a:spcAft>
                <a:spcPts val="0"/>
              </a:spcAft>
              <a:buSzPts val="1600"/>
              <a:buFont typeface="Reem Kufi"/>
              <a:buNone/>
              <a:defRPr b="1" sz="1600">
                <a:latin typeface="Reem Kufi"/>
                <a:ea typeface="Reem Kufi"/>
                <a:cs typeface="Reem Kufi"/>
                <a:sym typeface="Reem Kufi"/>
              </a:defRPr>
            </a:lvl7pPr>
            <a:lvl8pPr lvl="7" rtl="0">
              <a:lnSpc>
                <a:spcPct val="100000"/>
              </a:lnSpc>
              <a:spcBef>
                <a:spcPts val="0"/>
              </a:spcBef>
              <a:spcAft>
                <a:spcPts val="0"/>
              </a:spcAft>
              <a:buSzPts val="1600"/>
              <a:buFont typeface="Reem Kufi"/>
              <a:buNone/>
              <a:defRPr b="1" sz="1600">
                <a:latin typeface="Reem Kufi"/>
                <a:ea typeface="Reem Kufi"/>
                <a:cs typeface="Reem Kufi"/>
                <a:sym typeface="Reem Kufi"/>
              </a:defRPr>
            </a:lvl8pPr>
            <a:lvl9pPr lvl="8" rtl="0">
              <a:lnSpc>
                <a:spcPct val="100000"/>
              </a:lnSpc>
              <a:spcBef>
                <a:spcPts val="0"/>
              </a:spcBef>
              <a:spcAft>
                <a:spcPts val="0"/>
              </a:spcAft>
              <a:buSzPts val="1600"/>
              <a:buFont typeface="Reem Kufi"/>
              <a:buNone/>
              <a:defRPr b="1" sz="1600">
                <a:latin typeface="Reem Kufi"/>
                <a:ea typeface="Reem Kufi"/>
                <a:cs typeface="Reem Kufi"/>
                <a:sym typeface="Reem Kufi"/>
              </a:defRPr>
            </a:lvl9pPr>
          </a:lstStyle>
          <a:p/>
        </p:txBody>
      </p:sp>
      <p:sp>
        <p:nvSpPr>
          <p:cNvPr id="19" name="Google Shape;19;p3"/>
          <p:cNvSpPr txBox="1"/>
          <p:nvPr>
            <p:ph idx="7" type="subTitle"/>
          </p:nvPr>
        </p:nvSpPr>
        <p:spPr>
          <a:xfrm>
            <a:off x="6641075" y="3571601"/>
            <a:ext cx="1862400" cy="52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Font typeface="Reem Kufi"/>
              <a:buNone/>
              <a:defRPr b="1" sz="1600">
                <a:latin typeface="Reem Kufi"/>
                <a:ea typeface="Reem Kufi"/>
                <a:cs typeface="Reem Kufi"/>
                <a:sym typeface="Reem Kufi"/>
              </a:defRPr>
            </a:lvl1pPr>
            <a:lvl2pPr lvl="1" rtl="0">
              <a:lnSpc>
                <a:spcPct val="100000"/>
              </a:lnSpc>
              <a:spcBef>
                <a:spcPts val="0"/>
              </a:spcBef>
              <a:spcAft>
                <a:spcPts val="0"/>
              </a:spcAft>
              <a:buSzPts val="1600"/>
              <a:buFont typeface="Reem Kufi"/>
              <a:buNone/>
              <a:defRPr b="1" sz="1600">
                <a:latin typeface="Reem Kufi"/>
                <a:ea typeface="Reem Kufi"/>
                <a:cs typeface="Reem Kufi"/>
                <a:sym typeface="Reem Kufi"/>
              </a:defRPr>
            </a:lvl2pPr>
            <a:lvl3pPr lvl="2" rtl="0">
              <a:lnSpc>
                <a:spcPct val="100000"/>
              </a:lnSpc>
              <a:spcBef>
                <a:spcPts val="0"/>
              </a:spcBef>
              <a:spcAft>
                <a:spcPts val="0"/>
              </a:spcAft>
              <a:buSzPts val="1600"/>
              <a:buFont typeface="Reem Kufi"/>
              <a:buNone/>
              <a:defRPr b="1" sz="1600">
                <a:latin typeface="Reem Kufi"/>
                <a:ea typeface="Reem Kufi"/>
                <a:cs typeface="Reem Kufi"/>
                <a:sym typeface="Reem Kufi"/>
              </a:defRPr>
            </a:lvl3pPr>
            <a:lvl4pPr lvl="3" rtl="0">
              <a:lnSpc>
                <a:spcPct val="100000"/>
              </a:lnSpc>
              <a:spcBef>
                <a:spcPts val="0"/>
              </a:spcBef>
              <a:spcAft>
                <a:spcPts val="0"/>
              </a:spcAft>
              <a:buSzPts val="1600"/>
              <a:buFont typeface="Reem Kufi"/>
              <a:buNone/>
              <a:defRPr b="1" sz="1600">
                <a:latin typeface="Reem Kufi"/>
                <a:ea typeface="Reem Kufi"/>
                <a:cs typeface="Reem Kufi"/>
                <a:sym typeface="Reem Kufi"/>
              </a:defRPr>
            </a:lvl4pPr>
            <a:lvl5pPr lvl="4" rtl="0">
              <a:lnSpc>
                <a:spcPct val="100000"/>
              </a:lnSpc>
              <a:spcBef>
                <a:spcPts val="0"/>
              </a:spcBef>
              <a:spcAft>
                <a:spcPts val="0"/>
              </a:spcAft>
              <a:buSzPts val="1600"/>
              <a:buFont typeface="Reem Kufi"/>
              <a:buNone/>
              <a:defRPr b="1" sz="1600">
                <a:latin typeface="Reem Kufi"/>
                <a:ea typeface="Reem Kufi"/>
                <a:cs typeface="Reem Kufi"/>
                <a:sym typeface="Reem Kufi"/>
              </a:defRPr>
            </a:lvl5pPr>
            <a:lvl6pPr lvl="5" rtl="0">
              <a:lnSpc>
                <a:spcPct val="100000"/>
              </a:lnSpc>
              <a:spcBef>
                <a:spcPts val="0"/>
              </a:spcBef>
              <a:spcAft>
                <a:spcPts val="0"/>
              </a:spcAft>
              <a:buSzPts val="1600"/>
              <a:buFont typeface="Reem Kufi"/>
              <a:buNone/>
              <a:defRPr b="1" sz="1600">
                <a:latin typeface="Reem Kufi"/>
                <a:ea typeface="Reem Kufi"/>
                <a:cs typeface="Reem Kufi"/>
                <a:sym typeface="Reem Kufi"/>
              </a:defRPr>
            </a:lvl6pPr>
            <a:lvl7pPr lvl="6" rtl="0">
              <a:lnSpc>
                <a:spcPct val="100000"/>
              </a:lnSpc>
              <a:spcBef>
                <a:spcPts val="0"/>
              </a:spcBef>
              <a:spcAft>
                <a:spcPts val="0"/>
              </a:spcAft>
              <a:buSzPts val="1600"/>
              <a:buFont typeface="Reem Kufi"/>
              <a:buNone/>
              <a:defRPr b="1" sz="1600">
                <a:latin typeface="Reem Kufi"/>
                <a:ea typeface="Reem Kufi"/>
                <a:cs typeface="Reem Kufi"/>
                <a:sym typeface="Reem Kufi"/>
              </a:defRPr>
            </a:lvl7pPr>
            <a:lvl8pPr lvl="7" rtl="0">
              <a:lnSpc>
                <a:spcPct val="100000"/>
              </a:lnSpc>
              <a:spcBef>
                <a:spcPts val="0"/>
              </a:spcBef>
              <a:spcAft>
                <a:spcPts val="0"/>
              </a:spcAft>
              <a:buSzPts val="1600"/>
              <a:buFont typeface="Reem Kufi"/>
              <a:buNone/>
              <a:defRPr b="1" sz="1600">
                <a:latin typeface="Reem Kufi"/>
                <a:ea typeface="Reem Kufi"/>
                <a:cs typeface="Reem Kufi"/>
                <a:sym typeface="Reem Kufi"/>
              </a:defRPr>
            </a:lvl8pPr>
            <a:lvl9pPr lvl="8" rtl="0">
              <a:lnSpc>
                <a:spcPct val="100000"/>
              </a:lnSpc>
              <a:spcBef>
                <a:spcPts val="0"/>
              </a:spcBef>
              <a:spcAft>
                <a:spcPts val="0"/>
              </a:spcAft>
              <a:buSzPts val="1600"/>
              <a:buFont typeface="Reem Kufi"/>
              <a:buNone/>
              <a:defRPr b="1" sz="1600">
                <a:latin typeface="Reem Kufi"/>
                <a:ea typeface="Reem Kufi"/>
                <a:cs typeface="Reem Kufi"/>
                <a:sym typeface="Reem Kufi"/>
              </a:defRPr>
            </a:lvl9pPr>
          </a:lstStyle>
          <a:p/>
        </p:txBody>
      </p:sp>
      <p:sp>
        <p:nvSpPr>
          <p:cNvPr id="20" name="Google Shape;20;p3"/>
          <p:cNvSpPr txBox="1"/>
          <p:nvPr>
            <p:ph idx="8" type="subTitle"/>
          </p:nvPr>
        </p:nvSpPr>
        <p:spPr>
          <a:xfrm>
            <a:off x="3459000" y="2281190"/>
            <a:ext cx="16827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1" name="Google Shape;21;p3"/>
          <p:cNvSpPr txBox="1"/>
          <p:nvPr>
            <p:ph idx="9" type="subTitle"/>
          </p:nvPr>
        </p:nvSpPr>
        <p:spPr>
          <a:xfrm>
            <a:off x="6641075" y="2281190"/>
            <a:ext cx="16827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2" name="Google Shape;22;p3"/>
          <p:cNvSpPr txBox="1"/>
          <p:nvPr>
            <p:ph idx="13" type="subTitle"/>
          </p:nvPr>
        </p:nvSpPr>
        <p:spPr>
          <a:xfrm>
            <a:off x="3459000" y="3949890"/>
            <a:ext cx="16827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3" name="Google Shape;23;p3"/>
          <p:cNvSpPr txBox="1"/>
          <p:nvPr>
            <p:ph idx="14" type="subTitle"/>
          </p:nvPr>
        </p:nvSpPr>
        <p:spPr>
          <a:xfrm>
            <a:off x="6641075" y="3949890"/>
            <a:ext cx="16827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cxnSp>
        <p:nvCxnSpPr>
          <p:cNvPr id="24" name="Google Shape;24;p3"/>
          <p:cNvCxnSpPr/>
          <p:nvPr/>
        </p:nvCxnSpPr>
        <p:spPr>
          <a:xfrm rot="10800000">
            <a:off x="6635400" y="990000"/>
            <a:ext cx="2508600" cy="0"/>
          </a:xfrm>
          <a:prstGeom prst="straightConnector1">
            <a:avLst/>
          </a:prstGeom>
          <a:noFill/>
          <a:ln cap="flat" cmpd="sng" w="19050">
            <a:solidFill>
              <a:srgbClr val="434343"/>
            </a:solidFill>
            <a:prstDash val="solid"/>
            <a:round/>
            <a:headEnd len="med" w="med" type="none"/>
            <a:tailEnd len="med" w="med" type="none"/>
          </a:ln>
        </p:spPr>
      </p:cxnSp>
      <p:sp>
        <p:nvSpPr>
          <p:cNvPr id="25" name="Google Shape;25;p3"/>
          <p:cNvSpPr txBox="1"/>
          <p:nvPr>
            <p:ph idx="15" type="ctrTitle"/>
          </p:nvPr>
        </p:nvSpPr>
        <p:spPr>
          <a:xfrm>
            <a:off x="625349" y="762825"/>
            <a:ext cx="60156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sz="1100">
                <a:latin typeface="Cutive Mono"/>
                <a:ea typeface="Cutive Mono"/>
                <a:cs typeface="Cutive Mono"/>
                <a:sym typeface="Cutive Mono"/>
              </a:defRPr>
            </a:lvl2pPr>
            <a:lvl3pPr lvl="2" rtl="0" algn="r">
              <a:spcBef>
                <a:spcPts val="0"/>
              </a:spcBef>
              <a:spcAft>
                <a:spcPts val="0"/>
              </a:spcAft>
              <a:buSzPts val="1100"/>
              <a:buFont typeface="Cutive Mono"/>
              <a:buNone/>
              <a:defRPr sz="1100">
                <a:latin typeface="Cutive Mono"/>
                <a:ea typeface="Cutive Mono"/>
                <a:cs typeface="Cutive Mono"/>
                <a:sym typeface="Cutive Mono"/>
              </a:defRPr>
            </a:lvl3pPr>
            <a:lvl4pPr lvl="3" rtl="0" algn="r">
              <a:spcBef>
                <a:spcPts val="0"/>
              </a:spcBef>
              <a:spcAft>
                <a:spcPts val="0"/>
              </a:spcAft>
              <a:buSzPts val="1100"/>
              <a:buFont typeface="Cutive Mono"/>
              <a:buNone/>
              <a:defRPr sz="1100">
                <a:latin typeface="Cutive Mono"/>
                <a:ea typeface="Cutive Mono"/>
                <a:cs typeface="Cutive Mono"/>
                <a:sym typeface="Cutive Mono"/>
              </a:defRPr>
            </a:lvl4pPr>
            <a:lvl5pPr lvl="4" rtl="0" algn="r">
              <a:spcBef>
                <a:spcPts val="0"/>
              </a:spcBef>
              <a:spcAft>
                <a:spcPts val="0"/>
              </a:spcAft>
              <a:buSzPts val="1100"/>
              <a:buFont typeface="Cutive Mono"/>
              <a:buNone/>
              <a:defRPr sz="1100">
                <a:latin typeface="Cutive Mono"/>
                <a:ea typeface="Cutive Mono"/>
                <a:cs typeface="Cutive Mono"/>
                <a:sym typeface="Cutive Mono"/>
              </a:defRPr>
            </a:lvl5pPr>
            <a:lvl6pPr lvl="5" rtl="0" algn="r">
              <a:spcBef>
                <a:spcPts val="0"/>
              </a:spcBef>
              <a:spcAft>
                <a:spcPts val="0"/>
              </a:spcAft>
              <a:buSzPts val="1100"/>
              <a:buFont typeface="Cutive Mono"/>
              <a:buNone/>
              <a:defRPr sz="1100">
                <a:latin typeface="Cutive Mono"/>
                <a:ea typeface="Cutive Mono"/>
                <a:cs typeface="Cutive Mono"/>
                <a:sym typeface="Cutive Mono"/>
              </a:defRPr>
            </a:lvl6pPr>
            <a:lvl7pPr lvl="6" rtl="0" algn="r">
              <a:spcBef>
                <a:spcPts val="0"/>
              </a:spcBef>
              <a:spcAft>
                <a:spcPts val="0"/>
              </a:spcAft>
              <a:buSzPts val="1100"/>
              <a:buFont typeface="Cutive Mono"/>
              <a:buNone/>
              <a:defRPr sz="1100">
                <a:latin typeface="Cutive Mono"/>
                <a:ea typeface="Cutive Mono"/>
                <a:cs typeface="Cutive Mono"/>
                <a:sym typeface="Cutive Mono"/>
              </a:defRPr>
            </a:lvl7pPr>
            <a:lvl8pPr lvl="7" rtl="0" algn="r">
              <a:spcBef>
                <a:spcPts val="0"/>
              </a:spcBef>
              <a:spcAft>
                <a:spcPts val="0"/>
              </a:spcAft>
              <a:buSzPts val="1100"/>
              <a:buFont typeface="Cutive Mono"/>
              <a:buNone/>
              <a:defRPr sz="1100">
                <a:latin typeface="Cutive Mono"/>
                <a:ea typeface="Cutive Mono"/>
                <a:cs typeface="Cutive Mono"/>
                <a:sym typeface="Cutive Mono"/>
              </a:defRPr>
            </a:lvl8pPr>
            <a:lvl9pPr lvl="8" rtl="0" algn="r">
              <a:spcBef>
                <a:spcPts val="0"/>
              </a:spcBef>
              <a:spcAft>
                <a:spcPts val="0"/>
              </a:spcAft>
              <a:buSzPts val="1100"/>
              <a:buFont typeface="Cutive Mono"/>
              <a:buNone/>
              <a:defRPr sz="1100">
                <a:latin typeface="Cutive Mono"/>
                <a:ea typeface="Cutive Mono"/>
                <a:cs typeface="Cutive Mono"/>
                <a:sym typeface="Cutive Mono"/>
              </a:defRPr>
            </a:lvl9pPr>
          </a:lstStyle>
          <a:p/>
        </p:txBody>
      </p:sp>
    </p:spTree>
  </p:cSld>
  <p:clrMapOvr>
    <a:masterClrMapping/>
  </p:clrMapOvr>
  <p:extLst>
    <p:ext uri="{DCECCB84-F9BA-43D5-87BE-67443E8EF086}">
      <p15:sldGuideLst>
        <p15:guide id="1" orient="horz" pos="624">
          <p15:clr>
            <a:srgbClr val="FA7B17"/>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_1">
    <p:bg>
      <p:bgPr>
        <a:solidFill>
          <a:srgbClr val="F3F3F3"/>
        </a:solidFill>
      </p:bgPr>
    </p:bg>
    <p:spTree>
      <p:nvGrpSpPr>
        <p:cNvPr id="26" name="Shape 26"/>
        <p:cNvGrpSpPr/>
        <p:nvPr/>
      </p:nvGrpSpPr>
      <p:grpSpPr>
        <a:xfrm>
          <a:off x="0" y="0"/>
          <a:ext cx="0" cy="0"/>
          <a:chOff x="0" y="0"/>
          <a:chExt cx="0" cy="0"/>
        </a:xfrm>
      </p:grpSpPr>
      <p:sp>
        <p:nvSpPr>
          <p:cNvPr id="27" name="Google Shape;27;p4"/>
          <p:cNvSpPr/>
          <p:nvPr/>
        </p:nvSpPr>
        <p:spPr>
          <a:xfrm>
            <a:off x="5064230" y="2889000"/>
            <a:ext cx="3142880" cy="1943989"/>
          </a:xfrm>
          <a:custGeom>
            <a:rect b="b" l="l" r="r" t="t"/>
            <a:pathLst>
              <a:path extrusionOk="0" h="19759" w="20168">
                <a:moveTo>
                  <a:pt x="0" y="1"/>
                </a:moveTo>
                <a:lnTo>
                  <a:pt x="0" y="19759"/>
                </a:lnTo>
                <a:lnTo>
                  <a:pt x="20168" y="19759"/>
                </a:lnTo>
                <a:lnTo>
                  <a:pt x="20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txBox="1"/>
          <p:nvPr>
            <p:ph type="ctrTitle"/>
          </p:nvPr>
        </p:nvSpPr>
        <p:spPr>
          <a:xfrm>
            <a:off x="600872" y="1318285"/>
            <a:ext cx="4163700" cy="5778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29" name="Google Shape;29;p4"/>
          <p:cNvSpPr txBox="1"/>
          <p:nvPr>
            <p:ph idx="1" type="subTitle"/>
          </p:nvPr>
        </p:nvSpPr>
        <p:spPr>
          <a:xfrm>
            <a:off x="5276650" y="3068250"/>
            <a:ext cx="2718000" cy="1585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30" name="Google Shape;30;p4"/>
          <p:cNvSpPr txBox="1"/>
          <p:nvPr>
            <p:ph hasCustomPrompt="1" idx="2" type="title"/>
          </p:nvPr>
        </p:nvSpPr>
        <p:spPr>
          <a:xfrm>
            <a:off x="634807" y="498298"/>
            <a:ext cx="1992900" cy="312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31" name="Google Shape;31;p4"/>
          <p:cNvSpPr/>
          <p:nvPr/>
        </p:nvSpPr>
        <p:spPr>
          <a:xfrm>
            <a:off x="501865" y="4827938"/>
            <a:ext cx="2111932" cy="10134"/>
          </a:xfrm>
          <a:custGeom>
            <a:rect b="b" l="l" r="r" t="t"/>
            <a:pathLst>
              <a:path extrusionOk="0" h="103" w="21466">
                <a:moveTo>
                  <a:pt x="1" y="0"/>
                </a:moveTo>
                <a:lnTo>
                  <a:pt x="1" y="103"/>
                </a:lnTo>
                <a:lnTo>
                  <a:pt x="21465" y="103"/>
                </a:lnTo>
                <a:lnTo>
                  <a:pt x="21465" y="0"/>
                </a:lnTo>
                <a:close/>
              </a:path>
            </a:pathLst>
          </a:custGeom>
          <a:solidFill>
            <a:srgbClr val="000000"/>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extLst>
    <p:ext uri="{DCECCB84-F9BA-43D5-87BE-67443E8EF086}">
      <p15:sldGuideLst>
        <p15:guide id="1" orient="horz" pos="1084">
          <p15:clr>
            <a:srgbClr val="FA7B17"/>
          </p15:clr>
        </p15:guide>
        <p15:guide id="2" orient="horz" pos="511">
          <p15:clr>
            <a:srgbClr val="FA7B17"/>
          </p15:clr>
        </p15:guide>
        <p15:guide id="3" pos="454">
          <p15:clr>
            <a:srgbClr val="FA7B17"/>
          </p15:clr>
        </p15:guide>
        <p15:guide id="4" orient="horz" pos="340">
          <p15:clr>
            <a:srgbClr val="FA7B17"/>
          </p15:clr>
        </p15:guide>
        <p15:guide id="5" pos="3920">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DESIGN 2">
  <p:cSld name="CUSTOM_6">
    <p:spTree>
      <p:nvGrpSpPr>
        <p:cNvPr id="32" name="Shape 32"/>
        <p:cNvGrpSpPr/>
        <p:nvPr/>
      </p:nvGrpSpPr>
      <p:grpSpPr>
        <a:xfrm>
          <a:off x="0" y="0"/>
          <a:ext cx="0" cy="0"/>
          <a:chOff x="0" y="0"/>
          <a:chExt cx="0" cy="0"/>
        </a:xfrm>
      </p:grpSpPr>
      <p:sp>
        <p:nvSpPr>
          <p:cNvPr id="33" name="Google Shape;33;p5"/>
          <p:cNvSpPr txBox="1"/>
          <p:nvPr>
            <p:ph type="ctrTitle"/>
          </p:nvPr>
        </p:nvSpPr>
        <p:spPr>
          <a:xfrm flipH="1">
            <a:off x="431747" y="2460650"/>
            <a:ext cx="265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34" name="Google Shape;34;p5"/>
          <p:cNvSpPr txBox="1"/>
          <p:nvPr>
            <p:ph idx="1" type="subTitle"/>
          </p:nvPr>
        </p:nvSpPr>
        <p:spPr>
          <a:xfrm flipH="1">
            <a:off x="436750" y="3060404"/>
            <a:ext cx="1914000" cy="49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35" name="Google Shape;35;p5"/>
          <p:cNvSpPr txBox="1"/>
          <p:nvPr>
            <p:ph hasCustomPrompt="1" idx="2" type="title"/>
          </p:nvPr>
        </p:nvSpPr>
        <p:spPr>
          <a:xfrm flipH="1">
            <a:off x="3551287" y="689975"/>
            <a:ext cx="1296600" cy="312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36" name="Google Shape;36;p5"/>
          <p:cNvSpPr txBox="1"/>
          <p:nvPr>
            <p:ph idx="3" type="ctrTitle"/>
          </p:nvPr>
        </p:nvSpPr>
        <p:spPr>
          <a:xfrm flipH="1">
            <a:off x="4244529" y="762825"/>
            <a:ext cx="4286400" cy="265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cxnSp>
        <p:nvCxnSpPr>
          <p:cNvPr id="37" name="Google Shape;37;p5"/>
          <p:cNvCxnSpPr/>
          <p:nvPr/>
        </p:nvCxnSpPr>
        <p:spPr>
          <a:xfrm rot="10800000">
            <a:off x="5736000" y="1165275"/>
            <a:ext cx="3486600" cy="0"/>
          </a:xfrm>
          <a:prstGeom prst="straightConnector1">
            <a:avLst/>
          </a:prstGeom>
          <a:noFill/>
          <a:ln cap="flat" cmpd="sng" w="19050">
            <a:solidFill>
              <a:srgbClr val="434343"/>
            </a:solidFill>
            <a:prstDash val="solid"/>
            <a:round/>
            <a:headEnd len="med" w="med" type="none"/>
            <a:tailEnd len="med" w="med" type="none"/>
          </a:ln>
        </p:spPr>
      </p:cxnSp>
      <p:sp>
        <p:nvSpPr>
          <p:cNvPr id="38" name="Google Shape;38;p5"/>
          <p:cNvSpPr/>
          <p:nvPr/>
        </p:nvSpPr>
        <p:spPr>
          <a:xfrm>
            <a:off x="4721650" y="1710250"/>
            <a:ext cx="4832682" cy="3004234"/>
          </a:xfrm>
          <a:custGeom>
            <a:rect b="b" l="l" r="r" t="t"/>
            <a:pathLst>
              <a:path extrusionOk="0" h="30388" w="35286">
                <a:moveTo>
                  <a:pt x="1" y="0"/>
                </a:moveTo>
                <a:lnTo>
                  <a:pt x="1" y="30387"/>
                </a:lnTo>
                <a:lnTo>
                  <a:pt x="35286" y="30387"/>
                </a:lnTo>
                <a:lnTo>
                  <a:pt x="35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DESIGN 3">
  <p:cSld name="CUSTOM_2">
    <p:bg>
      <p:bgPr>
        <a:solidFill>
          <a:srgbClr val="F3F3F3"/>
        </a:solidFill>
      </p:bgPr>
    </p:bg>
    <p:spTree>
      <p:nvGrpSpPr>
        <p:cNvPr id="39" name="Shape 39"/>
        <p:cNvGrpSpPr/>
        <p:nvPr/>
      </p:nvGrpSpPr>
      <p:grpSpPr>
        <a:xfrm>
          <a:off x="0" y="0"/>
          <a:ext cx="0" cy="0"/>
          <a:chOff x="0" y="0"/>
          <a:chExt cx="0" cy="0"/>
        </a:xfrm>
      </p:grpSpPr>
      <p:sp>
        <p:nvSpPr>
          <p:cNvPr id="40" name="Google Shape;40;p6"/>
          <p:cNvSpPr/>
          <p:nvPr/>
        </p:nvSpPr>
        <p:spPr>
          <a:xfrm>
            <a:off x="1060525" y="1695311"/>
            <a:ext cx="3488462" cy="3004234"/>
          </a:xfrm>
          <a:custGeom>
            <a:rect b="b" l="l" r="r" t="t"/>
            <a:pathLst>
              <a:path extrusionOk="0" h="30388" w="35286">
                <a:moveTo>
                  <a:pt x="1" y="0"/>
                </a:moveTo>
                <a:lnTo>
                  <a:pt x="1" y="30387"/>
                </a:lnTo>
                <a:lnTo>
                  <a:pt x="35286" y="30387"/>
                </a:lnTo>
                <a:lnTo>
                  <a:pt x="35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6"/>
          <p:cNvSpPr/>
          <p:nvPr/>
        </p:nvSpPr>
        <p:spPr>
          <a:xfrm>
            <a:off x="1060525" y="1695311"/>
            <a:ext cx="3488462" cy="3004234"/>
          </a:xfrm>
          <a:custGeom>
            <a:rect b="b" l="l" r="r" t="t"/>
            <a:pathLst>
              <a:path extrusionOk="0" h="30388" w="35286">
                <a:moveTo>
                  <a:pt x="1" y="0"/>
                </a:moveTo>
                <a:lnTo>
                  <a:pt x="1" y="30387"/>
                </a:lnTo>
                <a:lnTo>
                  <a:pt x="35286" y="30387"/>
                </a:lnTo>
                <a:lnTo>
                  <a:pt x="35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6"/>
          <p:cNvSpPr/>
          <p:nvPr/>
        </p:nvSpPr>
        <p:spPr>
          <a:xfrm>
            <a:off x="1" y="1695300"/>
            <a:ext cx="4548983" cy="3004234"/>
          </a:xfrm>
          <a:custGeom>
            <a:rect b="b" l="l" r="r" t="t"/>
            <a:pathLst>
              <a:path extrusionOk="0" h="30388" w="35286">
                <a:moveTo>
                  <a:pt x="1" y="0"/>
                </a:moveTo>
                <a:lnTo>
                  <a:pt x="1" y="30387"/>
                </a:lnTo>
                <a:lnTo>
                  <a:pt x="35286" y="30387"/>
                </a:lnTo>
                <a:lnTo>
                  <a:pt x="35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6"/>
          <p:cNvSpPr txBox="1"/>
          <p:nvPr>
            <p:ph type="ctrTitle"/>
          </p:nvPr>
        </p:nvSpPr>
        <p:spPr>
          <a:xfrm>
            <a:off x="6080624" y="2460650"/>
            <a:ext cx="265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44" name="Google Shape;44;p6"/>
          <p:cNvSpPr txBox="1"/>
          <p:nvPr>
            <p:ph idx="1" type="subTitle"/>
          </p:nvPr>
        </p:nvSpPr>
        <p:spPr>
          <a:xfrm>
            <a:off x="6080625" y="3068250"/>
            <a:ext cx="19140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45" name="Google Shape;45;p6"/>
          <p:cNvSpPr txBox="1"/>
          <p:nvPr>
            <p:ph idx="2" type="subTitle"/>
          </p:nvPr>
        </p:nvSpPr>
        <p:spPr>
          <a:xfrm>
            <a:off x="1129538" y="2468725"/>
            <a:ext cx="3009900" cy="145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46" name="Google Shape;46;p6"/>
          <p:cNvSpPr txBox="1"/>
          <p:nvPr>
            <p:ph idx="3" type="ctrTitle"/>
          </p:nvPr>
        </p:nvSpPr>
        <p:spPr>
          <a:xfrm>
            <a:off x="625350" y="762825"/>
            <a:ext cx="42651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
        <p:nvSpPr>
          <p:cNvPr id="47" name="Google Shape;47;p6"/>
          <p:cNvSpPr txBox="1"/>
          <p:nvPr>
            <p:ph hasCustomPrompt="1" idx="4" type="title"/>
          </p:nvPr>
        </p:nvSpPr>
        <p:spPr>
          <a:xfrm>
            <a:off x="4292253" y="689975"/>
            <a:ext cx="1296600" cy="312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b="1" sz="3000"/>
            </a:lvl1pPr>
            <a:lvl2pPr lvl="1" rtl="0" algn="r">
              <a:spcBef>
                <a:spcPts val="0"/>
              </a:spcBef>
              <a:spcAft>
                <a:spcPts val="0"/>
              </a:spcAft>
              <a:buSzPts val="3000"/>
              <a:buNone/>
              <a:defRPr b="1" sz="3000"/>
            </a:lvl2pPr>
            <a:lvl3pPr lvl="2" rtl="0" algn="r">
              <a:spcBef>
                <a:spcPts val="0"/>
              </a:spcBef>
              <a:spcAft>
                <a:spcPts val="0"/>
              </a:spcAft>
              <a:buSzPts val="3000"/>
              <a:buNone/>
              <a:defRPr b="1" sz="3000"/>
            </a:lvl3pPr>
            <a:lvl4pPr lvl="3" rtl="0" algn="r">
              <a:spcBef>
                <a:spcPts val="0"/>
              </a:spcBef>
              <a:spcAft>
                <a:spcPts val="0"/>
              </a:spcAft>
              <a:buSzPts val="3000"/>
              <a:buNone/>
              <a:defRPr b="1" sz="3000"/>
            </a:lvl4pPr>
            <a:lvl5pPr lvl="4" rtl="0" algn="r">
              <a:spcBef>
                <a:spcPts val="0"/>
              </a:spcBef>
              <a:spcAft>
                <a:spcPts val="0"/>
              </a:spcAft>
              <a:buSzPts val="3000"/>
              <a:buNone/>
              <a:defRPr b="1" sz="3000"/>
            </a:lvl5pPr>
            <a:lvl6pPr lvl="5" rtl="0" algn="r">
              <a:spcBef>
                <a:spcPts val="0"/>
              </a:spcBef>
              <a:spcAft>
                <a:spcPts val="0"/>
              </a:spcAft>
              <a:buSzPts val="3000"/>
              <a:buNone/>
              <a:defRPr b="1" sz="3000"/>
            </a:lvl6pPr>
            <a:lvl7pPr lvl="6" rtl="0" algn="r">
              <a:spcBef>
                <a:spcPts val="0"/>
              </a:spcBef>
              <a:spcAft>
                <a:spcPts val="0"/>
              </a:spcAft>
              <a:buSzPts val="3000"/>
              <a:buNone/>
              <a:defRPr b="1" sz="3000"/>
            </a:lvl7pPr>
            <a:lvl8pPr lvl="7" rtl="0" algn="r">
              <a:spcBef>
                <a:spcPts val="0"/>
              </a:spcBef>
              <a:spcAft>
                <a:spcPts val="0"/>
              </a:spcAft>
              <a:buSzPts val="3000"/>
              <a:buNone/>
              <a:defRPr b="1" sz="3000"/>
            </a:lvl8pPr>
            <a:lvl9pPr lvl="8" rtl="0" algn="r">
              <a:spcBef>
                <a:spcPts val="0"/>
              </a:spcBef>
              <a:spcAft>
                <a:spcPts val="0"/>
              </a:spcAft>
              <a:buSzPts val="3000"/>
              <a:buNone/>
              <a:defRPr b="1" sz="3000"/>
            </a:lvl9pPr>
          </a:lstStyle>
          <a:p>
            <a:r>
              <a:t>xx%</a:t>
            </a:r>
          </a:p>
        </p:txBody>
      </p:sp>
      <p:cxnSp>
        <p:nvCxnSpPr>
          <p:cNvPr id="48" name="Google Shape;48;p6"/>
          <p:cNvCxnSpPr/>
          <p:nvPr/>
        </p:nvCxnSpPr>
        <p:spPr>
          <a:xfrm>
            <a:off x="-75550" y="1165275"/>
            <a:ext cx="34740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extLst>
    <p:ext uri="{DCECCB84-F9BA-43D5-87BE-67443E8EF086}">
      <p15:sldGuideLst>
        <p15:guide id="1" orient="horz" pos="624">
          <p15:clr>
            <a:srgbClr val="FA7B17"/>
          </p15:clr>
        </p15:guide>
        <p15:guide id="2" pos="454">
          <p15:clr>
            <a:srgbClr val="FA7B17"/>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DESIGN 4">
  <p:cSld name="CUSTOM_2_2_3">
    <p:bg>
      <p:bgPr>
        <a:solidFill>
          <a:srgbClr val="F3F3F3"/>
        </a:solidFill>
      </p:bgPr>
    </p:bg>
    <p:spTree>
      <p:nvGrpSpPr>
        <p:cNvPr id="49" name="Shape 49"/>
        <p:cNvGrpSpPr/>
        <p:nvPr/>
      </p:nvGrpSpPr>
      <p:grpSpPr>
        <a:xfrm>
          <a:off x="0" y="0"/>
          <a:ext cx="0" cy="0"/>
          <a:chOff x="0" y="0"/>
          <a:chExt cx="0" cy="0"/>
        </a:xfrm>
      </p:grpSpPr>
      <p:sp>
        <p:nvSpPr>
          <p:cNvPr id="50" name="Google Shape;50;p7"/>
          <p:cNvSpPr txBox="1"/>
          <p:nvPr>
            <p:ph type="ctrTitle"/>
          </p:nvPr>
        </p:nvSpPr>
        <p:spPr>
          <a:xfrm flipH="1">
            <a:off x="431747" y="2460650"/>
            <a:ext cx="265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51" name="Google Shape;51;p7"/>
          <p:cNvSpPr txBox="1"/>
          <p:nvPr>
            <p:ph idx="1" type="subTitle"/>
          </p:nvPr>
        </p:nvSpPr>
        <p:spPr>
          <a:xfrm flipH="1">
            <a:off x="444098" y="3075100"/>
            <a:ext cx="1914000" cy="49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52" name="Google Shape;52;p7"/>
          <p:cNvSpPr txBox="1"/>
          <p:nvPr>
            <p:ph hasCustomPrompt="1" idx="2" type="title"/>
          </p:nvPr>
        </p:nvSpPr>
        <p:spPr>
          <a:xfrm flipH="1">
            <a:off x="3551287" y="689975"/>
            <a:ext cx="1296600" cy="312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1" sz="3000"/>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53" name="Google Shape;53;p7"/>
          <p:cNvSpPr txBox="1"/>
          <p:nvPr>
            <p:ph idx="3" type="ctrTitle"/>
          </p:nvPr>
        </p:nvSpPr>
        <p:spPr>
          <a:xfrm flipH="1">
            <a:off x="4244529" y="762825"/>
            <a:ext cx="4286400" cy="265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cxnSp>
        <p:nvCxnSpPr>
          <p:cNvPr id="54" name="Google Shape;54;p7"/>
          <p:cNvCxnSpPr/>
          <p:nvPr/>
        </p:nvCxnSpPr>
        <p:spPr>
          <a:xfrm rot="10800000">
            <a:off x="5735900" y="1165275"/>
            <a:ext cx="36309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extLst>
    <p:ext uri="{DCECCB84-F9BA-43D5-87BE-67443E8EF086}">
      <p15:sldGuideLst>
        <p15:guide id="1" orient="horz" pos="624">
          <p15:clr>
            <a:srgbClr val="FA7B17"/>
          </p15:clr>
        </p15:guide>
        <p15:guide id="2" pos="3458">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DESIGN 5">
  <p:cSld name="CUSTOM_2_2_2">
    <p:bg>
      <p:bgPr>
        <a:solidFill>
          <a:srgbClr val="F3F3F3"/>
        </a:solidFill>
      </p:bgPr>
    </p:bg>
    <p:spTree>
      <p:nvGrpSpPr>
        <p:cNvPr id="55" name="Shape 55"/>
        <p:cNvGrpSpPr/>
        <p:nvPr/>
      </p:nvGrpSpPr>
      <p:grpSpPr>
        <a:xfrm>
          <a:off x="0" y="0"/>
          <a:ext cx="0" cy="0"/>
          <a:chOff x="0" y="0"/>
          <a:chExt cx="0" cy="0"/>
        </a:xfrm>
      </p:grpSpPr>
      <p:sp>
        <p:nvSpPr>
          <p:cNvPr id="56" name="Google Shape;56;p8"/>
          <p:cNvSpPr txBox="1"/>
          <p:nvPr>
            <p:ph type="ctrTitle"/>
          </p:nvPr>
        </p:nvSpPr>
        <p:spPr>
          <a:xfrm>
            <a:off x="6080624" y="2460650"/>
            <a:ext cx="265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57" name="Google Shape;57;p8"/>
          <p:cNvSpPr txBox="1"/>
          <p:nvPr>
            <p:ph idx="1" type="subTitle"/>
          </p:nvPr>
        </p:nvSpPr>
        <p:spPr>
          <a:xfrm>
            <a:off x="6080625" y="3075598"/>
            <a:ext cx="1914000" cy="49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58" name="Google Shape;58;p8"/>
          <p:cNvSpPr txBox="1"/>
          <p:nvPr>
            <p:ph hasCustomPrompt="1" idx="2" type="title"/>
          </p:nvPr>
        </p:nvSpPr>
        <p:spPr>
          <a:xfrm>
            <a:off x="4306949" y="689975"/>
            <a:ext cx="1296600" cy="312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b="1" sz="3000"/>
            </a:lvl1pPr>
            <a:lvl2pPr lvl="1" rtl="0" algn="r">
              <a:spcBef>
                <a:spcPts val="0"/>
              </a:spcBef>
              <a:spcAft>
                <a:spcPts val="0"/>
              </a:spcAft>
              <a:buSzPts val="3000"/>
              <a:buNone/>
              <a:defRPr b="1" sz="3000"/>
            </a:lvl2pPr>
            <a:lvl3pPr lvl="2" rtl="0" algn="r">
              <a:spcBef>
                <a:spcPts val="0"/>
              </a:spcBef>
              <a:spcAft>
                <a:spcPts val="0"/>
              </a:spcAft>
              <a:buSzPts val="3000"/>
              <a:buNone/>
              <a:defRPr b="1" sz="3000"/>
            </a:lvl3pPr>
            <a:lvl4pPr lvl="3" rtl="0" algn="r">
              <a:spcBef>
                <a:spcPts val="0"/>
              </a:spcBef>
              <a:spcAft>
                <a:spcPts val="0"/>
              </a:spcAft>
              <a:buSzPts val="3000"/>
              <a:buNone/>
              <a:defRPr b="1" sz="3000"/>
            </a:lvl4pPr>
            <a:lvl5pPr lvl="4" rtl="0" algn="r">
              <a:spcBef>
                <a:spcPts val="0"/>
              </a:spcBef>
              <a:spcAft>
                <a:spcPts val="0"/>
              </a:spcAft>
              <a:buSzPts val="3000"/>
              <a:buNone/>
              <a:defRPr b="1" sz="3000"/>
            </a:lvl5pPr>
            <a:lvl6pPr lvl="5" rtl="0" algn="r">
              <a:spcBef>
                <a:spcPts val="0"/>
              </a:spcBef>
              <a:spcAft>
                <a:spcPts val="0"/>
              </a:spcAft>
              <a:buSzPts val="3000"/>
              <a:buNone/>
              <a:defRPr b="1" sz="3000"/>
            </a:lvl6pPr>
            <a:lvl7pPr lvl="6" rtl="0" algn="r">
              <a:spcBef>
                <a:spcPts val="0"/>
              </a:spcBef>
              <a:spcAft>
                <a:spcPts val="0"/>
              </a:spcAft>
              <a:buSzPts val="3000"/>
              <a:buNone/>
              <a:defRPr b="1" sz="3000"/>
            </a:lvl7pPr>
            <a:lvl8pPr lvl="7" rtl="0" algn="r">
              <a:spcBef>
                <a:spcPts val="0"/>
              </a:spcBef>
              <a:spcAft>
                <a:spcPts val="0"/>
              </a:spcAft>
              <a:buSzPts val="3000"/>
              <a:buNone/>
              <a:defRPr b="1" sz="3000"/>
            </a:lvl8pPr>
            <a:lvl9pPr lvl="8" rtl="0" algn="r">
              <a:spcBef>
                <a:spcPts val="0"/>
              </a:spcBef>
              <a:spcAft>
                <a:spcPts val="0"/>
              </a:spcAft>
              <a:buSzPts val="3000"/>
              <a:buNone/>
              <a:defRPr b="1" sz="3000"/>
            </a:lvl9pPr>
          </a:lstStyle>
          <a:p>
            <a:r>
              <a:t>xx%</a:t>
            </a:r>
          </a:p>
        </p:txBody>
      </p:sp>
      <p:sp>
        <p:nvSpPr>
          <p:cNvPr id="59" name="Google Shape;59;p8"/>
          <p:cNvSpPr txBox="1"/>
          <p:nvPr>
            <p:ph idx="3" type="ctrTitle"/>
          </p:nvPr>
        </p:nvSpPr>
        <p:spPr>
          <a:xfrm>
            <a:off x="625350" y="762825"/>
            <a:ext cx="42723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
        <p:nvSpPr>
          <p:cNvPr id="60" name="Google Shape;60;p8"/>
          <p:cNvSpPr/>
          <p:nvPr/>
        </p:nvSpPr>
        <p:spPr>
          <a:xfrm>
            <a:off x="378150" y="1695300"/>
            <a:ext cx="4170893" cy="3004234"/>
          </a:xfrm>
          <a:custGeom>
            <a:rect b="b" l="l" r="r" t="t"/>
            <a:pathLst>
              <a:path extrusionOk="0" h="30388" w="35286">
                <a:moveTo>
                  <a:pt x="1" y="0"/>
                </a:moveTo>
                <a:lnTo>
                  <a:pt x="1" y="30387"/>
                </a:lnTo>
                <a:lnTo>
                  <a:pt x="35286" y="30387"/>
                </a:lnTo>
                <a:lnTo>
                  <a:pt x="352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txBox="1"/>
          <p:nvPr>
            <p:ph idx="4" type="subTitle"/>
          </p:nvPr>
        </p:nvSpPr>
        <p:spPr>
          <a:xfrm>
            <a:off x="1129538" y="2468725"/>
            <a:ext cx="3009900" cy="1457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cxnSp>
        <p:nvCxnSpPr>
          <p:cNvPr id="62" name="Google Shape;62;p8"/>
          <p:cNvCxnSpPr/>
          <p:nvPr/>
        </p:nvCxnSpPr>
        <p:spPr>
          <a:xfrm>
            <a:off x="-20600" y="1165275"/>
            <a:ext cx="3419100" cy="0"/>
          </a:xfrm>
          <a:prstGeom prst="straightConnector1">
            <a:avLst/>
          </a:prstGeom>
          <a:noFill/>
          <a:ln cap="flat" cmpd="sng" w="19050">
            <a:solidFill>
              <a:srgbClr val="434343"/>
            </a:solidFill>
            <a:prstDash val="solid"/>
            <a:round/>
            <a:headEnd len="med" w="med" type="none"/>
            <a:tailEnd len="med" w="med" type="none"/>
          </a:ln>
        </p:spPr>
      </p:cxnSp>
    </p:spTree>
  </p:cSld>
  <p:clrMapOvr>
    <a:masterClrMapping/>
  </p:clrMapOvr>
  <p:extLst>
    <p:ext uri="{DCECCB84-F9BA-43D5-87BE-67443E8EF086}">
      <p15:sldGuideLst>
        <p15:guide id="1" orient="horz" pos="624">
          <p15:clr>
            <a:srgbClr val="FA7B17"/>
          </p15:clr>
        </p15:guide>
        <p15:guide id="2" pos="3458">
          <p15:clr>
            <a:srgbClr val="FA7B17"/>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5">
    <p:spTree>
      <p:nvGrpSpPr>
        <p:cNvPr id="63" name="Shape 63"/>
        <p:cNvGrpSpPr/>
        <p:nvPr/>
      </p:nvGrpSpPr>
      <p:grpSpPr>
        <a:xfrm>
          <a:off x="0" y="0"/>
          <a:ext cx="0" cy="0"/>
          <a:chOff x="0" y="0"/>
          <a:chExt cx="0" cy="0"/>
        </a:xfrm>
      </p:grpSpPr>
      <p:sp>
        <p:nvSpPr>
          <p:cNvPr id="64" name="Google Shape;64;p9"/>
          <p:cNvSpPr txBox="1"/>
          <p:nvPr>
            <p:ph type="ctrTitle"/>
          </p:nvPr>
        </p:nvSpPr>
        <p:spPr>
          <a:xfrm>
            <a:off x="603743" y="3903375"/>
            <a:ext cx="2656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lgn="r">
              <a:spcBef>
                <a:spcPts val="0"/>
              </a:spcBef>
              <a:spcAft>
                <a:spcPts val="0"/>
              </a:spcAft>
              <a:buSzPts val="2400"/>
              <a:buNone/>
              <a:defRPr b="1" sz="2400"/>
            </a:lvl2pPr>
            <a:lvl3pPr lvl="2" rtl="0" algn="r">
              <a:spcBef>
                <a:spcPts val="0"/>
              </a:spcBef>
              <a:spcAft>
                <a:spcPts val="0"/>
              </a:spcAft>
              <a:buSzPts val="2400"/>
              <a:buNone/>
              <a:defRPr b="1" sz="2400"/>
            </a:lvl3pPr>
            <a:lvl4pPr lvl="3" rtl="0" algn="r">
              <a:spcBef>
                <a:spcPts val="0"/>
              </a:spcBef>
              <a:spcAft>
                <a:spcPts val="0"/>
              </a:spcAft>
              <a:buSzPts val="2400"/>
              <a:buNone/>
              <a:defRPr b="1" sz="2400"/>
            </a:lvl4pPr>
            <a:lvl5pPr lvl="4" rtl="0" algn="r">
              <a:spcBef>
                <a:spcPts val="0"/>
              </a:spcBef>
              <a:spcAft>
                <a:spcPts val="0"/>
              </a:spcAft>
              <a:buSzPts val="2400"/>
              <a:buNone/>
              <a:defRPr b="1" sz="2400"/>
            </a:lvl5pPr>
            <a:lvl6pPr lvl="5" rtl="0" algn="r">
              <a:spcBef>
                <a:spcPts val="0"/>
              </a:spcBef>
              <a:spcAft>
                <a:spcPts val="0"/>
              </a:spcAft>
              <a:buSzPts val="2400"/>
              <a:buNone/>
              <a:defRPr b="1" sz="2400"/>
            </a:lvl6pPr>
            <a:lvl7pPr lvl="6" rtl="0" algn="r">
              <a:spcBef>
                <a:spcPts val="0"/>
              </a:spcBef>
              <a:spcAft>
                <a:spcPts val="0"/>
              </a:spcAft>
              <a:buSzPts val="2400"/>
              <a:buNone/>
              <a:defRPr b="1" sz="2400"/>
            </a:lvl7pPr>
            <a:lvl8pPr lvl="7" rtl="0" algn="r">
              <a:spcBef>
                <a:spcPts val="0"/>
              </a:spcBef>
              <a:spcAft>
                <a:spcPts val="0"/>
              </a:spcAft>
              <a:buSzPts val="2400"/>
              <a:buNone/>
              <a:defRPr b="1" sz="2400"/>
            </a:lvl8pPr>
            <a:lvl9pPr lvl="8" rtl="0" algn="r">
              <a:spcBef>
                <a:spcPts val="0"/>
              </a:spcBef>
              <a:spcAft>
                <a:spcPts val="0"/>
              </a:spcAft>
              <a:buSzPts val="2400"/>
              <a:buNone/>
              <a:defRPr b="1" sz="2400"/>
            </a:lvl9pPr>
          </a:lstStyle>
          <a:p/>
        </p:txBody>
      </p:sp>
      <p:sp>
        <p:nvSpPr>
          <p:cNvPr id="65" name="Google Shape;65;p9"/>
          <p:cNvSpPr txBox="1"/>
          <p:nvPr>
            <p:ph hasCustomPrompt="1" idx="2" type="title"/>
          </p:nvPr>
        </p:nvSpPr>
        <p:spPr>
          <a:xfrm>
            <a:off x="618218" y="695188"/>
            <a:ext cx="1296600" cy="3126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000"/>
              <a:buNone/>
              <a:defRPr b="1" sz="3000"/>
            </a:lvl1pPr>
            <a:lvl2pPr lvl="1" rtl="0" algn="r">
              <a:spcBef>
                <a:spcPts val="0"/>
              </a:spcBef>
              <a:spcAft>
                <a:spcPts val="0"/>
              </a:spcAft>
              <a:buSzPts val="3000"/>
              <a:buNone/>
              <a:defRPr b="1" sz="3000"/>
            </a:lvl2pPr>
            <a:lvl3pPr lvl="2" rtl="0" algn="r">
              <a:spcBef>
                <a:spcPts val="0"/>
              </a:spcBef>
              <a:spcAft>
                <a:spcPts val="0"/>
              </a:spcAft>
              <a:buSzPts val="3000"/>
              <a:buNone/>
              <a:defRPr b="1" sz="3000"/>
            </a:lvl3pPr>
            <a:lvl4pPr lvl="3" rtl="0" algn="r">
              <a:spcBef>
                <a:spcPts val="0"/>
              </a:spcBef>
              <a:spcAft>
                <a:spcPts val="0"/>
              </a:spcAft>
              <a:buSzPts val="3000"/>
              <a:buNone/>
              <a:defRPr b="1" sz="3000"/>
            </a:lvl4pPr>
            <a:lvl5pPr lvl="4" rtl="0" algn="r">
              <a:spcBef>
                <a:spcPts val="0"/>
              </a:spcBef>
              <a:spcAft>
                <a:spcPts val="0"/>
              </a:spcAft>
              <a:buSzPts val="3000"/>
              <a:buNone/>
              <a:defRPr b="1" sz="3000"/>
            </a:lvl5pPr>
            <a:lvl6pPr lvl="5" rtl="0" algn="r">
              <a:spcBef>
                <a:spcPts val="0"/>
              </a:spcBef>
              <a:spcAft>
                <a:spcPts val="0"/>
              </a:spcAft>
              <a:buSzPts val="3000"/>
              <a:buNone/>
              <a:defRPr b="1" sz="3000"/>
            </a:lvl6pPr>
            <a:lvl7pPr lvl="6" rtl="0" algn="r">
              <a:spcBef>
                <a:spcPts val="0"/>
              </a:spcBef>
              <a:spcAft>
                <a:spcPts val="0"/>
              </a:spcAft>
              <a:buSzPts val="3000"/>
              <a:buNone/>
              <a:defRPr b="1" sz="3000"/>
            </a:lvl7pPr>
            <a:lvl8pPr lvl="7" rtl="0" algn="r">
              <a:spcBef>
                <a:spcPts val="0"/>
              </a:spcBef>
              <a:spcAft>
                <a:spcPts val="0"/>
              </a:spcAft>
              <a:buSzPts val="3000"/>
              <a:buNone/>
              <a:defRPr b="1" sz="3000"/>
            </a:lvl8pPr>
            <a:lvl9pPr lvl="8" rtl="0" algn="r">
              <a:spcBef>
                <a:spcPts val="0"/>
              </a:spcBef>
              <a:spcAft>
                <a:spcPts val="0"/>
              </a:spcAft>
              <a:buSzPts val="3000"/>
              <a:buNone/>
              <a:defRPr b="1" sz="3000"/>
            </a:lvl9pPr>
          </a:lstStyle>
          <a:p>
            <a:r>
              <a:t>xx%</a:t>
            </a:r>
          </a:p>
        </p:txBody>
      </p:sp>
      <p:sp>
        <p:nvSpPr>
          <p:cNvPr id="66" name="Google Shape;66;p9"/>
          <p:cNvSpPr txBox="1"/>
          <p:nvPr>
            <p:ph idx="1" type="subTitle"/>
          </p:nvPr>
        </p:nvSpPr>
        <p:spPr>
          <a:xfrm>
            <a:off x="2978242" y="1839050"/>
            <a:ext cx="4645800" cy="26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67" name="Google Shape;67;p9"/>
          <p:cNvSpPr txBox="1"/>
          <p:nvPr>
            <p:ph idx="3" type="subTitle"/>
          </p:nvPr>
        </p:nvSpPr>
        <p:spPr>
          <a:xfrm>
            <a:off x="2978100" y="1955150"/>
            <a:ext cx="46458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68" name="Google Shape;68;p9"/>
          <p:cNvSpPr txBox="1"/>
          <p:nvPr>
            <p:ph idx="4" type="subTitle"/>
          </p:nvPr>
        </p:nvSpPr>
        <p:spPr>
          <a:xfrm>
            <a:off x="2978242" y="2695075"/>
            <a:ext cx="4645800" cy="265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69" name="Google Shape;69;p9"/>
          <p:cNvSpPr txBox="1"/>
          <p:nvPr>
            <p:ph idx="5" type="subTitle"/>
          </p:nvPr>
        </p:nvSpPr>
        <p:spPr>
          <a:xfrm>
            <a:off x="2978100" y="2811175"/>
            <a:ext cx="4645800" cy="402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cxnSp>
        <p:nvCxnSpPr>
          <p:cNvPr id="70" name="Google Shape;70;p9"/>
          <p:cNvCxnSpPr/>
          <p:nvPr/>
        </p:nvCxnSpPr>
        <p:spPr>
          <a:xfrm rot="10800000">
            <a:off x="5761344" y="1165275"/>
            <a:ext cx="3480900" cy="0"/>
          </a:xfrm>
          <a:prstGeom prst="straightConnector1">
            <a:avLst/>
          </a:prstGeom>
          <a:noFill/>
          <a:ln cap="flat" cmpd="sng" w="19050">
            <a:solidFill>
              <a:srgbClr val="434343"/>
            </a:solidFill>
            <a:prstDash val="solid"/>
            <a:round/>
            <a:headEnd len="med" w="med" type="none"/>
            <a:tailEnd len="med" w="med" type="none"/>
          </a:ln>
        </p:spPr>
      </p:cxnSp>
      <p:sp>
        <p:nvSpPr>
          <p:cNvPr id="71" name="Google Shape;71;p9"/>
          <p:cNvSpPr txBox="1"/>
          <p:nvPr>
            <p:ph idx="6" type="ctrTitle"/>
          </p:nvPr>
        </p:nvSpPr>
        <p:spPr>
          <a:xfrm flipH="1">
            <a:off x="2751696" y="762825"/>
            <a:ext cx="5782800" cy="265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Tree>
  </p:cSld>
  <p:clrMapOvr>
    <a:masterClrMapping/>
  </p:clrMapOvr>
  <p:extLst>
    <p:ext uri="{DCECCB84-F9BA-43D5-87BE-67443E8EF086}">
      <p15:sldGuideLst>
        <p15:guide id="1" orient="horz" pos="1754">
          <p15:clr>
            <a:srgbClr val="FA7B17"/>
          </p15:clr>
        </p15:guide>
        <p15:guide id="2" pos="458">
          <p15:clr>
            <a:srgbClr val="FA7B17"/>
          </p15:clr>
        </p15:guide>
        <p15:guide id="3" orient="horz" pos="2727">
          <p15:clr>
            <a:srgbClr val="FA7B17"/>
          </p15:clr>
        </p15:guide>
        <p15:guide id="4" orient="horz" pos="624">
          <p15:clr>
            <a:srgbClr val="FA7B17"/>
          </p15:clr>
        </p15:guide>
        <p15:guide id="5" orient="horz" pos="737">
          <p15:clr>
            <a:srgbClr val="FA7B17"/>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2_2_1_2_1">
    <p:bg>
      <p:bgPr>
        <a:solidFill>
          <a:srgbClr val="F3F3F3"/>
        </a:solidFill>
      </p:bgPr>
    </p:bg>
    <p:spTree>
      <p:nvGrpSpPr>
        <p:cNvPr id="72" name="Shape 72"/>
        <p:cNvGrpSpPr/>
        <p:nvPr/>
      </p:nvGrpSpPr>
      <p:grpSpPr>
        <a:xfrm>
          <a:off x="0" y="0"/>
          <a:ext cx="0" cy="0"/>
          <a:chOff x="0" y="0"/>
          <a:chExt cx="0" cy="0"/>
        </a:xfrm>
      </p:grpSpPr>
      <p:cxnSp>
        <p:nvCxnSpPr>
          <p:cNvPr id="73" name="Google Shape;73;p10"/>
          <p:cNvCxnSpPr/>
          <p:nvPr/>
        </p:nvCxnSpPr>
        <p:spPr>
          <a:xfrm>
            <a:off x="-82400" y="1165275"/>
            <a:ext cx="3480900" cy="0"/>
          </a:xfrm>
          <a:prstGeom prst="straightConnector1">
            <a:avLst/>
          </a:prstGeom>
          <a:noFill/>
          <a:ln cap="flat" cmpd="sng" w="19050">
            <a:solidFill>
              <a:srgbClr val="434343"/>
            </a:solidFill>
            <a:prstDash val="solid"/>
            <a:round/>
            <a:headEnd len="med" w="med" type="none"/>
            <a:tailEnd len="med" w="med" type="none"/>
          </a:ln>
        </p:spPr>
      </p:cxnSp>
      <p:sp>
        <p:nvSpPr>
          <p:cNvPr id="74" name="Google Shape;74;p10"/>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Cutive Mono"/>
              <a:buNone/>
              <a:defRPr sz="1100">
                <a:latin typeface="Cutive Mono"/>
                <a:ea typeface="Cutive Mono"/>
                <a:cs typeface="Cutive Mono"/>
                <a:sym typeface="Cutive Mono"/>
              </a:defRPr>
            </a:lvl1pPr>
            <a:lvl2pPr lvl="1" rtl="0" algn="r">
              <a:spcBef>
                <a:spcPts val="0"/>
              </a:spcBef>
              <a:spcAft>
                <a:spcPts val="0"/>
              </a:spcAft>
              <a:buSzPts val="1100"/>
              <a:buFont typeface="Cutive Mono"/>
              <a:buNone/>
              <a:defRPr b="1" sz="1100">
                <a:latin typeface="Cutive Mono"/>
                <a:ea typeface="Cutive Mono"/>
                <a:cs typeface="Cutive Mono"/>
                <a:sym typeface="Cutive Mono"/>
              </a:defRPr>
            </a:lvl2pPr>
            <a:lvl3pPr lvl="2" rtl="0" algn="r">
              <a:spcBef>
                <a:spcPts val="0"/>
              </a:spcBef>
              <a:spcAft>
                <a:spcPts val="0"/>
              </a:spcAft>
              <a:buSzPts val="1100"/>
              <a:buFont typeface="Cutive Mono"/>
              <a:buNone/>
              <a:defRPr b="1" sz="1100">
                <a:latin typeface="Cutive Mono"/>
                <a:ea typeface="Cutive Mono"/>
                <a:cs typeface="Cutive Mono"/>
                <a:sym typeface="Cutive Mono"/>
              </a:defRPr>
            </a:lvl3pPr>
            <a:lvl4pPr lvl="3" rtl="0" algn="r">
              <a:spcBef>
                <a:spcPts val="0"/>
              </a:spcBef>
              <a:spcAft>
                <a:spcPts val="0"/>
              </a:spcAft>
              <a:buSzPts val="1100"/>
              <a:buFont typeface="Cutive Mono"/>
              <a:buNone/>
              <a:defRPr b="1" sz="1100">
                <a:latin typeface="Cutive Mono"/>
                <a:ea typeface="Cutive Mono"/>
                <a:cs typeface="Cutive Mono"/>
                <a:sym typeface="Cutive Mono"/>
              </a:defRPr>
            </a:lvl4pPr>
            <a:lvl5pPr lvl="4" rtl="0" algn="r">
              <a:spcBef>
                <a:spcPts val="0"/>
              </a:spcBef>
              <a:spcAft>
                <a:spcPts val="0"/>
              </a:spcAft>
              <a:buSzPts val="1100"/>
              <a:buFont typeface="Cutive Mono"/>
              <a:buNone/>
              <a:defRPr b="1" sz="1100">
                <a:latin typeface="Cutive Mono"/>
                <a:ea typeface="Cutive Mono"/>
                <a:cs typeface="Cutive Mono"/>
                <a:sym typeface="Cutive Mono"/>
              </a:defRPr>
            </a:lvl5pPr>
            <a:lvl6pPr lvl="5" rtl="0" algn="r">
              <a:spcBef>
                <a:spcPts val="0"/>
              </a:spcBef>
              <a:spcAft>
                <a:spcPts val="0"/>
              </a:spcAft>
              <a:buSzPts val="1100"/>
              <a:buFont typeface="Cutive Mono"/>
              <a:buNone/>
              <a:defRPr b="1" sz="1100">
                <a:latin typeface="Cutive Mono"/>
                <a:ea typeface="Cutive Mono"/>
                <a:cs typeface="Cutive Mono"/>
                <a:sym typeface="Cutive Mono"/>
              </a:defRPr>
            </a:lvl6pPr>
            <a:lvl7pPr lvl="6" rtl="0" algn="r">
              <a:spcBef>
                <a:spcPts val="0"/>
              </a:spcBef>
              <a:spcAft>
                <a:spcPts val="0"/>
              </a:spcAft>
              <a:buSzPts val="1100"/>
              <a:buFont typeface="Cutive Mono"/>
              <a:buNone/>
              <a:defRPr b="1" sz="1100">
                <a:latin typeface="Cutive Mono"/>
                <a:ea typeface="Cutive Mono"/>
                <a:cs typeface="Cutive Mono"/>
                <a:sym typeface="Cutive Mono"/>
              </a:defRPr>
            </a:lvl7pPr>
            <a:lvl8pPr lvl="7" rtl="0" algn="r">
              <a:spcBef>
                <a:spcPts val="0"/>
              </a:spcBef>
              <a:spcAft>
                <a:spcPts val="0"/>
              </a:spcAft>
              <a:buSzPts val="1100"/>
              <a:buFont typeface="Cutive Mono"/>
              <a:buNone/>
              <a:defRPr b="1" sz="1100">
                <a:latin typeface="Cutive Mono"/>
                <a:ea typeface="Cutive Mono"/>
                <a:cs typeface="Cutive Mono"/>
                <a:sym typeface="Cutive Mono"/>
              </a:defRPr>
            </a:lvl8pPr>
            <a:lvl9pPr lvl="8" rtl="0" algn="r">
              <a:spcBef>
                <a:spcPts val="0"/>
              </a:spcBef>
              <a:spcAft>
                <a:spcPts val="0"/>
              </a:spcAft>
              <a:buSzPts val="1100"/>
              <a:buFont typeface="Cutive Mono"/>
              <a:buNone/>
              <a:defRPr b="1" sz="1100">
                <a:latin typeface="Cutive Mono"/>
                <a:ea typeface="Cutive Mono"/>
                <a:cs typeface="Cutive Mono"/>
                <a:sym typeface="Cutive Mono"/>
              </a:defRPr>
            </a:lvl9pPr>
          </a:lstStyle>
          <a:p/>
        </p:txBody>
      </p:sp>
      <p:sp>
        <p:nvSpPr>
          <p:cNvPr id="75" name="Google Shape;75;p10"/>
          <p:cNvSpPr txBox="1"/>
          <p:nvPr>
            <p:ph idx="1" type="subTitle"/>
          </p:nvPr>
        </p:nvSpPr>
        <p:spPr>
          <a:xfrm>
            <a:off x="1671200" y="2309850"/>
            <a:ext cx="2457000" cy="26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Reem Kufi"/>
              <a:buNone/>
              <a:defRPr sz="1200">
                <a:latin typeface="Reem Kufi"/>
                <a:ea typeface="Reem Kufi"/>
                <a:cs typeface="Reem Kufi"/>
                <a:sym typeface="Reem Kufi"/>
              </a:defRPr>
            </a:lvl1pPr>
            <a:lvl2pPr lvl="1" rtl="0" algn="ctr">
              <a:lnSpc>
                <a:spcPct val="100000"/>
              </a:lnSpc>
              <a:spcBef>
                <a:spcPts val="0"/>
              </a:spcBef>
              <a:spcAft>
                <a:spcPts val="0"/>
              </a:spcAft>
              <a:buSzPts val="1200"/>
              <a:buFont typeface="Reem Kufi"/>
              <a:buNone/>
              <a:defRPr sz="1200">
                <a:latin typeface="Reem Kufi"/>
                <a:ea typeface="Reem Kufi"/>
                <a:cs typeface="Reem Kufi"/>
                <a:sym typeface="Reem Kufi"/>
              </a:defRPr>
            </a:lvl2pPr>
            <a:lvl3pPr lvl="2" rtl="0" algn="ctr">
              <a:lnSpc>
                <a:spcPct val="100000"/>
              </a:lnSpc>
              <a:spcBef>
                <a:spcPts val="0"/>
              </a:spcBef>
              <a:spcAft>
                <a:spcPts val="0"/>
              </a:spcAft>
              <a:buSzPts val="1200"/>
              <a:buFont typeface="Reem Kufi"/>
              <a:buNone/>
              <a:defRPr sz="1200">
                <a:latin typeface="Reem Kufi"/>
                <a:ea typeface="Reem Kufi"/>
                <a:cs typeface="Reem Kufi"/>
                <a:sym typeface="Reem Kufi"/>
              </a:defRPr>
            </a:lvl3pPr>
            <a:lvl4pPr lvl="3" rtl="0" algn="ctr">
              <a:lnSpc>
                <a:spcPct val="100000"/>
              </a:lnSpc>
              <a:spcBef>
                <a:spcPts val="0"/>
              </a:spcBef>
              <a:spcAft>
                <a:spcPts val="0"/>
              </a:spcAft>
              <a:buSzPts val="1200"/>
              <a:buFont typeface="Reem Kufi"/>
              <a:buNone/>
              <a:defRPr sz="1200">
                <a:latin typeface="Reem Kufi"/>
                <a:ea typeface="Reem Kufi"/>
                <a:cs typeface="Reem Kufi"/>
                <a:sym typeface="Reem Kufi"/>
              </a:defRPr>
            </a:lvl4pPr>
            <a:lvl5pPr lvl="4" rtl="0" algn="ctr">
              <a:lnSpc>
                <a:spcPct val="100000"/>
              </a:lnSpc>
              <a:spcBef>
                <a:spcPts val="0"/>
              </a:spcBef>
              <a:spcAft>
                <a:spcPts val="0"/>
              </a:spcAft>
              <a:buSzPts val="1200"/>
              <a:buFont typeface="Reem Kufi"/>
              <a:buNone/>
              <a:defRPr sz="1200">
                <a:latin typeface="Reem Kufi"/>
                <a:ea typeface="Reem Kufi"/>
                <a:cs typeface="Reem Kufi"/>
                <a:sym typeface="Reem Kufi"/>
              </a:defRPr>
            </a:lvl5pPr>
            <a:lvl6pPr lvl="5" rtl="0" algn="ctr">
              <a:lnSpc>
                <a:spcPct val="100000"/>
              </a:lnSpc>
              <a:spcBef>
                <a:spcPts val="0"/>
              </a:spcBef>
              <a:spcAft>
                <a:spcPts val="0"/>
              </a:spcAft>
              <a:buSzPts val="1200"/>
              <a:buFont typeface="Reem Kufi"/>
              <a:buNone/>
              <a:defRPr sz="1200">
                <a:latin typeface="Reem Kufi"/>
                <a:ea typeface="Reem Kufi"/>
                <a:cs typeface="Reem Kufi"/>
                <a:sym typeface="Reem Kufi"/>
              </a:defRPr>
            </a:lvl6pPr>
            <a:lvl7pPr lvl="6" rtl="0" algn="ctr">
              <a:lnSpc>
                <a:spcPct val="100000"/>
              </a:lnSpc>
              <a:spcBef>
                <a:spcPts val="0"/>
              </a:spcBef>
              <a:spcAft>
                <a:spcPts val="0"/>
              </a:spcAft>
              <a:buSzPts val="1200"/>
              <a:buFont typeface="Reem Kufi"/>
              <a:buNone/>
              <a:defRPr sz="1200">
                <a:latin typeface="Reem Kufi"/>
                <a:ea typeface="Reem Kufi"/>
                <a:cs typeface="Reem Kufi"/>
                <a:sym typeface="Reem Kufi"/>
              </a:defRPr>
            </a:lvl7pPr>
            <a:lvl8pPr lvl="7" rtl="0" algn="ctr">
              <a:lnSpc>
                <a:spcPct val="100000"/>
              </a:lnSpc>
              <a:spcBef>
                <a:spcPts val="0"/>
              </a:spcBef>
              <a:spcAft>
                <a:spcPts val="0"/>
              </a:spcAft>
              <a:buSzPts val="1200"/>
              <a:buFont typeface="Reem Kufi"/>
              <a:buNone/>
              <a:defRPr sz="1200">
                <a:latin typeface="Reem Kufi"/>
                <a:ea typeface="Reem Kufi"/>
                <a:cs typeface="Reem Kufi"/>
                <a:sym typeface="Reem Kufi"/>
              </a:defRPr>
            </a:lvl8pPr>
            <a:lvl9pPr lvl="8" rtl="0" algn="ctr">
              <a:lnSpc>
                <a:spcPct val="100000"/>
              </a:lnSpc>
              <a:spcBef>
                <a:spcPts val="0"/>
              </a:spcBef>
              <a:spcAft>
                <a:spcPts val="0"/>
              </a:spcAft>
              <a:buSzPts val="1200"/>
              <a:buFont typeface="Reem Kufi"/>
              <a:buNone/>
              <a:defRPr sz="1200">
                <a:latin typeface="Reem Kufi"/>
                <a:ea typeface="Reem Kufi"/>
                <a:cs typeface="Reem Kufi"/>
                <a:sym typeface="Reem Kufi"/>
              </a:defRPr>
            </a:lvl9pPr>
          </a:lstStyle>
          <a:p/>
        </p:txBody>
      </p:sp>
      <p:sp>
        <p:nvSpPr>
          <p:cNvPr id="76" name="Google Shape;76;p10"/>
          <p:cNvSpPr txBox="1"/>
          <p:nvPr>
            <p:ph idx="2" type="subTitle"/>
          </p:nvPr>
        </p:nvSpPr>
        <p:spPr>
          <a:xfrm>
            <a:off x="1671125" y="2425950"/>
            <a:ext cx="2457000" cy="40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7" name="Google Shape;77;p10"/>
          <p:cNvSpPr txBox="1"/>
          <p:nvPr>
            <p:ph idx="3" type="subTitle"/>
          </p:nvPr>
        </p:nvSpPr>
        <p:spPr>
          <a:xfrm>
            <a:off x="1671200" y="3973425"/>
            <a:ext cx="2457000" cy="26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Reem Kufi"/>
              <a:buNone/>
              <a:defRPr sz="1200">
                <a:latin typeface="Reem Kufi"/>
                <a:ea typeface="Reem Kufi"/>
                <a:cs typeface="Reem Kufi"/>
                <a:sym typeface="Reem Kufi"/>
              </a:defRPr>
            </a:lvl1pPr>
            <a:lvl2pPr lvl="1" rtl="0" algn="ctr">
              <a:lnSpc>
                <a:spcPct val="100000"/>
              </a:lnSpc>
              <a:spcBef>
                <a:spcPts val="0"/>
              </a:spcBef>
              <a:spcAft>
                <a:spcPts val="0"/>
              </a:spcAft>
              <a:buSzPts val="1200"/>
              <a:buFont typeface="Reem Kufi"/>
              <a:buNone/>
              <a:defRPr sz="1200">
                <a:latin typeface="Reem Kufi"/>
                <a:ea typeface="Reem Kufi"/>
                <a:cs typeface="Reem Kufi"/>
                <a:sym typeface="Reem Kufi"/>
              </a:defRPr>
            </a:lvl2pPr>
            <a:lvl3pPr lvl="2" rtl="0" algn="ctr">
              <a:lnSpc>
                <a:spcPct val="100000"/>
              </a:lnSpc>
              <a:spcBef>
                <a:spcPts val="0"/>
              </a:spcBef>
              <a:spcAft>
                <a:spcPts val="0"/>
              </a:spcAft>
              <a:buSzPts val="1200"/>
              <a:buFont typeface="Reem Kufi"/>
              <a:buNone/>
              <a:defRPr sz="1200">
                <a:latin typeface="Reem Kufi"/>
                <a:ea typeface="Reem Kufi"/>
                <a:cs typeface="Reem Kufi"/>
                <a:sym typeface="Reem Kufi"/>
              </a:defRPr>
            </a:lvl3pPr>
            <a:lvl4pPr lvl="3" rtl="0" algn="ctr">
              <a:lnSpc>
                <a:spcPct val="100000"/>
              </a:lnSpc>
              <a:spcBef>
                <a:spcPts val="0"/>
              </a:spcBef>
              <a:spcAft>
                <a:spcPts val="0"/>
              </a:spcAft>
              <a:buSzPts val="1200"/>
              <a:buFont typeface="Reem Kufi"/>
              <a:buNone/>
              <a:defRPr sz="1200">
                <a:latin typeface="Reem Kufi"/>
                <a:ea typeface="Reem Kufi"/>
                <a:cs typeface="Reem Kufi"/>
                <a:sym typeface="Reem Kufi"/>
              </a:defRPr>
            </a:lvl4pPr>
            <a:lvl5pPr lvl="4" rtl="0" algn="ctr">
              <a:lnSpc>
                <a:spcPct val="100000"/>
              </a:lnSpc>
              <a:spcBef>
                <a:spcPts val="0"/>
              </a:spcBef>
              <a:spcAft>
                <a:spcPts val="0"/>
              </a:spcAft>
              <a:buSzPts val="1200"/>
              <a:buFont typeface="Reem Kufi"/>
              <a:buNone/>
              <a:defRPr sz="1200">
                <a:latin typeface="Reem Kufi"/>
                <a:ea typeface="Reem Kufi"/>
                <a:cs typeface="Reem Kufi"/>
                <a:sym typeface="Reem Kufi"/>
              </a:defRPr>
            </a:lvl5pPr>
            <a:lvl6pPr lvl="5" rtl="0" algn="ctr">
              <a:lnSpc>
                <a:spcPct val="100000"/>
              </a:lnSpc>
              <a:spcBef>
                <a:spcPts val="0"/>
              </a:spcBef>
              <a:spcAft>
                <a:spcPts val="0"/>
              </a:spcAft>
              <a:buSzPts val="1200"/>
              <a:buFont typeface="Reem Kufi"/>
              <a:buNone/>
              <a:defRPr sz="1200">
                <a:latin typeface="Reem Kufi"/>
                <a:ea typeface="Reem Kufi"/>
                <a:cs typeface="Reem Kufi"/>
                <a:sym typeface="Reem Kufi"/>
              </a:defRPr>
            </a:lvl6pPr>
            <a:lvl7pPr lvl="6" rtl="0" algn="ctr">
              <a:lnSpc>
                <a:spcPct val="100000"/>
              </a:lnSpc>
              <a:spcBef>
                <a:spcPts val="0"/>
              </a:spcBef>
              <a:spcAft>
                <a:spcPts val="0"/>
              </a:spcAft>
              <a:buSzPts val="1200"/>
              <a:buFont typeface="Reem Kufi"/>
              <a:buNone/>
              <a:defRPr sz="1200">
                <a:latin typeface="Reem Kufi"/>
                <a:ea typeface="Reem Kufi"/>
                <a:cs typeface="Reem Kufi"/>
                <a:sym typeface="Reem Kufi"/>
              </a:defRPr>
            </a:lvl7pPr>
            <a:lvl8pPr lvl="7" rtl="0" algn="ctr">
              <a:lnSpc>
                <a:spcPct val="100000"/>
              </a:lnSpc>
              <a:spcBef>
                <a:spcPts val="0"/>
              </a:spcBef>
              <a:spcAft>
                <a:spcPts val="0"/>
              </a:spcAft>
              <a:buSzPts val="1200"/>
              <a:buFont typeface="Reem Kufi"/>
              <a:buNone/>
              <a:defRPr sz="1200">
                <a:latin typeface="Reem Kufi"/>
                <a:ea typeface="Reem Kufi"/>
                <a:cs typeface="Reem Kufi"/>
                <a:sym typeface="Reem Kufi"/>
              </a:defRPr>
            </a:lvl8pPr>
            <a:lvl9pPr lvl="8" rtl="0" algn="ctr">
              <a:lnSpc>
                <a:spcPct val="100000"/>
              </a:lnSpc>
              <a:spcBef>
                <a:spcPts val="0"/>
              </a:spcBef>
              <a:spcAft>
                <a:spcPts val="0"/>
              </a:spcAft>
              <a:buSzPts val="1200"/>
              <a:buFont typeface="Reem Kufi"/>
              <a:buNone/>
              <a:defRPr sz="1200">
                <a:latin typeface="Reem Kufi"/>
                <a:ea typeface="Reem Kufi"/>
                <a:cs typeface="Reem Kufi"/>
                <a:sym typeface="Reem Kufi"/>
              </a:defRPr>
            </a:lvl9pPr>
          </a:lstStyle>
          <a:p/>
        </p:txBody>
      </p:sp>
      <p:sp>
        <p:nvSpPr>
          <p:cNvPr id="78" name="Google Shape;78;p10"/>
          <p:cNvSpPr txBox="1"/>
          <p:nvPr>
            <p:ph idx="4" type="subTitle"/>
          </p:nvPr>
        </p:nvSpPr>
        <p:spPr>
          <a:xfrm>
            <a:off x="1671125" y="4089525"/>
            <a:ext cx="2457000" cy="40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9" name="Google Shape;79;p10"/>
          <p:cNvSpPr txBox="1"/>
          <p:nvPr>
            <p:ph idx="5" type="subTitle"/>
          </p:nvPr>
        </p:nvSpPr>
        <p:spPr>
          <a:xfrm>
            <a:off x="5015875" y="2309850"/>
            <a:ext cx="2457000" cy="26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Reem Kufi"/>
              <a:buNone/>
              <a:defRPr sz="1200">
                <a:latin typeface="Reem Kufi"/>
                <a:ea typeface="Reem Kufi"/>
                <a:cs typeface="Reem Kufi"/>
                <a:sym typeface="Reem Kufi"/>
              </a:defRPr>
            </a:lvl1pPr>
            <a:lvl2pPr lvl="1" rtl="0" algn="ctr">
              <a:lnSpc>
                <a:spcPct val="100000"/>
              </a:lnSpc>
              <a:spcBef>
                <a:spcPts val="0"/>
              </a:spcBef>
              <a:spcAft>
                <a:spcPts val="0"/>
              </a:spcAft>
              <a:buSzPts val="1200"/>
              <a:buFont typeface="Reem Kufi"/>
              <a:buNone/>
              <a:defRPr sz="1200">
                <a:latin typeface="Reem Kufi"/>
                <a:ea typeface="Reem Kufi"/>
                <a:cs typeface="Reem Kufi"/>
                <a:sym typeface="Reem Kufi"/>
              </a:defRPr>
            </a:lvl2pPr>
            <a:lvl3pPr lvl="2" rtl="0" algn="ctr">
              <a:lnSpc>
                <a:spcPct val="100000"/>
              </a:lnSpc>
              <a:spcBef>
                <a:spcPts val="0"/>
              </a:spcBef>
              <a:spcAft>
                <a:spcPts val="0"/>
              </a:spcAft>
              <a:buSzPts val="1200"/>
              <a:buFont typeface="Reem Kufi"/>
              <a:buNone/>
              <a:defRPr sz="1200">
                <a:latin typeface="Reem Kufi"/>
                <a:ea typeface="Reem Kufi"/>
                <a:cs typeface="Reem Kufi"/>
                <a:sym typeface="Reem Kufi"/>
              </a:defRPr>
            </a:lvl3pPr>
            <a:lvl4pPr lvl="3" rtl="0" algn="ctr">
              <a:lnSpc>
                <a:spcPct val="100000"/>
              </a:lnSpc>
              <a:spcBef>
                <a:spcPts val="0"/>
              </a:spcBef>
              <a:spcAft>
                <a:spcPts val="0"/>
              </a:spcAft>
              <a:buSzPts val="1200"/>
              <a:buFont typeface="Reem Kufi"/>
              <a:buNone/>
              <a:defRPr sz="1200">
                <a:latin typeface="Reem Kufi"/>
                <a:ea typeface="Reem Kufi"/>
                <a:cs typeface="Reem Kufi"/>
                <a:sym typeface="Reem Kufi"/>
              </a:defRPr>
            </a:lvl4pPr>
            <a:lvl5pPr lvl="4" rtl="0" algn="ctr">
              <a:lnSpc>
                <a:spcPct val="100000"/>
              </a:lnSpc>
              <a:spcBef>
                <a:spcPts val="0"/>
              </a:spcBef>
              <a:spcAft>
                <a:spcPts val="0"/>
              </a:spcAft>
              <a:buSzPts val="1200"/>
              <a:buFont typeface="Reem Kufi"/>
              <a:buNone/>
              <a:defRPr sz="1200">
                <a:latin typeface="Reem Kufi"/>
                <a:ea typeface="Reem Kufi"/>
                <a:cs typeface="Reem Kufi"/>
                <a:sym typeface="Reem Kufi"/>
              </a:defRPr>
            </a:lvl5pPr>
            <a:lvl6pPr lvl="5" rtl="0" algn="ctr">
              <a:lnSpc>
                <a:spcPct val="100000"/>
              </a:lnSpc>
              <a:spcBef>
                <a:spcPts val="0"/>
              </a:spcBef>
              <a:spcAft>
                <a:spcPts val="0"/>
              </a:spcAft>
              <a:buSzPts val="1200"/>
              <a:buFont typeface="Reem Kufi"/>
              <a:buNone/>
              <a:defRPr sz="1200">
                <a:latin typeface="Reem Kufi"/>
                <a:ea typeface="Reem Kufi"/>
                <a:cs typeface="Reem Kufi"/>
                <a:sym typeface="Reem Kufi"/>
              </a:defRPr>
            </a:lvl6pPr>
            <a:lvl7pPr lvl="6" rtl="0" algn="ctr">
              <a:lnSpc>
                <a:spcPct val="100000"/>
              </a:lnSpc>
              <a:spcBef>
                <a:spcPts val="0"/>
              </a:spcBef>
              <a:spcAft>
                <a:spcPts val="0"/>
              </a:spcAft>
              <a:buSzPts val="1200"/>
              <a:buFont typeface="Reem Kufi"/>
              <a:buNone/>
              <a:defRPr sz="1200">
                <a:latin typeface="Reem Kufi"/>
                <a:ea typeface="Reem Kufi"/>
                <a:cs typeface="Reem Kufi"/>
                <a:sym typeface="Reem Kufi"/>
              </a:defRPr>
            </a:lvl7pPr>
            <a:lvl8pPr lvl="7" rtl="0" algn="ctr">
              <a:lnSpc>
                <a:spcPct val="100000"/>
              </a:lnSpc>
              <a:spcBef>
                <a:spcPts val="0"/>
              </a:spcBef>
              <a:spcAft>
                <a:spcPts val="0"/>
              </a:spcAft>
              <a:buSzPts val="1200"/>
              <a:buFont typeface="Reem Kufi"/>
              <a:buNone/>
              <a:defRPr sz="1200">
                <a:latin typeface="Reem Kufi"/>
                <a:ea typeface="Reem Kufi"/>
                <a:cs typeface="Reem Kufi"/>
                <a:sym typeface="Reem Kufi"/>
              </a:defRPr>
            </a:lvl8pPr>
            <a:lvl9pPr lvl="8" rtl="0" algn="ctr">
              <a:lnSpc>
                <a:spcPct val="100000"/>
              </a:lnSpc>
              <a:spcBef>
                <a:spcPts val="0"/>
              </a:spcBef>
              <a:spcAft>
                <a:spcPts val="0"/>
              </a:spcAft>
              <a:buSzPts val="1200"/>
              <a:buFont typeface="Reem Kufi"/>
              <a:buNone/>
              <a:defRPr sz="1200">
                <a:latin typeface="Reem Kufi"/>
                <a:ea typeface="Reem Kufi"/>
                <a:cs typeface="Reem Kufi"/>
                <a:sym typeface="Reem Kufi"/>
              </a:defRPr>
            </a:lvl9pPr>
          </a:lstStyle>
          <a:p/>
        </p:txBody>
      </p:sp>
      <p:sp>
        <p:nvSpPr>
          <p:cNvPr id="80" name="Google Shape;80;p10"/>
          <p:cNvSpPr txBox="1"/>
          <p:nvPr>
            <p:ph idx="6" type="subTitle"/>
          </p:nvPr>
        </p:nvSpPr>
        <p:spPr>
          <a:xfrm>
            <a:off x="5015800" y="2425950"/>
            <a:ext cx="2457000" cy="40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81" name="Google Shape;81;p10"/>
          <p:cNvSpPr txBox="1"/>
          <p:nvPr>
            <p:ph idx="7" type="subTitle"/>
          </p:nvPr>
        </p:nvSpPr>
        <p:spPr>
          <a:xfrm>
            <a:off x="5015875" y="3973425"/>
            <a:ext cx="2457000" cy="26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Font typeface="Reem Kufi"/>
              <a:buNone/>
              <a:defRPr sz="1200">
                <a:latin typeface="Reem Kufi"/>
                <a:ea typeface="Reem Kufi"/>
                <a:cs typeface="Reem Kufi"/>
                <a:sym typeface="Reem Kufi"/>
              </a:defRPr>
            </a:lvl1pPr>
            <a:lvl2pPr lvl="1" rtl="0" algn="ctr">
              <a:lnSpc>
                <a:spcPct val="100000"/>
              </a:lnSpc>
              <a:spcBef>
                <a:spcPts val="0"/>
              </a:spcBef>
              <a:spcAft>
                <a:spcPts val="0"/>
              </a:spcAft>
              <a:buSzPts val="1200"/>
              <a:buFont typeface="Reem Kufi"/>
              <a:buNone/>
              <a:defRPr sz="1200">
                <a:latin typeface="Reem Kufi"/>
                <a:ea typeface="Reem Kufi"/>
                <a:cs typeface="Reem Kufi"/>
                <a:sym typeface="Reem Kufi"/>
              </a:defRPr>
            </a:lvl2pPr>
            <a:lvl3pPr lvl="2" rtl="0" algn="ctr">
              <a:lnSpc>
                <a:spcPct val="100000"/>
              </a:lnSpc>
              <a:spcBef>
                <a:spcPts val="0"/>
              </a:spcBef>
              <a:spcAft>
                <a:spcPts val="0"/>
              </a:spcAft>
              <a:buSzPts val="1200"/>
              <a:buFont typeface="Reem Kufi"/>
              <a:buNone/>
              <a:defRPr sz="1200">
                <a:latin typeface="Reem Kufi"/>
                <a:ea typeface="Reem Kufi"/>
                <a:cs typeface="Reem Kufi"/>
                <a:sym typeface="Reem Kufi"/>
              </a:defRPr>
            </a:lvl3pPr>
            <a:lvl4pPr lvl="3" rtl="0" algn="ctr">
              <a:lnSpc>
                <a:spcPct val="100000"/>
              </a:lnSpc>
              <a:spcBef>
                <a:spcPts val="0"/>
              </a:spcBef>
              <a:spcAft>
                <a:spcPts val="0"/>
              </a:spcAft>
              <a:buSzPts val="1200"/>
              <a:buFont typeface="Reem Kufi"/>
              <a:buNone/>
              <a:defRPr sz="1200">
                <a:latin typeface="Reem Kufi"/>
                <a:ea typeface="Reem Kufi"/>
                <a:cs typeface="Reem Kufi"/>
                <a:sym typeface="Reem Kufi"/>
              </a:defRPr>
            </a:lvl4pPr>
            <a:lvl5pPr lvl="4" rtl="0" algn="ctr">
              <a:lnSpc>
                <a:spcPct val="100000"/>
              </a:lnSpc>
              <a:spcBef>
                <a:spcPts val="0"/>
              </a:spcBef>
              <a:spcAft>
                <a:spcPts val="0"/>
              </a:spcAft>
              <a:buSzPts val="1200"/>
              <a:buFont typeface="Reem Kufi"/>
              <a:buNone/>
              <a:defRPr sz="1200">
                <a:latin typeface="Reem Kufi"/>
                <a:ea typeface="Reem Kufi"/>
                <a:cs typeface="Reem Kufi"/>
                <a:sym typeface="Reem Kufi"/>
              </a:defRPr>
            </a:lvl5pPr>
            <a:lvl6pPr lvl="5" rtl="0" algn="ctr">
              <a:lnSpc>
                <a:spcPct val="100000"/>
              </a:lnSpc>
              <a:spcBef>
                <a:spcPts val="0"/>
              </a:spcBef>
              <a:spcAft>
                <a:spcPts val="0"/>
              </a:spcAft>
              <a:buSzPts val="1200"/>
              <a:buFont typeface="Reem Kufi"/>
              <a:buNone/>
              <a:defRPr sz="1200">
                <a:latin typeface="Reem Kufi"/>
                <a:ea typeface="Reem Kufi"/>
                <a:cs typeface="Reem Kufi"/>
                <a:sym typeface="Reem Kufi"/>
              </a:defRPr>
            </a:lvl6pPr>
            <a:lvl7pPr lvl="6" rtl="0" algn="ctr">
              <a:lnSpc>
                <a:spcPct val="100000"/>
              </a:lnSpc>
              <a:spcBef>
                <a:spcPts val="0"/>
              </a:spcBef>
              <a:spcAft>
                <a:spcPts val="0"/>
              </a:spcAft>
              <a:buSzPts val="1200"/>
              <a:buFont typeface="Reem Kufi"/>
              <a:buNone/>
              <a:defRPr sz="1200">
                <a:latin typeface="Reem Kufi"/>
                <a:ea typeface="Reem Kufi"/>
                <a:cs typeface="Reem Kufi"/>
                <a:sym typeface="Reem Kufi"/>
              </a:defRPr>
            </a:lvl7pPr>
            <a:lvl8pPr lvl="7" rtl="0" algn="ctr">
              <a:lnSpc>
                <a:spcPct val="100000"/>
              </a:lnSpc>
              <a:spcBef>
                <a:spcPts val="0"/>
              </a:spcBef>
              <a:spcAft>
                <a:spcPts val="0"/>
              </a:spcAft>
              <a:buSzPts val="1200"/>
              <a:buFont typeface="Reem Kufi"/>
              <a:buNone/>
              <a:defRPr sz="1200">
                <a:latin typeface="Reem Kufi"/>
                <a:ea typeface="Reem Kufi"/>
                <a:cs typeface="Reem Kufi"/>
                <a:sym typeface="Reem Kufi"/>
              </a:defRPr>
            </a:lvl8pPr>
            <a:lvl9pPr lvl="8" rtl="0" algn="ctr">
              <a:lnSpc>
                <a:spcPct val="100000"/>
              </a:lnSpc>
              <a:spcBef>
                <a:spcPts val="0"/>
              </a:spcBef>
              <a:spcAft>
                <a:spcPts val="0"/>
              </a:spcAft>
              <a:buSzPts val="1200"/>
              <a:buFont typeface="Reem Kufi"/>
              <a:buNone/>
              <a:defRPr sz="1200">
                <a:latin typeface="Reem Kufi"/>
                <a:ea typeface="Reem Kufi"/>
                <a:cs typeface="Reem Kufi"/>
                <a:sym typeface="Reem Kufi"/>
              </a:defRPr>
            </a:lvl9pPr>
          </a:lstStyle>
          <a:p/>
        </p:txBody>
      </p:sp>
      <p:sp>
        <p:nvSpPr>
          <p:cNvPr id="82" name="Google Shape;82;p10"/>
          <p:cNvSpPr txBox="1"/>
          <p:nvPr>
            <p:ph idx="8" type="subTitle"/>
          </p:nvPr>
        </p:nvSpPr>
        <p:spPr>
          <a:xfrm>
            <a:off x="5015800" y="4089525"/>
            <a:ext cx="2457000" cy="40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83" name="Google Shape;83;p10"/>
          <p:cNvSpPr txBox="1"/>
          <p:nvPr>
            <p:ph hasCustomPrompt="1" idx="9" type="title"/>
          </p:nvPr>
        </p:nvSpPr>
        <p:spPr>
          <a:xfrm flipH="1">
            <a:off x="7233195" y="687840"/>
            <a:ext cx="1296600" cy="3126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3000"/>
              <a:buNone/>
              <a:defRPr b="1" sz="3000"/>
            </a:lvl1pPr>
            <a:lvl2pPr lvl="1" rtl="0" algn="r">
              <a:spcBef>
                <a:spcPts val="0"/>
              </a:spcBef>
              <a:spcAft>
                <a:spcPts val="0"/>
              </a:spcAft>
              <a:buSzPts val="3000"/>
              <a:buNone/>
              <a:defRPr b="1" sz="3000"/>
            </a:lvl2pPr>
            <a:lvl3pPr lvl="2" rtl="0" algn="r">
              <a:spcBef>
                <a:spcPts val="0"/>
              </a:spcBef>
              <a:spcAft>
                <a:spcPts val="0"/>
              </a:spcAft>
              <a:buSzPts val="3000"/>
              <a:buNone/>
              <a:defRPr b="1" sz="3000"/>
            </a:lvl3pPr>
            <a:lvl4pPr lvl="3" rtl="0" algn="r">
              <a:spcBef>
                <a:spcPts val="0"/>
              </a:spcBef>
              <a:spcAft>
                <a:spcPts val="0"/>
              </a:spcAft>
              <a:buSzPts val="3000"/>
              <a:buNone/>
              <a:defRPr b="1" sz="3000"/>
            </a:lvl4pPr>
            <a:lvl5pPr lvl="4" rtl="0" algn="r">
              <a:spcBef>
                <a:spcPts val="0"/>
              </a:spcBef>
              <a:spcAft>
                <a:spcPts val="0"/>
              </a:spcAft>
              <a:buSzPts val="3000"/>
              <a:buNone/>
              <a:defRPr b="1" sz="3000"/>
            </a:lvl5pPr>
            <a:lvl6pPr lvl="5" rtl="0" algn="r">
              <a:spcBef>
                <a:spcPts val="0"/>
              </a:spcBef>
              <a:spcAft>
                <a:spcPts val="0"/>
              </a:spcAft>
              <a:buSzPts val="3000"/>
              <a:buNone/>
              <a:defRPr b="1" sz="3000"/>
            </a:lvl6pPr>
            <a:lvl7pPr lvl="6" rtl="0" algn="r">
              <a:spcBef>
                <a:spcPts val="0"/>
              </a:spcBef>
              <a:spcAft>
                <a:spcPts val="0"/>
              </a:spcAft>
              <a:buSzPts val="3000"/>
              <a:buNone/>
              <a:defRPr b="1" sz="3000"/>
            </a:lvl7pPr>
            <a:lvl8pPr lvl="7" rtl="0" algn="r">
              <a:spcBef>
                <a:spcPts val="0"/>
              </a:spcBef>
              <a:spcAft>
                <a:spcPts val="0"/>
              </a:spcAft>
              <a:buSzPts val="3000"/>
              <a:buNone/>
              <a:defRPr b="1" sz="3000"/>
            </a:lvl8pPr>
            <a:lvl9pPr lvl="8" rtl="0" algn="r">
              <a:spcBef>
                <a:spcPts val="0"/>
              </a:spcBef>
              <a:spcAft>
                <a:spcPts val="0"/>
              </a:spcAft>
              <a:buSzPts val="3000"/>
              <a:buNone/>
              <a:defRPr b="1" sz="3000"/>
            </a:lvl9pPr>
          </a:lstStyle>
          <a:p>
            <a:r>
              <a:t>xx%</a:t>
            </a:r>
          </a:p>
        </p:txBody>
      </p:sp>
    </p:spTree>
  </p:cSld>
  <p:clrMapOvr>
    <a:masterClrMapping/>
  </p:clrMapOvr>
  <p:extLst>
    <p:ext uri="{DCECCB84-F9BA-43D5-87BE-67443E8EF086}">
      <p15:sldGuideLst>
        <p15:guide id="1" orient="horz" pos="624">
          <p15:clr>
            <a:srgbClr val="FA7B17"/>
          </p15:clr>
        </p15:guide>
        <p15:guide id="2" pos="3458">
          <p15:clr>
            <a:srgbClr val="FA7B17"/>
          </p15:clr>
        </p15:guide>
      </p15:sldGuideLst>
    </p:ext>
  </p:extLst>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18"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1pPr>
            <a:lvl2pPr lvl="1">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2pPr>
            <a:lvl3pPr lvl="2">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3pPr>
            <a:lvl4pPr lvl="3">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4pPr>
            <a:lvl5pPr lvl="4">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5pPr>
            <a:lvl6pPr lvl="5">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6pPr>
            <a:lvl7pPr lvl="6">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7pPr>
            <a:lvl8pPr lvl="7">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8pPr>
            <a:lvl9pPr lvl="8">
              <a:spcBef>
                <a:spcPts val="0"/>
              </a:spcBef>
              <a:spcAft>
                <a:spcPts val="0"/>
              </a:spcAft>
              <a:buClr>
                <a:srgbClr val="434343"/>
              </a:buClr>
              <a:buSzPts val="2800"/>
              <a:buFont typeface="Reem Kufi"/>
              <a:buNone/>
              <a:defRPr sz="2800">
                <a:solidFill>
                  <a:srgbClr val="434343"/>
                </a:solidFill>
                <a:latin typeface="Reem Kufi"/>
                <a:ea typeface="Reem Kufi"/>
                <a:cs typeface="Reem Kufi"/>
                <a:sym typeface="Reem Kufi"/>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8450" lvl="0" marL="457200">
              <a:lnSpc>
                <a:spcPct val="115000"/>
              </a:lnSpc>
              <a:spcBef>
                <a:spcPts val="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1pPr>
            <a:lvl2pPr indent="-298450" lvl="1" marL="9144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2pPr>
            <a:lvl3pPr indent="-298450" lvl="2" marL="13716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3pPr>
            <a:lvl4pPr indent="-298450" lvl="3" marL="18288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4pPr>
            <a:lvl5pPr indent="-298450" lvl="4" marL="22860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5pPr>
            <a:lvl6pPr indent="-298450" lvl="5" marL="27432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6pPr>
            <a:lvl7pPr indent="-298450" lvl="6" marL="32004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7pPr>
            <a:lvl8pPr indent="-298450" lvl="7" marL="3657600">
              <a:lnSpc>
                <a:spcPct val="115000"/>
              </a:lnSpc>
              <a:spcBef>
                <a:spcPts val="1600"/>
              </a:spcBef>
              <a:spcAft>
                <a:spcPts val="0"/>
              </a:spcAft>
              <a:buClr>
                <a:srgbClr val="434343"/>
              </a:buClr>
              <a:buSzPts val="1100"/>
              <a:buFont typeface="Cutive Mono"/>
              <a:buChar char="○"/>
              <a:defRPr sz="1100">
                <a:solidFill>
                  <a:srgbClr val="434343"/>
                </a:solidFill>
                <a:latin typeface="Cutive Mono"/>
                <a:ea typeface="Cutive Mono"/>
                <a:cs typeface="Cutive Mono"/>
                <a:sym typeface="Cutive Mono"/>
              </a:defRPr>
            </a:lvl8pPr>
            <a:lvl9pPr indent="-298450" lvl="8" marL="4114800">
              <a:lnSpc>
                <a:spcPct val="115000"/>
              </a:lnSpc>
              <a:spcBef>
                <a:spcPts val="1600"/>
              </a:spcBef>
              <a:spcAft>
                <a:spcPts val="1600"/>
              </a:spcAft>
              <a:buClr>
                <a:srgbClr val="434343"/>
              </a:buClr>
              <a:buSzPts val="1100"/>
              <a:buFont typeface="Cutive Mono"/>
              <a:buChar char="■"/>
              <a:defRPr sz="1100">
                <a:solidFill>
                  <a:srgbClr val="434343"/>
                </a:solidFill>
                <a:latin typeface="Cutive Mono"/>
                <a:ea typeface="Cutive Mono"/>
                <a:cs typeface="Cutive Mono"/>
                <a:sym typeface="Cutive Mon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5" name="Shape 105"/>
        <p:cNvGrpSpPr/>
        <p:nvPr/>
      </p:nvGrpSpPr>
      <p:grpSpPr>
        <a:xfrm>
          <a:off x="0" y="0"/>
          <a:ext cx="0" cy="0"/>
          <a:chOff x="0" y="0"/>
          <a:chExt cx="0" cy="0"/>
        </a:xfrm>
      </p:grpSpPr>
      <p:sp>
        <p:nvSpPr>
          <p:cNvPr id="106" name="Google Shape;106;p1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7" name="Google Shape;107;p1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5"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image" Target="../media/image10.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image" Target="../media/image7.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6.jpg"/><Relationship Id="rId4" Type="http://schemas.openxmlformats.org/officeDocument/2006/relationships/hyperlink" Target="http://slidesgo.com/" TargetMode="External"/><Relationship Id="rId5" Type="http://schemas.openxmlformats.org/officeDocument/2006/relationships/hyperlink" Target="https://www.flaticon.com/" TargetMode="External"/><Relationship Id="rId6" Type="http://schemas.openxmlformats.org/officeDocument/2006/relationships/hyperlink" Target="https://www.freepik.com/" TargetMode="External"/></Relationships>
</file>

<file path=ppt/slides/_rels/slide16.xml.rels><?xml version="1.0" encoding="UTF-8" standalone="yes"?><Relationships xmlns="http://schemas.openxmlformats.org/package/2006/relationships"><Relationship Id="rId11" Type="http://schemas.openxmlformats.org/officeDocument/2006/relationships/hyperlink" Target="https://www.freepik.com/free-photo/traveler-looking-book_4990159.htm" TargetMode="External"/><Relationship Id="rId10" Type="http://schemas.openxmlformats.org/officeDocument/2006/relationships/hyperlink" Target="https://www.freepik.com/free-photo/closeup-metro-warning-sign_5180629.htm" TargetMode="External"/><Relationship Id="rId13" Type="http://schemas.openxmlformats.org/officeDocument/2006/relationships/hyperlink" Target="https://www.freepik.com/free-photo/close-up-bicycle-front-painted-wall_4760465.htm#page=2&amp;query=bike&amp;position=43" TargetMode="External"/><Relationship Id="rId12" Type="http://schemas.openxmlformats.org/officeDocument/2006/relationships/hyperlink" Target="https://www.freepik.com/free-photo/famous-chrysler-building-among-characteristic-neighbor-skyscrapers_4821887.htm" TargetMode="External"/><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hyperlink" Target="https://www.flaticon.com/packs/e-learning" TargetMode="External"/><Relationship Id="rId4" Type="http://schemas.openxmlformats.org/officeDocument/2006/relationships/hyperlink" Target="https://www.flaticon.com/packs/phone-12" TargetMode="External"/><Relationship Id="rId9" Type="http://schemas.openxmlformats.org/officeDocument/2006/relationships/hyperlink" Target="https://www.freepik.com/free-photo/modern-train-station-waiting-passangers_4990181.htm" TargetMode="External"/><Relationship Id="rId15" Type="http://schemas.openxmlformats.org/officeDocument/2006/relationships/hyperlink" Target="https://www.freepik.com/free-photo/high-view-urban-basketball-players_5131587.htm" TargetMode="External"/><Relationship Id="rId14" Type="http://schemas.openxmlformats.org/officeDocument/2006/relationships/hyperlink" Target="https://www.freepik.com/free-photo/low-angle-basketball-asphalt_5101835.htm" TargetMode="External"/><Relationship Id="rId17" Type="http://schemas.openxmlformats.org/officeDocument/2006/relationships/hyperlink" Target="https://www.freepik.com/free-photo/train-station-night_5180632.htm" TargetMode="External"/><Relationship Id="rId16" Type="http://schemas.openxmlformats.org/officeDocument/2006/relationships/hyperlink" Target="https://www.freepik.com/free-photo/sideways-low-view-basketball-hoop_5131845.htm" TargetMode="External"/><Relationship Id="rId5" Type="http://schemas.openxmlformats.org/officeDocument/2006/relationships/hyperlink" Target="https://www.flaticon.com/packs/free-time-22" TargetMode="External"/><Relationship Id="rId19" Type="http://schemas.openxmlformats.org/officeDocument/2006/relationships/hyperlink" Target="https://www.freepik.com/free-photo/skyscraper-blue-sky-background_4806538.htm" TargetMode="External"/><Relationship Id="rId6" Type="http://schemas.openxmlformats.org/officeDocument/2006/relationships/hyperlink" Target="https://www.flaticon.com/packs/teamwork-21" TargetMode="External"/><Relationship Id="rId18" Type="http://schemas.openxmlformats.org/officeDocument/2006/relationships/hyperlink" Target="https://www.freepik.com/free-photo/blurred-cars-traffic-with-city-scape_5180577.htm" TargetMode="External"/><Relationship Id="rId7" Type="http://schemas.openxmlformats.org/officeDocument/2006/relationships/hyperlink" Target="https://www.freepik.com/free-photo/sideways-traveler-looking-train_5001833.htm" TargetMode="External"/><Relationship Id="rId8" Type="http://schemas.openxmlformats.org/officeDocument/2006/relationships/hyperlink" Target="https://www.freepik.com/free-photo/long-shot-traveler-going-down-stairs_5001716.htm#page=21&amp;query=city&amp;position=18" TargetMode="Externa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 Id="rId3" Type="http://schemas.openxmlformats.org/officeDocument/2006/relationships/hyperlink" Target="https://fonts.google.com/specimen/Reem+Kufi" TargetMode="External"/><Relationship Id="rId4" Type="http://schemas.openxmlformats.org/officeDocument/2006/relationships/hyperlink" Target="https://fonts.google.com/specimen/Cutive+Mono"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8.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hyperlink" Target="https://chrome.google.com/webstore/detail/flaticon-for-gsuit-gslide/haekgjfnhhdkgfgmldhfokhmfkgmciba"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1.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 Id="rId3" Type="http://schemas.openxmlformats.org/officeDocument/2006/relationships/hyperlink" Target="http://bit.ly/2X9RQ9U" TargetMode="External"/><Relationship Id="rId4" Type="http://schemas.openxmlformats.org/officeDocument/2006/relationships/image" Target="../media/image1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5.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9.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1.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2.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2" name="Shape 112"/>
        <p:cNvGrpSpPr/>
        <p:nvPr/>
      </p:nvGrpSpPr>
      <p:grpSpPr>
        <a:xfrm>
          <a:off x="0" y="0"/>
          <a:ext cx="0" cy="0"/>
          <a:chOff x="0" y="0"/>
          <a:chExt cx="0" cy="0"/>
        </a:xfrm>
      </p:grpSpPr>
      <p:pic>
        <p:nvPicPr>
          <p:cNvPr id="113" name="Google Shape;113;p21"/>
          <p:cNvPicPr preferRelativeResize="0"/>
          <p:nvPr/>
        </p:nvPicPr>
        <p:blipFill rotWithShape="1">
          <a:blip r:embed="rId3">
            <a:alphaModFix/>
          </a:blip>
          <a:srcRect b="0" l="3891" r="3882" t="0"/>
          <a:stretch/>
        </p:blipFill>
        <p:spPr>
          <a:xfrm>
            <a:off x="1892675" y="810900"/>
            <a:ext cx="6859200" cy="4183650"/>
          </a:xfrm>
          <a:prstGeom prst="rect">
            <a:avLst/>
          </a:prstGeom>
          <a:noFill/>
          <a:ln>
            <a:noFill/>
          </a:ln>
        </p:spPr>
      </p:pic>
      <p:sp>
        <p:nvSpPr>
          <p:cNvPr id="114" name="Google Shape;114;p21"/>
          <p:cNvSpPr/>
          <p:nvPr/>
        </p:nvSpPr>
        <p:spPr>
          <a:xfrm>
            <a:off x="-270775" y="118500"/>
            <a:ext cx="5191500" cy="5143500"/>
          </a:xfrm>
          <a:prstGeom prst="ellipse">
            <a:avLst/>
          </a:prstGeom>
          <a:gradFill>
            <a:gsLst>
              <a:gs pos="0">
                <a:srgbClr val="FFFFFF">
                  <a:alpha val="52941"/>
                </a:srgbClr>
              </a:gs>
              <a:gs pos="61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1"/>
          <p:cNvSpPr txBox="1"/>
          <p:nvPr>
            <p:ph type="ctrTitle"/>
          </p:nvPr>
        </p:nvSpPr>
        <p:spPr>
          <a:xfrm>
            <a:off x="734674" y="2653975"/>
            <a:ext cx="6486300" cy="56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MINIMALIST RESUME</a:t>
            </a:r>
            <a:endParaRPr/>
          </a:p>
        </p:txBody>
      </p:sp>
      <p:sp>
        <p:nvSpPr>
          <p:cNvPr id="116" name="Google Shape;116;p21"/>
          <p:cNvSpPr txBox="1"/>
          <p:nvPr>
            <p:ph idx="1" type="subTitle"/>
          </p:nvPr>
        </p:nvSpPr>
        <p:spPr>
          <a:xfrm>
            <a:off x="734675" y="3154350"/>
            <a:ext cx="3180600" cy="158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Here is where your presentation begins</a:t>
            </a:r>
            <a:endParaRPr>
              <a:latin typeface="Cutive Mono"/>
              <a:ea typeface="Cutive Mono"/>
              <a:cs typeface="Cutive Mono"/>
              <a:sym typeface="Cutive Mono"/>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6" name="Shape 296"/>
        <p:cNvGrpSpPr/>
        <p:nvPr/>
      </p:nvGrpSpPr>
      <p:grpSpPr>
        <a:xfrm>
          <a:off x="0" y="0"/>
          <a:ext cx="0" cy="0"/>
          <a:chOff x="0" y="0"/>
          <a:chExt cx="0" cy="0"/>
        </a:xfrm>
      </p:grpSpPr>
      <p:sp>
        <p:nvSpPr>
          <p:cNvPr id="297" name="Google Shape;297;p30"/>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C</a:t>
            </a:r>
            <a:r>
              <a:rPr lang="es">
                <a:latin typeface="Cutive Mono"/>
                <a:ea typeface="Cutive Mono"/>
                <a:cs typeface="Cutive Mono"/>
                <a:sym typeface="Cutive Mono"/>
              </a:rPr>
              <a:t>omputer skills </a:t>
            </a:r>
            <a:endParaRPr>
              <a:latin typeface="Cutive Mono"/>
              <a:ea typeface="Cutive Mono"/>
              <a:cs typeface="Cutive Mono"/>
              <a:sym typeface="Cutive Mono"/>
            </a:endParaRPr>
          </a:p>
        </p:txBody>
      </p:sp>
      <p:pic>
        <p:nvPicPr>
          <p:cNvPr id="298" name="Google Shape;298;p30"/>
          <p:cNvPicPr preferRelativeResize="0"/>
          <p:nvPr/>
        </p:nvPicPr>
        <p:blipFill rotWithShape="1">
          <a:blip r:embed="rId3">
            <a:alphaModFix/>
          </a:blip>
          <a:srcRect b="18369" l="42439" r="3921" t="17581"/>
          <a:stretch/>
        </p:blipFill>
        <p:spPr>
          <a:xfrm>
            <a:off x="385999" y="1673825"/>
            <a:ext cx="4171203" cy="3319526"/>
          </a:xfrm>
          <a:prstGeom prst="rect">
            <a:avLst/>
          </a:prstGeom>
          <a:noFill/>
          <a:ln>
            <a:noFill/>
          </a:ln>
        </p:spPr>
      </p:pic>
      <p:grpSp>
        <p:nvGrpSpPr>
          <p:cNvPr id="299" name="Google Shape;299;p30"/>
          <p:cNvGrpSpPr/>
          <p:nvPr/>
        </p:nvGrpSpPr>
        <p:grpSpPr>
          <a:xfrm>
            <a:off x="2727004" y="1985094"/>
            <a:ext cx="345251" cy="414404"/>
            <a:chOff x="1626100" y="238125"/>
            <a:chExt cx="4348250" cy="5219200"/>
          </a:xfrm>
        </p:grpSpPr>
        <p:sp>
          <p:nvSpPr>
            <p:cNvPr id="300" name="Google Shape;300;p30"/>
            <p:cNvSpPr/>
            <p:nvPr/>
          </p:nvSpPr>
          <p:spPr>
            <a:xfrm>
              <a:off x="1626100" y="238125"/>
              <a:ext cx="4348250" cy="5219200"/>
            </a:xfrm>
            <a:custGeom>
              <a:rect b="b" l="l" r="r" t="t"/>
              <a:pathLst>
                <a:path extrusionOk="0" h="208768" w="173930">
                  <a:moveTo>
                    <a:pt x="139058" y="11156"/>
                  </a:moveTo>
                  <a:lnTo>
                    <a:pt x="162741" y="34871"/>
                  </a:lnTo>
                  <a:lnTo>
                    <a:pt x="142745" y="34871"/>
                  </a:lnTo>
                  <a:cubicBezTo>
                    <a:pt x="140722" y="34871"/>
                    <a:pt x="139058" y="33207"/>
                    <a:pt x="139058" y="31152"/>
                  </a:cubicBezTo>
                  <a:lnTo>
                    <a:pt x="139058" y="11156"/>
                  </a:lnTo>
                  <a:close/>
                  <a:moveTo>
                    <a:pt x="104384" y="135536"/>
                  </a:moveTo>
                  <a:cubicBezTo>
                    <a:pt x="106439" y="135536"/>
                    <a:pt x="108102" y="137199"/>
                    <a:pt x="108102" y="139254"/>
                  </a:cubicBezTo>
                  <a:lnTo>
                    <a:pt x="108102" y="174125"/>
                  </a:lnTo>
                  <a:cubicBezTo>
                    <a:pt x="108102" y="176147"/>
                    <a:pt x="106439" y="177811"/>
                    <a:pt x="104384" y="177811"/>
                  </a:cubicBezTo>
                  <a:lnTo>
                    <a:pt x="10243" y="177811"/>
                  </a:lnTo>
                  <a:cubicBezTo>
                    <a:pt x="8220" y="177811"/>
                    <a:pt x="6557" y="176147"/>
                    <a:pt x="6557" y="174125"/>
                  </a:cubicBezTo>
                  <a:lnTo>
                    <a:pt x="6557" y="139254"/>
                  </a:lnTo>
                  <a:cubicBezTo>
                    <a:pt x="6557" y="137199"/>
                    <a:pt x="8220" y="135536"/>
                    <a:pt x="10243" y="135536"/>
                  </a:cubicBezTo>
                  <a:close/>
                  <a:moveTo>
                    <a:pt x="132502" y="6524"/>
                  </a:moveTo>
                  <a:lnTo>
                    <a:pt x="132502" y="31152"/>
                  </a:lnTo>
                  <a:cubicBezTo>
                    <a:pt x="132502" y="36795"/>
                    <a:pt x="137101" y="41395"/>
                    <a:pt x="142745" y="41395"/>
                  </a:cubicBezTo>
                  <a:lnTo>
                    <a:pt x="167373" y="41395"/>
                  </a:lnTo>
                  <a:lnTo>
                    <a:pt x="167373" y="198524"/>
                  </a:lnTo>
                  <a:cubicBezTo>
                    <a:pt x="167373" y="200580"/>
                    <a:pt x="165709" y="202243"/>
                    <a:pt x="163686" y="202243"/>
                  </a:cubicBezTo>
                  <a:lnTo>
                    <a:pt x="31185" y="202243"/>
                  </a:lnTo>
                  <a:cubicBezTo>
                    <a:pt x="29130" y="202243"/>
                    <a:pt x="27466" y="200580"/>
                    <a:pt x="27466" y="198524"/>
                  </a:cubicBezTo>
                  <a:lnTo>
                    <a:pt x="27466" y="184367"/>
                  </a:lnTo>
                  <a:lnTo>
                    <a:pt x="104384" y="184367"/>
                  </a:lnTo>
                  <a:cubicBezTo>
                    <a:pt x="110059" y="184367"/>
                    <a:pt x="114626" y="179768"/>
                    <a:pt x="114626" y="174125"/>
                  </a:cubicBezTo>
                  <a:lnTo>
                    <a:pt x="114626" y="139254"/>
                  </a:lnTo>
                  <a:cubicBezTo>
                    <a:pt x="114626" y="133611"/>
                    <a:pt x="110059" y="129012"/>
                    <a:pt x="104384" y="129012"/>
                  </a:cubicBezTo>
                  <a:lnTo>
                    <a:pt x="27466" y="129012"/>
                  </a:lnTo>
                  <a:lnTo>
                    <a:pt x="27466" y="10243"/>
                  </a:lnTo>
                  <a:cubicBezTo>
                    <a:pt x="27466" y="8188"/>
                    <a:pt x="29130" y="6524"/>
                    <a:pt x="31185" y="6524"/>
                  </a:cubicBezTo>
                  <a:close/>
                  <a:moveTo>
                    <a:pt x="31185" y="0"/>
                  </a:moveTo>
                  <a:cubicBezTo>
                    <a:pt x="25541" y="0"/>
                    <a:pt x="20942" y="4599"/>
                    <a:pt x="20942" y="10243"/>
                  </a:cubicBezTo>
                  <a:lnTo>
                    <a:pt x="20942" y="129012"/>
                  </a:lnTo>
                  <a:lnTo>
                    <a:pt x="10243" y="129012"/>
                  </a:lnTo>
                  <a:cubicBezTo>
                    <a:pt x="4599" y="129012"/>
                    <a:pt x="0" y="133611"/>
                    <a:pt x="0" y="139254"/>
                  </a:cubicBezTo>
                  <a:lnTo>
                    <a:pt x="0" y="174125"/>
                  </a:lnTo>
                  <a:cubicBezTo>
                    <a:pt x="0" y="179768"/>
                    <a:pt x="4599" y="184367"/>
                    <a:pt x="10243" y="184367"/>
                  </a:cubicBezTo>
                  <a:lnTo>
                    <a:pt x="20942" y="184367"/>
                  </a:lnTo>
                  <a:lnTo>
                    <a:pt x="20942" y="198524"/>
                  </a:lnTo>
                  <a:cubicBezTo>
                    <a:pt x="20942" y="204168"/>
                    <a:pt x="25541" y="208767"/>
                    <a:pt x="31185" y="208767"/>
                  </a:cubicBezTo>
                  <a:lnTo>
                    <a:pt x="163686" y="208767"/>
                  </a:lnTo>
                  <a:cubicBezTo>
                    <a:pt x="169330" y="208767"/>
                    <a:pt x="173929" y="204168"/>
                    <a:pt x="173929" y="198524"/>
                  </a:cubicBezTo>
                  <a:lnTo>
                    <a:pt x="173929" y="38133"/>
                  </a:lnTo>
                  <a:cubicBezTo>
                    <a:pt x="173929" y="37285"/>
                    <a:pt x="173570" y="36436"/>
                    <a:pt x="172951" y="35817"/>
                  </a:cubicBezTo>
                  <a:lnTo>
                    <a:pt x="138080" y="946"/>
                  </a:lnTo>
                  <a:cubicBezTo>
                    <a:pt x="137493" y="359"/>
                    <a:pt x="136645" y="0"/>
                    <a:pt x="135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0"/>
            <p:cNvSpPr/>
            <p:nvPr/>
          </p:nvSpPr>
          <p:spPr>
            <a:xfrm>
              <a:off x="2749850" y="3811975"/>
              <a:ext cx="618975" cy="686325"/>
            </a:xfrm>
            <a:custGeom>
              <a:rect b="b" l="l" r="r" t="t"/>
              <a:pathLst>
                <a:path extrusionOk="0" h="27453" w="24759">
                  <a:moveTo>
                    <a:pt x="3663" y="1"/>
                  </a:moveTo>
                  <a:cubicBezTo>
                    <a:pt x="2927" y="1"/>
                    <a:pt x="2183" y="252"/>
                    <a:pt x="1566" y="769"/>
                  </a:cubicBezTo>
                  <a:cubicBezTo>
                    <a:pt x="196" y="1911"/>
                    <a:pt x="0" y="3966"/>
                    <a:pt x="1142" y="5369"/>
                  </a:cubicBezTo>
                  <a:lnTo>
                    <a:pt x="8123" y="13719"/>
                  </a:lnTo>
                  <a:lnTo>
                    <a:pt x="1142" y="22103"/>
                  </a:lnTo>
                  <a:cubicBezTo>
                    <a:pt x="0" y="23473"/>
                    <a:pt x="196" y="25560"/>
                    <a:pt x="1566" y="26702"/>
                  </a:cubicBezTo>
                  <a:cubicBezTo>
                    <a:pt x="2186" y="27224"/>
                    <a:pt x="2936" y="27452"/>
                    <a:pt x="3654" y="27452"/>
                  </a:cubicBezTo>
                  <a:cubicBezTo>
                    <a:pt x="4600" y="27452"/>
                    <a:pt x="5513" y="27061"/>
                    <a:pt x="6165" y="26278"/>
                  </a:cubicBezTo>
                  <a:lnTo>
                    <a:pt x="12363" y="18841"/>
                  </a:lnTo>
                  <a:lnTo>
                    <a:pt x="18594" y="26278"/>
                  </a:lnTo>
                  <a:cubicBezTo>
                    <a:pt x="19213" y="27061"/>
                    <a:pt x="20159" y="27452"/>
                    <a:pt x="21105" y="27452"/>
                  </a:cubicBezTo>
                  <a:cubicBezTo>
                    <a:pt x="21823" y="27452"/>
                    <a:pt x="22573" y="27224"/>
                    <a:pt x="23193" y="26702"/>
                  </a:cubicBezTo>
                  <a:cubicBezTo>
                    <a:pt x="24563" y="25560"/>
                    <a:pt x="24759" y="23473"/>
                    <a:pt x="23617" y="22103"/>
                  </a:cubicBezTo>
                  <a:lnTo>
                    <a:pt x="16636" y="13719"/>
                  </a:lnTo>
                  <a:lnTo>
                    <a:pt x="23617" y="5369"/>
                  </a:lnTo>
                  <a:cubicBezTo>
                    <a:pt x="24759" y="3966"/>
                    <a:pt x="24563" y="1911"/>
                    <a:pt x="23193" y="769"/>
                  </a:cubicBezTo>
                  <a:cubicBezTo>
                    <a:pt x="22576" y="252"/>
                    <a:pt x="21832" y="1"/>
                    <a:pt x="21095" y="1"/>
                  </a:cubicBezTo>
                  <a:cubicBezTo>
                    <a:pt x="20158" y="1"/>
                    <a:pt x="19233" y="408"/>
                    <a:pt x="18594" y="1193"/>
                  </a:cubicBezTo>
                  <a:lnTo>
                    <a:pt x="12363" y="8631"/>
                  </a:lnTo>
                  <a:lnTo>
                    <a:pt x="6165" y="1193"/>
                  </a:lnTo>
                  <a:cubicBezTo>
                    <a:pt x="5526" y="408"/>
                    <a:pt x="4601" y="1"/>
                    <a:pt x="3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0"/>
            <p:cNvSpPr/>
            <p:nvPr/>
          </p:nvSpPr>
          <p:spPr>
            <a:xfrm>
              <a:off x="1975125" y="3811625"/>
              <a:ext cx="686675" cy="686675"/>
            </a:xfrm>
            <a:custGeom>
              <a:rect b="b" l="l" r="r" t="t"/>
              <a:pathLst>
                <a:path extrusionOk="0" h="27467" w="27467">
                  <a:moveTo>
                    <a:pt x="3262" y="0"/>
                  </a:moveTo>
                  <a:cubicBezTo>
                    <a:pt x="1468" y="0"/>
                    <a:pt x="0" y="1468"/>
                    <a:pt x="0" y="3295"/>
                  </a:cubicBezTo>
                  <a:cubicBezTo>
                    <a:pt x="0" y="5089"/>
                    <a:pt x="1468" y="6557"/>
                    <a:pt x="3262" y="6557"/>
                  </a:cubicBezTo>
                  <a:lnTo>
                    <a:pt x="10471" y="6557"/>
                  </a:lnTo>
                  <a:lnTo>
                    <a:pt x="10471" y="24204"/>
                  </a:lnTo>
                  <a:cubicBezTo>
                    <a:pt x="10471" y="25998"/>
                    <a:pt x="11939" y="27466"/>
                    <a:pt x="13733" y="27466"/>
                  </a:cubicBezTo>
                  <a:cubicBezTo>
                    <a:pt x="15527" y="27466"/>
                    <a:pt x="16995" y="25998"/>
                    <a:pt x="16995" y="24204"/>
                  </a:cubicBezTo>
                  <a:lnTo>
                    <a:pt x="16995" y="6557"/>
                  </a:lnTo>
                  <a:lnTo>
                    <a:pt x="24204" y="6557"/>
                  </a:lnTo>
                  <a:cubicBezTo>
                    <a:pt x="25998" y="6557"/>
                    <a:pt x="27466" y="5089"/>
                    <a:pt x="27466" y="3295"/>
                  </a:cubicBezTo>
                  <a:cubicBezTo>
                    <a:pt x="27466" y="1468"/>
                    <a:pt x="25998" y="0"/>
                    <a:pt x="24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0"/>
            <p:cNvSpPr/>
            <p:nvPr/>
          </p:nvSpPr>
          <p:spPr>
            <a:xfrm>
              <a:off x="3456875" y="3811625"/>
              <a:ext cx="686675" cy="686675"/>
            </a:xfrm>
            <a:custGeom>
              <a:rect b="b" l="l" r="r" t="t"/>
              <a:pathLst>
                <a:path extrusionOk="0" h="27467" w="27467">
                  <a:moveTo>
                    <a:pt x="3263" y="0"/>
                  </a:moveTo>
                  <a:cubicBezTo>
                    <a:pt x="1469" y="0"/>
                    <a:pt x="1" y="1468"/>
                    <a:pt x="1" y="3295"/>
                  </a:cubicBezTo>
                  <a:cubicBezTo>
                    <a:pt x="1" y="5089"/>
                    <a:pt x="1469" y="6557"/>
                    <a:pt x="3263" y="6557"/>
                  </a:cubicBezTo>
                  <a:lnTo>
                    <a:pt x="10472" y="6557"/>
                  </a:lnTo>
                  <a:lnTo>
                    <a:pt x="10472" y="24204"/>
                  </a:lnTo>
                  <a:cubicBezTo>
                    <a:pt x="10472" y="25998"/>
                    <a:pt x="11939" y="27466"/>
                    <a:pt x="13734" y="27466"/>
                  </a:cubicBezTo>
                  <a:cubicBezTo>
                    <a:pt x="15528" y="27466"/>
                    <a:pt x="16996" y="25998"/>
                    <a:pt x="16996" y="24204"/>
                  </a:cubicBezTo>
                  <a:lnTo>
                    <a:pt x="16996" y="6557"/>
                  </a:lnTo>
                  <a:lnTo>
                    <a:pt x="24205" y="6557"/>
                  </a:lnTo>
                  <a:cubicBezTo>
                    <a:pt x="25999" y="6557"/>
                    <a:pt x="27467" y="5089"/>
                    <a:pt x="27467" y="3295"/>
                  </a:cubicBezTo>
                  <a:cubicBezTo>
                    <a:pt x="27467" y="1468"/>
                    <a:pt x="25999" y="0"/>
                    <a:pt x="24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2927625" y="1284400"/>
              <a:ext cx="1754975" cy="1732125"/>
            </a:xfrm>
            <a:custGeom>
              <a:rect b="b" l="l" r="r" t="t"/>
              <a:pathLst>
                <a:path extrusionOk="0" h="69285" w="70199">
                  <a:moveTo>
                    <a:pt x="57868" y="6516"/>
                  </a:moveTo>
                  <a:cubicBezTo>
                    <a:pt x="57925" y="6516"/>
                    <a:pt x="57982" y="6541"/>
                    <a:pt x="58031" y="6589"/>
                  </a:cubicBezTo>
                  <a:lnTo>
                    <a:pt x="62957" y="11515"/>
                  </a:lnTo>
                  <a:cubicBezTo>
                    <a:pt x="63022" y="11613"/>
                    <a:pt x="63022" y="11743"/>
                    <a:pt x="62957" y="11841"/>
                  </a:cubicBezTo>
                  <a:lnTo>
                    <a:pt x="57868" y="16930"/>
                  </a:lnTo>
                  <a:lnTo>
                    <a:pt x="52616" y="11678"/>
                  </a:lnTo>
                  <a:lnTo>
                    <a:pt x="57705" y="6589"/>
                  </a:lnTo>
                  <a:cubicBezTo>
                    <a:pt x="57754" y="6541"/>
                    <a:pt x="57811" y="6516"/>
                    <a:pt x="57868" y="6516"/>
                  </a:cubicBezTo>
                  <a:close/>
                  <a:moveTo>
                    <a:pt x="48017" y="16310"/>
                  </a:moveTo>
                  <a:lnTo>
                    <a:pt x="53236" y="21529"/>
                  </a:lnTo>
                  <a:lnTo>
                    <a:pt x="23258" y="51540"/>
                  </a:lnTo>
                  <a:lnTo>
                    <a:pt x="18006" y="46288"/>
                  </a:lnTo>
                  <a:lnTo>
                    <a:pt x="48017" y="16310"/>
                  </a:lnTo>
                  <a:close/>
                  <a:moveTo>
                    <a:pt x="13505" y="51050"/>
                  </a:moveTo>
                  <a:lnTo>
                    <a:pt x="18496" y="56041"/>
                  </a:lnTo>
                  <a:lnTo>
                    <a:pt x="9754" y="59792"/>
                  </a:lnTo>
                  <a:lnTo>
                    <a:pt x="13505" y="51050"/>
                  </a:lnTo>
                  <a:close/>
                  <a:moveTo>
                    <a:pt x="57868" y="0"/>
                  </a:moveTo>
                  <a:cubicBezTo>
                    <a:pt x="56139" y="0"/>
                    <a:pt x="54410" y="653"/>
                    <a:pt x="53105" y="1957"/>
                  </a:cubicBezTo>
                  <a:lnTo>
                    <a:pt x="8612" y="46451"/>
                  </a:lnTo>
                  <a:cubicBezTo>
                    <a:pt x="8318" y="46745"/>
                    <a:pt x="8090" y="47103"/>
                    <a:pt x="7927" y="47462"/>
                  </a:cubicBezTo>
                  <a:lnTo>
                    <a:pt x="522" y="64718"/>
                  </a:lnTo>
                  <a:cubicBezTo>
                    <a:pt x="0" y="65958"/>
                    <a:pt x="261" y="67393"/>
                    <a:pt x="1207" y="68339"/>
                  </a:cubicBezTo>
                  <a:cubicBezTo>
                    <a:pt x="1827" y="68959"/>
                    <a:pt x="2675" y="69285"/>
                    <a:pt x="3523" y="69285"/>
                  </a:cubicBezTo>
                  <a:cubicBezTo>
                    <a:pt x="3947" y="69285"/>
                    <a:pt x="4404" y="69187"/>
                    <a:pt x="4795" y="69024"/>
                  </a:cubicBezTo>
                  <a:lnTo>
                    <a:pt x="22084" y="61619"/>
                  </a:lnTo>
                  <a:cubicBezTo>
                    <a:pt x="22443" y="61456"/>
                    <a:pt x="22802" y="61228"/>
                    <a:pt x="23095" y="60934"/>
                  </a:cubicBezTo>
                  <a:lnTo>
                    <a:pt x="67589" y="16441"/>
                  </a:lnTo>
                  <a:cubicBezTo>
                    <a:pt x="70198" y="13831"/>
                    <a:pt x="70198" y="9525"/>
                    <a:pt x="67589" y="6916"/>
                  </a:cubicBezTo>
                  <a:lnTo>
                    <a:pt x="62630" y="1957"/>
                  </a:lnTo>
                  <a:cubicBezTo>
                    <a:pt x="61326" y="653"/>
                    <a:pt x="59597" y="0"/>
                    <a:pt x="578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0"/>
            <p:cNvSpPr/>
            <p:nvPr/>
          </p:nvSpPr>
          <p:spPr>
            <a:xfrm>
              <a:off x="3631400" y="2853400"/>
              <a:ext cx="1471175" cy="163125"/>
            </a:xfrm>
            <a:custGeom>
              <a:rect b="b" l="l" r="r" t="t"/>
              <a:pathLst>
                <a:path extrusionOk="0" h="6525" w="58847">
                  <a:moveTo>
                    <a:pt x="3262" y="1"/>
                  </a:moveTo>
                  <a:cubicBezTo>
                    <a:pt x="1468" y="1"/>
                    <a:pt x="0" y="1469"/>
                    <a:pt x="0" y="3263"/>
                  </a:cubicBezTo>
                  <a:cubicBezTo>
                    <a:pt x="0" y="5057"/>
                    <a:pt x="1468" y="6525"/>
                    <a:pt x="3262" y="6525"/>
                  </a:cubicBezTo>
                  <a:lnTo>
                    <a:pt x="55552" y="6525"/>
                  </a:lnTo>
                  <a:cubicBezTo>
                    <a:pt x="57379" y="6525"/>
                    <a:pt x="58846" y="5057"/>
                    <a:pt x="58846" y="3263"/>
                  </a:cubicBezTo>
                  <a:cubicBezTo>
                    <a:pt x="58846" y="1469"/>
                    <a:pt x="57379" y="1"/>
                    <a:pt x="55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0"/>
            <p:cNvSpPr/>
            <p:nvPr/>
          </p:nvSpPr>
          <p:spPr>
            <a:xfrm>
              <a:off x="3979600" y="2504375"/>
              <a:ext cx="773950" cy="163950"/>
            </a:xfrm>
            <a:custGeom>
              <a:rect b="b" l="l" r="r" t="t"/>
              <a:pathLst>
                <a:path extrusionOk="0" h="6558" w="30958">
                  <a:moveTo>
                    <a:pt x="3296" y="1"/>
                  </a:moveTo>
                  <a:cubicBezTo>
                    <a:pt x="1469" y="1"/>
                    <a:pt x="1" y="1468"/>
                    <a:pt x="1" y="3263"/>
                  </a:cubicBezTo>
                  <a:cubicBezTo>
                    <a:pt x="1" y="5089"/>
                    <a:pt x="1469" y="6557"/>
                    <a:pt x="3296" y="6557"/>
                  </a:cubicBezTo>
                  <a:lnTo>
                    <a:pt x="27695" y="6557"/>
                  </a:lnTo>
                  <a:cubicBezTo>
                    <a:pt x="29489" y="6557"/>
                    <a:pt x="30957" y="5089"/>
                    <a:pt x="30957" y="3263"/>
                  </a:cubicBezTo>
                  <a:cubicBezTo>
                    <a:pt x="30957" y="1468"/>
                    <a:pt x="29489" y="1"/>
                    <a:pt x="27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30"/>
          <p:cNvGrpSpPr/>
          <p:nvPr/>
        </p:nvGrpSpPr>
        <p:grpSpPr>
          <a:xfrm>
            <a:off x="6011416" y="3497405"/>
            <a:ext cx="345251" cy="414404"/>
            <a:chOff x="1626100" y="238125"/>
            <a:chExt cx="4348250" cy="5219200"/>
          </a:xfrm>
        </p:grpSpPr>
        <p:sp>
          <p:nvSpPr>
            <p:cNvPr id="308" name="Google Shape;308;p30"/>
            <p:cNvSpPr/>
            <p:nvPr/>
          </p:nvSpPr>
          <p:spPr>
            <a:xfrm>
              <a:off x="2759625" y="1632825"/>
              <a:ext cx="2604725" cy="1209200"/>
            </a:xfrm>
            <a:custGeom>
              <a:rect b="b" l="l" r="r" t="t"/>
              <a:pathLst>
                <a:path extrusionOk="0" h="48368" w="104189">
                  <a:moveTo>
                    <a:pt x="52095" y="6646"/>
                  </a:moveTo>
                  <a:lnTo>
                    <a:pt x="91695" y="17215"/>
                  </a:lnTo>
                  <a:lnTo>
                    <a:pt x="52095" y="27784"/>
                  </a:lnTo>
                  <a:lnTo>
                    <a:pt x="12461" y="17215"/>
                  </a:lnTo>
                  <a:lnTo>
                    <a:pt x="52095" y="6646"/>
                  </a:lnTo>
                  <a:close/>
                  <a:moveTo>
                    <a:pt x="73232" y="28893"/>
                  </a:moveTo>
                  <a:lnTo>
                    <a:pt x="73232" y="41615"/>
                  </a:lnTo>
                  <a:cubicBezTo>
                    <a:pt x="73232" y="41745"/>
                    <a:pt x="73134" y="41843"/>
                    <a:pt x="73004" y="41843"/>
                  </a:cubicBezTo>
                  <a:lnTo>
                    <a:pt x="31153" y="41843"/>
                  </a:lnTo>
                  <a:cubicBezTo>
                    <a:pt x="31055" y="41843"/>
                    <a:pt x="30957" y="41745"/>
                    <a:pt x="30957" y="41615"/>
                  </a:cubicBezTo>
                  <a:lnTo>
                    <a:pt x="30957" y="28893"/>
                  </a:lnTo>
                  <a:lnTo>
                    <a:pt x="51246" y="34308"/>
                  </a:lnTo>
                  <a:cubicBezTo>
                    <a:pt x="51507" y="34406"/>
                    <a:pt x="51801" y="34439"/>
                    <a:pt x="52095" y="34439"/>
                  </a:cubicBezTo>
                  <a:cubicBezTo>
                    <a:pt x="52356" y="34439"/>
                    <a:pt x="52649" y="34406"/>
                    <a:pt x="52910" y="34308"/>
                  </a:cubicBezTo>
                  <a:lnTo>
                    <a:pt x="73232" y="28893"/>
                  </a:lnTo>
                  <a:close/>
                  <a:moveTo>
                    <a:pt x="52090" y="0"/>
                  </a:moveTo>
                  <a:cubicBezTo>
                    <a:pt x="51809" y="0"/>
                    <a:pt x="51524" y="41"/>
                    <a:pt x="51246" y="122"/>
                  </a:cubicBezTo>
                  <a:lnTo>
                    <a:pt x="3295" y="12877"/>
                  </a:lnTo>
                  <a:cubicBezTo>
                    <a:pt x="1305" y="13431"/>
                    <a:pt x="1" y="15160"/>
                    <a:pt x="1" y="17215"/>
                  </a:cubicBezTo>
                  <a:cubicBezTo>
                    <a:pt x="1" y="19270"/>
                    <a:pt x="1305" y="20999"/>
                    <a:pt x="3295" y="21554"/>
                  </a:cubicBezTo>
                  <a:lnTo>
                    <a:pt x="24400" y="27164"/>
                  </a:lnTo>
                  <a:lnTo>
                    <a:pt x="24400" y="41615"/>
                  </a:lnTo>
                  <a:cubicBezTo>
                    <a:pt x="24400" y="45334"/>
                    <a:pt x="27434" y="48367"/>
                    <a:pt x="31153" y="48367"/>
                  </a:cubicBezTo>
                  <a:lnTo>
                    <a:pt x="73004" y="48367"/>
                  </a:lnTo>
                  <a:cubicBezTo>
                    <a:pt x="76723" y="48367"/>
                    <a:pt x="79756" y="45334"/>
                    <a:pt x="79756" y="41615"/>
                  </a:cubicBezTo>
                  <a:lnTo>
                    <a:pt x="79756" y="27164"/>
                  </a:lnTo>
                  <a:lnTo>
                    <a:pt x="87128" y="25207"/>
                  </a:lnTo>
                  <a:lnTo>
                    <a:pt x="87161" y="45105"/>
                  </a:lnTo>
                  <a:cubicBezTo>
                    <a:pt x="87161" y="46932"/>
                    <a:pt x="88629" y="48367"/>
                    <a:pt x="90423" y="48367"/>
                  </a:cubicBezTo>
                  <a:lnTo>
                    <a:pt x="90456" y="48367"/>
                  </a:lnTo>
                  <a:cubicBezTo>
                    <a:pt x="92250" y="48367"/>
                    <a:pt x="93717" y="46899"/>
                    <a:pt x="93717" y="45105"/>
                  </a:cubicBezTo>
                  <a:lnTo>
                    <a:pt x="93685" y="23446"/>
                  </a:lnTo>
                  <a:lnTo>
                    <a:pt x="100861" y="21554"/>
                  </a:lnTo>
                  <a:cubicBezTo>
                    <a:pt x="102851" y="20999"/>
                    <a:pt x="104188" y="19270"/>
                    <a:pt x="104188" y="17215"/>
                  </a:cubicBezTo>
                  <a:cubicBezTo>
                    <a:pt x="104188" y="15160"/>
                    <a:pt x="102851" y="13431"/>
                    <a:pt x="100861" y="12877"/>
                  </a:cubicBezTo>
                  <a:lnTo>
                    <a:pt x="52910" y="122"/>
                  </a:lnTo>
                  <a:cubicBezTo>
                    <a:pt x="52649" y="41"/>
                    <a:pt x="52372" y="0"/>
                    <a:pt x="520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0"/>
            <p:cNvSpPr/>
            <p:nvPr/>
          </p:nvSpPr>
          <p:spPr>
            <a:xfrm>
              <a:off x="4938625" y="2940675"/>
              <a:ext cx="163950" cy="163125"/>
            </a:xfrm>
            <a:custGeom>
              <a:rect b="b" l="l" r="r" t="t"/>
              <a:pathLst>
                <a:path extrusionOk="0" h="6525" w="6558">
                  <a:moveTo>
                    <a:pt x="3263" y="0"/>
                  </a:moveTo>
                  <a:cubicBezTo>
                    <a:pt x="1469" y="0"/>
                    <a:pt x="1" y="1436"/>
                    <a:pt x="1" y="3262"/>
                  </a:cubicBezTo>
                  <a:cubicBezTo>
                    <a:pt x="1" y="5056"/>
                    <a:pt x="1469" y="6524"/>
                    <a:pt x="3263" y="6524"/>
                  </a:cubicBezTo>
                  <a:cubicBezTo>
                    <a:pt x="5090" y="6524"/>
                    <a:pt x="6557" y="5056"/>
                    <a:pt x="6557" y="3262"/>
                  </a:cubicBezTo>
                  <a:cubicBezTo>
                    <a:pt x="6557" y="1436"/>
                    <a:pt x="5090" y="0"/>
                    <a:pt x="3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0"/>
            <p:cNvSpPr/>
            <p:nvPr/>
          </p:nvSpPr>
          <p:spPr>
            <a:xfrm>
              <a:off x="1626100" y="238125"/>
              <a:ext cx="4348250" cy="5219200"/>
            </a:xfrm>
            <a:custGeom>
              <a:rect b="b" l="l" r="r" t="t"/>
              <a:pathLst>
                <a:path extrusionOk="0" h="208768" w="173930">
                  <a:moveTo>
                    <a:pt x="139058" y="11156"/>
                  </a:moveTo>
                  <a:lnTo>
                    <a:pt x="162741" y="34871"/>
                  </a:lnTo>
                  <a:lnTo>
                    <a:pt x="142745" y="34871"/>
                  </a:lnTo>
                  <a:cubicBezTo>
                    <a:pt x="140722" y="34871"/>
                    <a:pt x="139058" y="33207"/>
                    <a:pt x="139058" y="31152"/>
                  </a:cubicBezTo>
                  <a:lnTo>
                    <a:pt x="139058" y="11156"/>
                  </a:lnTo>
                  <a:close/>
                  <a:moveTo>
                    <a:pt x="104384" y="135536"/>
                  </a:moveTo>
                  <a:cubicBezTo>
                    <a:pt x="106439" y="135536"/>
                    <a:pt x="108102" y="137199"/>
                    <a:pt x="108102" y="139254"/>
                  </a:cubicBezTo>
                  <a:lnTo>
                    <a:pt x="108102" y="174125"/>
                  </a:lnTo>
                  <a:cubicBezTo>
                    <a:pt x="108102" y="176147"/>
                    <a:pt x="106439" y="177811"/>
                    <a:pt x="104384" y="177811"/>
                  </a:cubicBezTo>
                  <a:lnTo>
                    <a:pt x="10243" y="177811"/>
                  </a:lnTo>
                  <a:cubicBezTo>
                    <a:pt x="8220" y="177811"/>
                    <a:pt x="6557" y="176147"/>
                    <a:pt x="6557" y="174125"/>
                  </a:cubicBezTo>
                  <a:lnTo>
                    <a:pt x="6557" y="139254"/>
                  </a:lnTo>
                  <a:cubicBezTo>
                    <a:pt x="6557" y="137199"/>
                    <a:pt x="8220" y="135536"/>
                    <a:pt x="10243" y="135536"/>
                  </a:cubicBezTo>
                  <a:close/>
                  <a:moveTo>
                    <a:pt x="132502" y="6524"/>
                  </a:moveTo>
                  <a:lnTo>
                    <a:pt x="132502" y="31152"/>
                  </a:lnTo>
                  <a:cubicBezTo>
                    <a:pt x="132502" y="36795"/>
                    <a:pt x="137101" y="41395"/>
                    <a:pt x="142745" y="41395"/>
                  </a:cubicBezTo>
                  <a:lnTo>
                    <a:pt x="167373" y="41395"/>
                  </a:lnTo>
                  <a:lnTo>
                    <a:pt x="167373" y="198524"/>
                  </a:lnTo>
                  <a:cubicBezTo>
                    <a:pt x="167373" y="200580"/>
                    <a:pt x="165709" y="202243"/>
                    <a:pt x="163686" y="202243"/>
                  </a:cubicBezTo>
                  <a:lnTo>
                    <a:pt x="31185" y="202243"/>
                  </a:lnTo>
                  <a:cubicBezTo>
                    <a:pt x="29130" y="202243"/>
                    <a:pt x="27466" y="200580"/>
                    <a:pt x="27466" y="198524"/>
                  </a:cubicBezTo>
                  <a:lnTo>
                    <a:pt x="27466" y="184367"/>
                  </a:lnTo>
                  <a:lnTo>
                    <a:pt x="104384" y="184367"/>
                  </a:lnTo>
                  <a:cubicBezTo>
                    <a:pt x="110059" y="184367"/>
                    <a:pt x="114626" y="179768"/>
                    <a:pt x="114626" y="174125"/>
                  </a:cubicBezTo>
                  <a:lnTo>
                    <a:pt x="114626" y="139254"/>
                  </a:lnTo>
                  <a:cubicBezTo>
                    <a:pt x="114626" y="133611"/>
                    <a:pt x="110059" y="129012"/>
                    <a:pt x="104384" y="129012"/>
                  </a:cubicBezTo>
                  <a:lnTo>
                    <a:pt x="27466" y="129012"/>
                  </a:lnTo>
                  <a:lnTo>
                    <a:pt x="27466" y="10243"/>
                  </a:lnTo>
                  <a:cubicBezTo>
                    <a:pt x="27466" y="8188"/>
                    <a:pt x="29130" y="6524"/>
                    <a:pt x="31185" y="6524"/>
                  </a:cubicBezTo>
                  <a:close/>
                  <a:moveTo>
                    <a:pt x="31185" y="0"/>
                  </a:moveTo>
                  <a:cubicBezTo>
                    <a:pt x="25541" y="0"/>
                    <a:pt x="20942" y="4599"/>
                    <a:pt x="20942" y="10243"/>
                  </a:cubicBezTo>
                  <a:lnTo>
                    <a:pt x="20942" y="129012"/>
                  </a:lnTo>
                  <a:lnTo>
                    <a:pt x="10243" y="129012"/>
                  </a:lnTo>
                  <a:cubicBezTo>
                    <a:pt x="4599" y="129012"/>
                    <a:pt x="0" y="133611"/>
                    <a:pt x="0" y="139254"/>
                  </a:cubicBezTo>
                  <a:lnTo>
                    <a:pt x="0" y="174125"/>
                  </a:lnTo>
                  <a:cubicBezTo>
                    <a:pt x="0" y="179768"/>
                    <a:pt x="4599" y="184367"/>
                    <a:pt x="10243" y="184367"/>
                  </a:cubicBezTo>
                  <a:lnTo>
                    <a:pt x="20942" y="184367"/>
                  </a:lnTo>
                  <a:lnTo>
                    <a:pt x="20942" y="198524"/>
                  </a:lnTo>
                  <a:cubicBezTo>
                    <a:pt x="20942" y="204168"/>
                    <a:pt x="25541" y="208767"/>
                    <a:pt x="31185" y="208767"/>
                  </a:cubicBezTo>
                  <a:lnTo>
                    <a:pt x="163686" y="208767"/>
                  </a:lnTo>
                  <a:cubicBezTo>
                    <a:pt x="169330" y="208767"/>
                    <a:pt x="173929" y="204168"/>
                    <a:pt x="173929" y="198524"/>
                  </a:cubicBezTo>
                  <a:lnTo>
                    <a:pt x="173929" y="38133"/>
                  </a:lnTo>
                  <a:cubicBezTo>
                    <a:pt x="173929" y="37285"/>
                    <a:pt x="173570" y="36436"/>
                    <a:pt x="172951" y="35817"/>
                  </a:cubicBezTo>
                  <a:lnTo>
                    <a:pt x="138080" y="946"/>
                  </a:lnTo>
                  <a:cubicBezTo>
                    <a:pt x="137493" y="359"/>
                    <a:pt x="136645" y="0"/>
                    <a:pt x="1357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0"/>
            <p:cNvSpPr/>
            <p:nvPr/>
          </p:nvSpPr>
          <p:spPr>
            <a:xfrm>
              <a:off x="1975125" y="3811625"/>
              <a:ext cx="686675" cy="686675"/>
            </a:xfrm>
            <a:custGeom>
              <a:rect b="b" l="l" r="r" t="t"/>
              <a:pathLst>
                <a:path extrusionOk="0" h="27467" w="27467">
                  <a:moveTo>
                    <a:pt x="13733" y="6557"/>
                  </a:moveTo>
                  <a:cubicBezTo>
                    <a:pt x="17680" y="6557"/>
                    <a:pt x="20910" y="9786"/>
                    <a:pt x="20910" y="13733"/>
                  </a:cubicBezTo>
                  <a:cubicBezTo>
                    <a:pt x="20910" y="17713"/>
                    <a:pt x="17680" y="20942"/>
                    <a:pt x="13733" y="20942"/>
                  </a:cubicBezTo>
                  <a:lnTo>
                    <a:pt x="6524" y="20942"/>
                  </a:lnTo>
                  <a:lnTo>
                    <a:pt x="6524" y="6557"/>
                  </a:lnTo>
                  <a:close/>
                  <a:moveTo>
                    <a:pt x="3262" y="0"/>
                  </a:moveTo>
                  <a:cubicBezTo>
                    <a:pt x="1468" y="0"/>
                    <a:pt x="0" y="1468"/>
                    <a:pt x="0" y="3295"/>
                  </a:cubicBezTo>
                  <a:lnTo>
                    <a:pt x="0" y="24204"/>
                  </a:lnTo>
                  <a:cubicBezTo>
                    <a:pt x="0" y="25998"/>
                    <a:pt x="1468" y="27466"/>
                    <a:pt x="3262" y="27466"/>
                  </a:cubicBezTo>
                  <a:lnTo>
                    <a:pt x="13733" y="27466"/>
                  </a:lnTo>
                  <a:cubicBezTo>
                    <a:pt x="21301" y="27466"/>
                    <a:pt x="27466" y="21301"/>
                    <a:pt x="27466" y="13733"/>
                  </a:cubicBezTo>
                  <a:cubicBezTo>
                    <a:pt x="27466" y="6165"/>
                    <a:pt x="21301" y="0"/>
                    <a:pt x="137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0"/>
            <p:cNvSpPr/>
            <p:nvPr/>
          </p:nvSpPr>
          <p:spPr>
            <a:xfrm>
              <a:off x="2759625" y="3811625"/>
              <a:ext cx="686675" cy="686675"/>
            </a:xfrm>
            <a:custGeom>
              <a:rect b="b" l="l" r="r" t="t"/>
              <a:pathLst>
                <a:path extrusionOk="0" h="27467" w="27467">
                  <a:moveTo>
                    <a:pt x="13734" y="6557"/>
                  </a:moveTo>
                  <a:cubicBezTo>
                    <a:pt x="17681" y="6557"/>
                    <a:pt x="20910" y="9786"/>
                    <a:pt x="20910" y="13733"/>
                  </a:cubicBezTo>
                  <a:cubicBezTo>
                    <a:pt x="20910" y="17713"/>
                    <a:pt x="17681" y="20942"/>
                    <a:pt x="13734" y="20942"/>
                  </a:cubicBezTo>
                  <a:cubicBezTo>
                    <a:pt x="9754" y="20942"/>
                    <a:pt x="6525" y="17713"/>
                    <a:pt x="6525" y="13733"/>
                  </a:cubicBezTo>
                  <a:cubicBezTo>
                    <a:pt x="6525" y="9786"/>
                    <a:pt x="9754" y="6557"/>
                    <a:pt x="13734" y="6557"/>
                  </a:cubicBezTo>
                  <a:close/>
                  <a:moveTo>
                    <a:pt x="13734" y="0"/>
                  </a:moveTo>
                  <a:cubicBezTo>
                    <a:pt x="6166" y="0"/>
                    <a:pt x="1" y="6165"/>
                    <a:pt x="1" y="13733"/>
                  </a:cubicBezTo>
                  <a:cubicBezTo>
                    <a:pt x="1" y="21301"/>
                    <a:pt x="6166" y="27466"/>
                    <a:pt x="13734" y="27466"/>
                  </a:cubicBezTo>
                  <a:cubicBezTo>
                    <a:pt x="21301" y="27466"/>
                    <a:pt x="27467" y="21301"/>
                    <a:pt x="27467" y="13733"/>
                  </a:cubicBezTo>
                  <a:cubicBezTo>
                    <a:pt x="27467" y="6165"/>
                    <a:pt x="21301" y="0"/>
                    <a:pt x="137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0"/>
            <p:cNvSpPr/>
            <p:nvPr/>
          </p:nvSpPr>
          <p:spPr>
            <a:xfrm>
              <a:off x="3544125" y="3811625"/>
              <a:ext cx="629600" cy="686675"/>
            </a:xfrm>
            <a:custGeom>
              <a:rect b="b" l="l" r="r" t="t"/>
              <a:pathLst>
                <a:path extrusionOk="0" h="27467" w="25184">
                  <a:moveTo>
                    <a:pt x="13734" y="0"/>
                  </a:moveTo>
                  <a:cubicBezTo>
                    <a:pt x="6166" y="0"/>
                    <a:pt x="1" y="6165"/>
                    <a:pt x="1" y="13733"/>
                  </a:cubicBezTo>
                  <a:cubicBezTo>
                    <a:pt x="1" y="21301"/>
                    <a:pt x="6166" y="27466"/>
                    <a:pt x="13734" y="27466"/>
                  </a:cubicBezTo>
                  <a:cubicBezTo>
                    <a:pt x="17616" y="27466"/>
                    <a:pt x="21367" y="25803"/>
                    <a:pt x="23977" y="22899"/>
                  </a:cubicBezTo>
                  <a:cubicBezTo>
                    <a:pt x="25151" y="21562"/>
                    <a:pt x="25053" y="19474"/>
                    <a:pt x="23716" y="18267"/>
                  </a:cubicBezTo>
                  <a:cubicBezTo>
                    <a:pt x="23079" y="17722"/>
                    <a:pt x="22296" y="17451"/>
                    <a:pt x="21518" y="17451"/>
                  </a:cubicBezTo>
                  <a:cubicBezTo>
                    <a:pt x="20620" y="17451"/>
                    <a:pt x="19730" y="17812"/>
                    <a:pt x="19084" y="18528"/>
                  </a:cubicBezTo>
                  <a:cubicBezTo>
                    <a:pt x="17714" y="20061"/>
                    <a:pt x="15789" y="20942"/>
                    <a:pt x="13734" y="20942"/>
                  </a:cubicBezTo>
                  <a:cubicBezTo>
                    <a:pt x="9754" y="20942"/>
                    <a:pt x="6525" y="17713"/>
                    <a:pt x="6525" y="13733"/>
                  </a:cubicBezTo>
                  <a:cubicBezTo>
                    <a:pt x="6525" y="9786"/>
                    <a:pt x="9754" y="6557"/>
                    <a:pt x="13734" y="6557"/>
                  </a:cubicBezTo>
                  <a:cubicBezTo>
                    <a:pt x="15789" y="6557"/>
                    <a:pt x="17746" y="7438"/>
                    <a:pt x="19084" y="8971"/>
                  </a:cubicBezTo>
                  <a:cubicBezTo>
                    <a:pt x="19730" y="9687"/>
                    <a:pt x="20629" y="10048"/>
                    <a:pt x="21531" y="10048"/>
                  </a:cubicBezTo>
                  <a:cubicBezTo>
                    <a:pt x="22312" y="10048"/>
                    <a:pt x="23095" y="9777"/>
                    <a:pt x="23716" y="9232"/>
                  </a:cubicBezTo>
                  <a:cubicBezTo>
                    <a:pt x="25053" y="8025"/>
                    <a:pt x="25183" y="5937"/>
                    <a:pt x="23977" y="4600"/>
                  </a:cubicBezTo>
                  <a:cubicBezTo>
                    <a:pt x="21367" y="1696"/>
                    <a:pt x="17648" y="0"/>
                    <a:pt x="137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30"/>
          <p:cNvGrpSpPr/>
          <p:nvPr/>
        </p:nvGrpSpPr>
        <p:grpSpPr>
          <a:xfrm>
            <a:off x="2727004" y="3497405"/>
            <a:ext cx="345251" cy="414404"/>
            <a:chOff x="1626100" y="238125"/>
            <a:chExt cx="4348250" cy="5219200"/>
          </a:xfrm>
        </p:grpSpPr>
        <p:sp>
          <p:nvSpPr>
            <p:cNvPr id="315" name="Google Shape;315;p30"/>
            <p:cNvSpPr/>
            <p:nvPr/>
          </p:nvSpPr>
          <p:spPr>
            <a:xfrm>
              <a:off x="1626100" y="238125"/>
              <a:ext cx="4348250" cy="5219200"/>
            </a:xfrm>
            <a:custGeom>
              <a:rect b="b" l="l" r="r" t="t"/>
              <a:pathLst>
                <a:path extrusionOk="0" h="208768" w="173930">
                  <a:moveTo>
                    <a:pt x="139058" y="11156"/>
                  </a:moveTo>
                  <a:lnTo>
                    <a:pt x="162741" y="34871"/>
                  </a:lnTo>
                  <a:lnTo>
                    <a:pt x="142745" y="34871"/>
                  </a:lnTo>
                  <a:cubicBezTo>
                    <a:pt x="140722" y="34871"/>
                    <a:pt x="139058" y="33207"/>
                    <a:pt x="139058" y="31152"/>
                  </a:cubicBezTo>
                  <a:lnTo>
                    <a:pt x="139058" y="11156"/>
                  </a:lnTo>
                  <a:close/>
                  <a:moveTo>
                    <a:pt x="104384" y="135536"/>
                  </a:moveTo>
                  <a:cubicBezTo>
                    <a:pt x="106439" y="135536"/>
                    <a:pt x="108102" y="137199"/>
                    <a:pt x="108102" y="139254"/>
                  </a:cubicBezTo>
                  <a:lnTo>
                    <a:pt x="108102" y="174125"/>
                  </a:lnTo>
                  <a:cubicBezTo>
                    <a:pt x="108102" y="176147"/>
                    <a:pt x="106439" y="177811"/>
                    <a:pt x="104384" y="177811"/>
                  </a:cubicBezTo>
                  <a:lnTo>
                    <a:pt x="10243" y="177811"/>
                  </a:lnTo>
                  <a:cubicBezTo>
                    <a:pt x="8220" y="177811"/>
                    <a:pt x="6557" y="176147"/>
                    <a:pt x="6557" y="174125"/>
                  </a:cubicBezTo>
                  <a:lnTo>
                    <a:pt x="6557" y="139254"/>
                  </a:lnTo>
                  <a:cubicBezTo>
                    <a:pt x="6557" y="137199"/>
                    <a:pt x="8220" y="135536"/>
                    <a:pt x="10243" y="135536"/>
                  </a:cubicBezTo>
                  <a:close/>
                  <a:moveTo>
                    <a:pt x="132502" y="6524"/>
                  </a:moveTo>
                  <a:lnTo>
                    <a:pt x="132502" y="31152"/>
                  </a:lnTo>
                  <a:cubicBezTo>
                    <a:pt x="132502" y="36795"/>
                    <a:pt x="137101" y="41395"/>
                    <a:pt x="142745" y="41395"/>
                  </a:cubicBezTo>
                  <a:lnTo>
                    <a:pt x="167373" y="41395"/>
                  </a:lnTo>
                  <a:lnTo>
                    <a:pt x="167373" y="198524"/>
                  </a:lnTo>
                  <a:cubicBezTo>
                    <a:pt x="167373" y="200580"/>
                    <a:pt x="165709" y="202243"/>
                    <a:pt x="163686" y="202243"/>
                  </a:cubicBezTo>
                  <a:lnTo>
                    <a:pt x="31185" y="202243"/>
                  </a:lnTo>
                  <a:cubicBezTo>
                    <a:pt x="29130" y="202243"/>
                    <a:pt x="27466" y="200580"/>
                    <a:pt x="27466" y="198524"/>
                  </a:cubicBezTo>
                  <a:lnTo>
                    <a:pt x="27466" y="184367"/>
                  </a:lnTo>
                  <a:lnTo>
                    <a:pt x="104384" y="184367"/>
                  </a:lnTo>
                  <a:cubicBezTo>
                    <a:pt x="110059" y="184367"/>
                    <a:pt x="114626" y="179768"/>
                    <a:pt x="114626" y="174125"/>
                  </a:cubicBezTo>
                  <a:lnTo>
                    <a:pt x="114626" y="139254"/>
                  </a:lnTo>
                  <a:cubicBezTo>
                    <a:pt x="114626" y="133611"/>
                    <a:pt x="110059" y="129012"/>
                    <a:pt x="104384" y="129012"/>
                  </a:cubicBezTo>
                  <a:lnTo>
                    <a:pt x="27466" y="129012"/>
                  </a:lnTo>
                  <a:lnTo>
                    <a:pt x="27466" y="10243"/>
                  </a:lnTo>
                  <a:cubicBezTo>
                    <a:pt x="27466" y="8188"/>
                    <a:pt x="29130" y="6524"/>
                    <a:pt x="31185" y="6524"/>
                  </a:cubicBezTo>
                  <a:close/>
                  <a:moveTo>
                    <a:pt x="31185" y="0"/>
                  </a:moveTo>
                  <a:cubicBezTo>
                    <a:pt x="25541" y="0"/>
                    <a:pt x="20942" y="4599"/>
                    <a:pt x="20942" y="10243"/>
                  </a:cubicBezTo>
                  <a:lnTo>
                    <a:pt x="20942" y="129012"/>
                  </a:lnTo>
                  <a:lnTo>
                    <a:pt x="10243" y="129012"/>
                  </a:lnTo>
                  <a:cubicBezTo>
                    <a:pt x="4599" y="129012"/>
                    <a:pt x="0" y="133611"/>
                    <a:pt x="0" y="139254"/>
                  </a:cubicBezTo>
                  <a:lnTo>
                    <a:pt x="0" y="174125"/>
                  </a:lnTo>
                  <a:cubicBezTo>
                    <a:pt x="0" y="179768"/>
                    <a:pt x="4599" y="184367"/>
                    <a:pt x="10243" y="184367"/>
                  </a:cubicBezTo>
                  <a:lnTo>
                    <a:pt x="20942" y="184367"/>
                  </a:lnTo>
                  <a:lnTo>
                    <a:pt x="20942" y="198524"/>
                  </a:lnTo>
                  <a:cubicBezTo>
                    <a:pt x="20942" y="204168"/>
                    <a:pt x="25541" y="208767"/>
                    <a:pt x="31185" y="208767"/>
                  </a:cubicBezTo>
                  <a:lnTo>
                    <a:pt x="163686" y="208767"/>
                  </a:lnTo>
                  <a:cubicBezTo>
                    <a:pt x="169330" y="208767"/>
                    <a:pt x="173929" y="204168"/>
                    <a:pt x="173929" y="198524"/>
                  </a:cubicBezTo>
                  <a:lnTo>
                    <a:pt x="173929" y="38133"/>
                  </a:lnTo>
                  <a:cubicBezTo>
                    <a:pt x="173929" y="37285"/>
                    <a:pt x="173570" y="36436"/>
                    <a:pt x="172951" y="35817"/>
                  </a:cubicBezTo>
                  <a:lnTo>
                    <a:pt x="138080" y="946"/>
                  </a:lnTo>
                  <a:cubicBezTo>
                    <a:pt x="137493" y="359"/>
                    <a:pt x="136645" y="0"/>
                    <a:pt x="135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0"/>
            <p:cNvSpPr/>
            <p:nvPr/>
          </p:nvSpPr>
          <p:spPr>
            <a:xfrm>
              <a:off x="1966975" y="3812225"/>
              <a:ext cx="702975" cy="686075"/>
            </a:xfrm>
            <a:custGeom>
              <a:rect b="b" l="l" r="r" t="t"/>
              <a:pathLst>
                <a:path extrusionOk="0" h="27443" w="28119">
                  <a:moveTo>
                    <a:pt x="3588" y="1"/>
                  </a:moveTo>
                  <a:cubicBezTo>
                    <a:pt x="2748" y="1"/>
                    <a:pt x="1908" y="319"/>
                    <a:pt x="1272" y="955"/>
                  </a:cubicBezTo>
                  <a:cubicBezTo>
                    <a:pt x="0" y="2227"/>
                    <a:pt x="0" y="4282"/>
                    <a:pt x="1272" y="5587"/>
                  </a:cubicBezTo>
                  <a:lnTo>
                    <a:pt x="9427" y="13709"/>
                  </a:lnTo>
                  <a:lnTo>
                    <a:pt x="1272" y="21864"/>
                  </a:lnTo>
                  <a:cubicBezTo>
                    <a:pt x="0" y="23136"/>
                    <a:pt x="0" y="25224"/>
                    <a:pt x="1272" y="26496"/>
                  </a:cubicBezTo>
                  <a:cubicBezTo>
                    <a:pt x="1925" y="27116"/>
                    <a:pt x="2773" y="27442"/>
                    <a:pt x="3588" y="27442"/>
                  </a:cubicBezTo>
                  <a:cubicBezTo>
                    <a:pt x="4436" y="27442"/>
                    <a:pt x="5252" y="27116"/>
                    <a:pt x="5904" y="26496"/>
                  </a:cubicBezTo>
                  <a:lnTo>
                    <a:pt x="14059" y="18341"/>
                  </a:lnTo>
                  <a:lnTo>
                    <a:pt x="22214" y="26496"/>
                  </a:lnTo>
                  <a:cubicBezTo>
                    <a:pt x="22834" y="27116"/>
                    <a:pt x="23682" y="27442"/>
                    <a:pt x="24530" y="27442"/>
                  </a:cubicBezTo>
                  <a:cubicBezTo>
                    <a:pt x="25346" y="27442"/>
                    <a:pt x="26194" y="27116"/>
                    <a:pt x="26814" y="26496"/>
                  </a:cubicBezTo>
                  <a:cubicBezTo>
                    <a:pt x="28118" y="25224"/>
                    <a:pt x="28118" y="23136"/>
                    <a:pt x="26814" y="21864"/>
                  </a:cubicBezTo>
                  <a:lnTo>
                    <a:pt x="18691" y="13709"/>
                  </a:lnTo>
                  <a:lnTo>
                    <a:pt x="26814" y="5587"/>
                  </a:lnTo>
                  <a:cubicBezTo>
                    <a:pt x="28118" y="4282"/>
                    <a:pt x="28118" y="2227"/>
                    <a:pt x="26814" y="955"/>
                  </a:cubicBezTo>
                  <a:cubicBezTo>
                    <a:pt x="26178" y="319"/>
                    <a:pt x="25346" y="1"/>
                    <a:pt x="24514" y="1"/>
                  </a:cubicBezTo>
                  <a:cubicBezTo>
                    <a:pt x="23682" y="1"/>
                    <a:pt x="22850" y="319"/>
                    <a:pt x="22214" y="955"/>
                  </a:cubicBezTo>
                  <a:lnTo>
                    <a:pt x="14059" y="9110"/>
                  </a:lnTo>
                  <a:lnTo>
                    <a:pt x="5904" y="955"/>
                  </a:lnTo>
                  <a:cubicBezTo>
                    <a:pt x="5268" y="319"/>
                    <a:pt x="4428" y="1"/>
                    <a:pt x="3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0"/>
            <p:cNvSpPr/>
            <p:nvPr/>
          </p:nvSpPr>
          <p:spPr>
            <a:xfrm>
              <a:off x="2846875" y="3811625"/>
              <a:ext cx="599425" cy="686675"/>
            </a:xfrm>
            <a:custGeom>
              <a:rect b="b" l="l" r="r" t="t"/>
              <a:pathLst>
                <a:path extrusionOk="0" h="27467" w="23977">
                  <a:moveTo>
                    <a:pt x="3263" y="0"/>
                  </a:moveTo>
                  <a:cubicBezTo>
                    <a:pt x="1469" y="0"/>
                    <a:pt x="1" y="1468"/>
                    <a:pt x="1" y="3295"/>
                  </a:cubicBezTo>
                  <a:lnTo>
                    <a:pt x="1" y="24204"/>
                  </a:lnTo>
                  <a:cubicBezTo>
                    <a:pt x="1" y="25998"/>
                    <a:pt x="1469" y="27466"/>
                    <a:pt x="3263" y="27466"/>
                  </a:cubicBezTo>
                  <a:lnTo>
                    <a:pt x="20715" y="27466"/>
                  </a:lnTo>
                  <a:cubicBezTo>
                    <a:pt x="22509" y="27466"/>
                    <a:pt x="23977" y="25998"/>
                    <a:pt x="23977" y="24204"/>
                  </a:cubicBezTo>
                  <a:cubicBezTo>
                    <a:pt x="23977" y="22410"/>
                    <a:pt x="22509" y="20942"/>
                    <a:pt x="20715" y="20942"/>
                  </a:cubicBezTo>
                  <a:lnTo>
                    <a:pt x="6525" y="20942"/>
                  </a:lnTo>
                  <a:lnTo>
                    <a:pt x="6525" y="3295"/>
                  </a:lnTo>
                  <a:cubicBezTo>
                    <a:pt x="6525" y="1468"/>
                    <a:pt x="5057" y="0"/>
                    <a:pt x="3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p:nvPr/>
          </p:nvSpPr>
          <p:spPr>
            <a:xfrm>
              <a:off x="3532725" y="3811625"/>
              <a:ext cx="622250" cy="686675"/>
            </a:xfrm>
            <a:custGeom>
              <a:rect b="b" l="l" r="r" t="t"/>
              <a:pathLst>
                <a:path extrusionOk="0" h="27467" w="24890">
                  <a:moveTo>
                    <a:pt x="12428" y="0"/>
                  </a:moveTo>
                  <a:cubicBezTo>
                    <a:pt x="5611" y="0"/>
                    <a:pt x="457" y="3393"/>
                    <a:pt x="457" y="7862"/>
                  </a:cubicBezTo>
                  <a:cubicBezTo>
                    <a:pt x="457" y="14125"/>
                    <a:pt x="7209" y="15788"/>
                    <a:pt x="11646" y="16930"/>
                  </a:cubicBezTo>
                  <a:cubicBezTo>
                    <a:pt x="15462" y="17876"/>
                    <a:pt x="17550" y="18724"/>
                    <a:pt x="17843" y="19442"/>
                  </a:cubicBezTo>
                  <a:cubicBezTo>
                    <a:pt x="17354" y="19964"/>
                    <a:pt x="15429" y="20942"/>
                    <a:pt x="12428" y="20942"/>
                  </a:cubicBezTo>
                  <a:cubicBezTo>
                    <a:pt x="9134" y="20942"/>
                    <a:pt x="7014" y="19801"/>
                    <a:pt x="6687" y="19311"/>
                  </a:cubicBezTo>
                  <a:cubicBezTo>
                    <a:pt x="6119" y="18127"/>
                    <a:pt x="4949" y="17442"/>
                    <a:pt x="3727" y="17442"/>
                  </a:cubicBezTo>
                  <a:cubicBezTo>
                    <a:pt x="3265" y="17442"/>
                    <a:pt x="2796" y="17540"/>
                    <a:pt x="2349" y="17745"/>
                  </a:cubicBezTo>
                  <a:cubicBezTo>
                    <a:pt x="718" y="18528"/>
                    <a:pt x="0" y="20453"/>
                    <a:pt x="751" y="22084"/>
                  </a:cubicBezTo>
                  <a:cubicBezTo>
                    <a:pt x="2479" y="25803"/>
                    <a:pt x="7862" y="27466"/>
                    <a:pt x="12428" y="27466"/>
                  </a:cubicBezTo>
                  <a:cubicBezTo>
                    <a:pt x="19279" y="27466"/>
                    <a:pt x="24433" y="24106"/>
                    <a:pt x="24433" y="19637"/>
                  </a:cubicBezTo>
                  <a:cubicBezTo>
                    <a:pt x="24433" y="13374"/>
                    <a:pt x="17680" y="11678"/>
                    <a:pt x="13244" y="10569"/>
                  </a:cubicBezTo>
                  <a:cubicBezTo>
                    <a:pt x="9427" y="9623"/>
                    <a:pt x="7340" y="8775"/>
                    <a:pt x="7046" y="8025"/>
                  </a:cubicBezTo>
                  <a:cubicBezTo>
                    <a:pt x="7535" y="7503"/>
                    <a:pt x="9460" y="6557"/>
                    <a:pt x="12428" y="6557"/>
                  </a:cubicBezTo>
                  <a:cubicBezTo>
                    <a:pt x="15756" y="6557"/>
                    <a:pt x="17843" y="7699"/>
                    <a:pt x="18202" y="8188"/>
                  </a:cubicBezTo>
                  <a:cubicBezTo>
                    <a:pt x="18768" y="9344"/>
                    <a:pt x="19932" y="10039"/>
                    <a:pt x="21150" y="10039"/>
                  </a:cubicBezTo>
                  <a:cubicBezTo>
                    <a:pt x="21616" y="10039"/>
                    <a:pt x="22089" y="9938"/>
                    <a:pt x="22541" y="9721"/>
                  </a:cubicBezTo>
                  <a:cubicBezTo>
                    <a:pt x="24172" y="8971"/>
                    <a:pt x="24889" y="7014"/>
                    <a:pt x="24139" y="5383"/>
                  </a:cubicBezTo>
                  <a:cubicBezTo>
                    <a:pt x="22410" y="1664"/>
                    <a:pt x="17028" y="0"/>
                    <a:pt x="124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0"/>
            <p:cNvSpPr/>
            <p:nvPr/>
          </p:nvSpPr>
          <p:spPr>
            <a:xfrm>
              <a:off x="2934150" y="1545350"/>
              <a:ext cx="2255675" cy="1471175"/>
            </a:xfrm>
            <a:custGeom>
              <a:rect b="b" l="l" r="r" t="t"/>
              <a:pathLst>
                <a:path extrusionOk="0" h="58847" w="90227">
                  <a:moveTo>
                    <a:pt x="27890" y="6557"/>
                  </a:moveTo>
                  <a:lnTo>
                    <a:pt x="27890" y="17452"/>
                  </a:lnTo>
                  <a:lnTo>
                    <a:pt x="6524" y="17452"/>
                  </a:lnTo>
                  <a:lnTo>
                    <a:pt x="6524" y="10243"/>
                  </a:lnTo>
                  <a:cubicBezTo>
                    <a:pt x="6524" y="8221"/>
                    <a:pt x="8188" y="6557"/>
                    <a:pt x="10243" y="6557"/>
                  </a:cubicBezTo>
                  <a:close/>
                  <a:moveTo>
                    <a:pt x="55780" y="6557"/>
                  </a:moveTo>
                  <a:lnTo>
                    <a:pt x="55780" y="17452"/>
                  </a:lnTo>
                  <a:lnTo>
                    <a:pt x="34414" y="17452"/>
                  </a:lnTo>
                  <a:lnTo>
                    <a:pt x="34414" y="6557"/>
                  </a:lnTo>
                  <a:close/>
                  <a:moveTo>
                    <a:pt x="79984" y="6557"/>
                  </a:moveTo>
                  <a:cubicBezTo>
                    <a:pt x="82007" y="6557"/>
                    <a:pt x="83670" y="8221"/>
                    <a:pt x="83670" y="10243"/>
                  </a:cubicBezTo>
                  <a:lnTo>
                    <a:pt x="83670" y="17452"/>
                  </a:lnTo>
                  <a:lnTo>
                    <a:pt x="62304" y="17452"/>
                  </a:lnTo>
                  <a:lnTo>
                    <a:pt x="62304" y="6557"/>
                  </a:lnTo>
                  <a:close/>
                  <a:moveTo>
                    <a:pt x="27890" y="23976"/>
                  </a:moveTo>
                  <a:lnTo>
                    <a:pt x="27890" y="34871"/>
                  </a:lnTo>
                  <a:lnTo>
                    <a:pt x="6524" y="34871"/>
                  </a:lnTo>
                  <a:lnTo>
                    <a:pt x="6524" y="23976"/>
                  </a:lnTo>
                  <a:close/>
                  <a:moveTo>
                    <a:pt x="55780" y="23976"/>
                  </a:moveTo>
                  <a:lnTo>
                    <a:pt x="55780" y="34871"/>
                  </a:lnTo>
                  <a:lnTo>
                    <a:pt x="34414" y="34871"/>
                  </a:lnTo>
                  <a:lnTo>
                    <a:pt x="34414" y="23976"/>
                  </a:lnTo>
                  <a:close/>
                  <a:moveTo>
                    <a:pt x="83670" y="23976"/>
                  </a:moveTo>
                  <a:lnTo>
                    <a:pt x="83670" y="34871"/>
                  </a:lnTo>
                  <a:lnTo>
                    <a:pt x="62304" y="34871"/>
                  </a:lnTo>
                  <a:lnTo>
                    <a:pt x="62304" y="23976"/>
                  </a:lnTo>
                  <a:close/>
                  <a:moveTo>
                    <a:pt x="27890" y="41428"/>
                  </a:moveTo>
                  <a:lnTo>
                    <a:pt x="27890" y="52323"/>
                  </a:lnTo>
                  <a:lnTo>
                    <a:pt x="10243" y="52323"/>
                  </a:lnTo>
                  <a:cubicBezTo>
                    <a:pt x="8188" y="52323"/>
                    <a:pt x="6524" y="50659"/>
                    <a:pt x="6524" y="48604"/>
                  </a:cubicBezTo>
                  <a:lnTo>
                    <a:pt x="6524" y="41428"/>
                  </a:lnTo>
                  <a:close/>
                  <a:moveTo>
                    <a:pt x="55780" y="41428"/>
                  </a:moveTo>
                  <a:lnTo>
                    <a:pt x="55780" y="52323"/>
                  </a:lnTo>
                  <a:lnTo>
                    <a:pt x="34414" y="52323"/>
                  </a:lnTo>
                  <a:lnTo>
                    <a:pt x="34414" y="41428"/>
                  </a:lnTo>
                  <a:close/>
                  <a:moveTo>
                    <a:pt x="83670" y="41428"/>
                  </a:moveTo>
                  <a:lnTo>
                    <a:pt x="83670" y="48604"/>
                  </a:lnTo>
                  <a:cubicBezTo>
                    <a:pt x="83670" y="50659"/>
                    <a:pt x="82007" y="52323"/>
                    <a:pt x="79984" y="52323"/>
                  </a:cubicBezTo>
                  <a:lnTo>
                    <a:pt x="62304" y="52323"/>
                  </a:lnTo>
                  <a:lnTo>
                    <a:pt x="62304" y="41428"/>
                  </a:lnTo>
                  <a:close/>
                  <a:moveTo>
                    <a:pt x="10243" y="1"/>
                  </a:moveTo>
                  <a:cubicBezTo>
                    <a:pt x="4600" y="1"/>
                    <a:pt x="0" y="4600"/>
                    <a:pt x="0" y="10243"/>
                  </a:cubicBezTo>
                  <a:lnTo>
                    <a:pt x="0" y="48604"/>
                  </a:lnTo>
                  <a:cubicBezTo>
                    <a:pt x="0" y="54247"/>
                    <a:pt x="4600" y="58847"/>
                    <a:pt x="10243" y="58847"/>
                  </a:cubicBezTo>
                  <a:lnTo>
                    <a:pt x="79984" y="58847"/>
                  </a:lnTo>
                  <a:cubicBezTo>
                    <a:pt x="85627" y="58847"/>
                    <a:pt x="90227" y="54247"/>
                    <a:pt x="90227" y="48604"/>
                  </a:cubicBezTo>
                  <a:lnTo>
                    <a:pt x="90227" y="10243"/>
                  </a:lnTo>
                  <a:cubicBezTo>
                    <a:pt x="90227" y="4600"/>
                    <a:pt x="85627" y="1"/>
                    <a:pt x="799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30"/>
          <p:cNvGrpSpPr/>
          <p:nvPr/>
        </p:nvGrpSpPr>
        <p:grpSpPr>
          <a:xfrm>
            <a:off x="6011416" y="1985094"/>
            <a:ext cx="345251" cy="414404"/>
            <a:chOff x="1626100" y="238125"/>
            <a:chExt cx="4348250" cy="5219200"/>
          </a:xfrm>
        </p:grpSpPr>
        <p:sp>
          <p:nvSpPr>
            <p:cNvPr id="321" name="Google Shape;321;p30"/>
            <p:cNvSpPr/>
            <p:nvPr/>
          </p:nvSpPr>
          <p:spPr>
            <a:xfrm>
              <a:off x="1626100" y="238125"/>
              <a:ext cx="4348250" cy="5219200"/>
            </a:xfrm>
            <a:custGeom>
              <a:rect b="b" l="l" r="r" t="t"/>
              <a:pathLst>
                <a:path extrusionOk="0" h="208768" w="173930">
                  <a:moveTo>
                    <a:pt x="139058" y="11156"/>
                  </a:moveTo>
                  <a:lnTo>
                    <a:pt x="162741" y="34871"/>
                  </a:lnTo>
                  <a:lnTo>
                    <a:pt x="142745" y="34871"/>
                  </a:lnTo>
                  <a:cubicBezTo>
                    <a:pt x="140722" y="34871"/>
                    <a:pt x="139058" y="33207"/>
                    <a:pt x="139058" y="31152"/>
                  </a:cubicBezTo>
                  <a:lnTo>
                    <a:pt x="139058" y="11156"/>
                  </a:lnTo>
                  <a:close/>
                  <a:moveTo>
                    <a:pt x="104384" y="135536"/>
                  </a:moveTo>
                  <a:cubicBezTo>
                    <a:pt x="106439" y="135536"/>
                    <a:pt x="108102" y="137199"/>
                    <a:pt x="108102" y="139254"/>
                  </a:cubicBezTo>
                  <a:lnTo>
                    <a:pt x="108102" y="174125"/>
                  </a:lnTo>
                  <a:cubicBezTo>
                    <a:pt x="108102" y="176147"/>
                    <a:pt x="106439" y="177811"/>
                    <a:pt x="104384" y="177811"/>
                  </a:cubicBezTo>
                  <a:lnTo>
                    <a:pt x="10243" y="177811"/>
                  </a:lnTo>
                  <a:cubicBezTo>
                    <a:pt x="8220" y="177811"/>
                    <a:pt x="6557" y="176147"/>
                    <a:pt x="6557" y="174125"/>
                  </a:cubicBezTo>
                  <a:lnTo>
                    <a:pt x="6557" y="139254"/>
                  </a:lnTo>
                  <a:cubicBezTo>
                    <a:pt x="6557" y="137199"/>
                    <a:pt x="8220" y="135536"/>
                    <a:pt x="10243" y="135536"/>
                  </a:cubicBezTo>
                  <a:close/>
                  <a:moveTo>
                    <a:pt x="132502" y="6524"/>
                  </a:moveTo>
                  <a:lnTo>
                    <a:pt x="132502" y="31152"/>
                  </a:lnTo>
                  <a:cubicBezTo>
                    <a:pt x="132502" y="36795"/>
                    <a:pt x="137101" y="41395"/>
                    <a:pt x="142745" y="41395"/>
                  </a:cubicBezTo>
                  <a:lnTo>
                    <a:pt x="167373" y="41395"/>
                  </a:lnTo>
                  <a:lnTo>
                    <a:pt x="167373" y="198524"/>
                  </a:lnTo>
                  <a:cubicBezTo>
                    <a:pt x="167373" y="200580"/>
                    <a:pt x="165709" y="202243"/>
                    <a:pt x="163686" y="202243"/>
                  </a:cubicBezTo>
                  <a:lnTo>
                    <a:pt x="31185" y="202243"/>
                  </a:lnTo>
                  <a:cubicBezTo>
                    <a:pt x="29130" y="202243"/>
                    <a:pt x="27466" y="200580"/>
                    <a:pt x="27466" y="198524"/>
                  </a:cubicBezTo>
                  <a:lnTo>
                    <a:pt x="27466" y="184367"/>
                  </a:lnTo>
                  <a:lnTo>
                    <a:pt x="104384" y="184367"/>
                  </a:lnTo>
                  <a:cubicBezTo>
                    <a:pt x="110059" y="184367"/>
                    <a:pt x="114626" y="179768"/>
                    <a:pt x="114626" y="174125"/>
                  </a:cubicBezTo>
                  <a:lnTo>
                    <a:pt x="114626" y="139254"/>
                  </a:lnTo>
                  <a:cubicBezTo>
                    <a:pt x="114626" y="133611"/>
                    <a:pt x="110059" y="129012"/>
                    <a:pt x="104384" y="129012"/>
                  </a:cubicBezTo>
                  <a:lnTo>
                    <a:pt x="27466" y="129012"/>
                  </a:lnTo>
                  <a:lnTo>
                    <a:pt x="27466" y="10243"/>
                  </a:lnTo>
                  <a:cubicBezTo>
                    <a:pt x="27466" y="8188"/>
                    <a:pt x="29130" y="6524"/>
                    <a:pt x="31185" y="6524"/>
                  </a:cubicBezTo>
                  <a:close/>
                  <a:moveTo>
                    <a:pt x="31185" y="0"/>
                  </a:moveTo>
                  <a:cubicBezTo>
                    <a:pt x="25541" y="0"/>
                    <a:pt x="20942" y="4599"/>
                    <a:pt x="20942" y="10243"/>
                  </a:cubicBezTo>
                  <a:lnTo>
                    <a:pt x="20942" y="129012"/>
                  </a:lnTo>
                  <a:lnTo>
                    <a:pt x="10243" y="129012"/>
                  </a:lnTo>
                  <a:cubicBezTo>
                    <a:pt x="4599" y="129012"/>
                    <a:pt x="0" y="133611"/>
                    <a:pt x="0" y="139254"/>
                  </a:cubicBezTo>
                  <a:lnTo>
                    <a:pt x="0" y="174125"/>
                  </a:lnTo>
                  <a:cubicBezTo>
                    <a:pt x="0" y="179768"/>
                    <a:pt x="4599" y="184367"/>
                    <a:pt x="10243" y="184367"/>
                  </a:cubicBezTo>
                  <a:lnTo>
                    <a:pt x="20942" y="184367"/>
                  </a:lnTo>
                  <a:lnTo>
                    <a:pt x="20942" y="198524"/>
                  </a:lnTo>
                  <a:cubicBezTo>
                    <a:pt x="20942" y="204168"/>
                    <a:pt x="25541" y="208767"/>
                    <a:pt x="31185" y="208767"/>
                  </a:cubicBezTo>
                  <a:lnTo>
                    <a:pt x="163686" y="208767"/>
                  </a:lnTo>
                  <a:cubicBezTo>
                    <a:pt x="169330" y="208767"/>
                    <a:pt x="173929" y="204168"/>
                    <a:pt x="173929" y="198524"/>
                  </a:cubicBezTo>
                  <a:lnTo>
                    <a:pt x="173929" y="38133"/>
                  </a:lnTo>
                  <a:cubicBezTo>
                    <a:pt x="173929" y="37285"/>
                    <a:pt x="173570" y="36436"/>
                    <a:pt x="172951" y="35817"/>
                  </a:cubicBezTo>
                  <a:lnTo>
                    <a:pt x="138080" y="946"/>
                  </a:lnTo>
                  <a:cubicBezTo>
                    <a:pt x="137493" y="359"/>
                    <a:pt x="136645" y="0"/>
                    <a:pt x="1357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0"/>
            <p:cNvSpPr/>
            <p:nvPr/>
          </p:nvSpPr>
          <p:spPr>
            <a:xfrm>
              <a:off x="1975125" y="3811625"/>
              <a:ext cx="686675" cy="686675"/>
            </a:xfrm>
            <a:custGeom>
              <a:rect b="b" l="l" r="r" t="t"/>
              <a:pathLst>
                <a:path extrusionOk="0" h="27467" w="27467">
                  <a:moveTo>
                    <a:pt x="17224" y="6557"/>
                  </a:moveTo>
                  <a:cubicBezTo>
                    <a:pt x="19246" y="6557"/>
                    <a:pt x="20910" y="8220"/>
                    <a:pt x="20910" y="10243"/>
                  </a:cubicBezTo>
                  <a:cubicBezTo>
                    <a:pt x="20910" y="12298"/>
                    <a:pt x="19246" y="13962"/>
                    <a:pt x="17224" y="13962"/>
                  </a:cubicBezTo>
                  <a:lnTo>
                    <a:pt x="6524" y="13962"/>
                  </a:lnTo>
                  <a:lnTo>
                    <a:pt x="6524" y="6557"/>
                  </a:lnTo>
                  <a:close/>
                  <a:moveTo>
                    <a:pt x="3262" y="0"/>
                  </a:moveTo>
                  <a:cubicBezTo>
                    <a:pt x="1468" y="0"/>
                    <a:pt x="0" y="1468"/>
                    <a:pt x="0" y="3295"/>
                  </a:cubicBezTo>
                  <a:lnTo>
                    <a:pt x="0" y="24204"/>
                  </a:lnTo>
                  <a:cubicBezTo>
                    <a:pt x="0" y="25998"/>
                    <a:pt x="1468" y="27466"/>
                    <a:pt x="3262" y="27466"/>
                  </a:cubicBezTo>
                  <a:cubicBezTo>
                    <a:pt x="5089" y="27466"/>
                    <a:pt x="6524" y="25998"/>
                    <a:pt x="6524" y="24204"/>
                  </a:cubicBezTo>
                  <a:lnTo>
                    <a:pt x="6524" y="20486"/>
                  </a:lnTo>
                  <a:lnTo>
                    <a:pt x="17224" y="20486"/>
                  </a:lnTo>
                  <a:cubicBezTo>
                    <a:pt x="22867" y="20486"/>
                    <a:pt x="27466" y="15919"/>
                    <a:pt x="27466" y="10243"/>
                  </a:cubicBezTo>
                  <a:cubicBezTo>
                    <a:pt x="27466" y="4600"/>
                    <a:pt x="22867" y="0"/>
                    <a:pt x="172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0"/>
            <p:cNvSpPr/>
            <p:nvPr/>
          </p:nvSpPr>
          <p:spPr>
            <a:xfrm>
              <a:off x="2759625" y="3811625"/>
              <a:ext cx="686675" cy="686675"/>
            </a:xfrm>
            <a:custGeom>
              <a:rect b="b" l="l" r="r" t="t"/>
              <a:pathLst>
                <a:path extrusionOk="0" h="27467" w="27467">
                  <a:moveTo>
                    <a:pt x="13734" y="6557"/>
                  </a:moveTo>
                  <a:cubicBezTo>
                    <a:pt x="17681" y="6557"/>
                    <a:pt x="20910" y="9786"/>
                    <a:pt x="20910" y="13733"/>
                  </a:cubicBezTo>
                  <a:cubicBezTo>
                    <a:pt x="20910" y="17713"/>
                    <a:pt x="17681" y="20942"/>
                    <a:pt x="13734" y="20942"/>
                  </a:cubicBezTo>
                  <a:lnTo>
                    <a:pt x="6525" y="20942"/>
                  </a:lnTo>
                  <a:lnTo>
                    <a:pt x="6525" y="6557"/>
                  </a:lnTo>
                  <a:close/>
                  <a:moveTo>
                    <a:pt x="3263" y="0"/>
                  </a:moveTo>
                  <a:cubicBezTo>
                    <a:pt x="1469" y="0"/>
                    <a:pt x="1" y="1468"/>
                    <a:pt x="1" y="3295"/>
                  </a:cubicBezTo>
                  <a:lnTo>
                    <a:pt x="1" y="24204"/>
                  </a:lnTo>
                  <a:cubicBezTo>
                    <a:pt x="1" y="25998"/>
                    <a:pt x="1469" y="27466"/>
                    <a:pt x="3263" y="27466"/>
                  </a:cubicBezTo>
                  <a:lnTo>
                    <a:pt x="13734" y="27466"/>
                  </a:lnTo>
                  <a:cubicBezTo>
                    <a:pt x="21301" y="27466"/>
                    <a:pt x="27467" y="21301"/>
                    <a:pt x="27467" y="13733"/>
                  </a:cubicBezTo>
                  <a:cubicBezTo>
                    <a:pt x="27467" y="6165"/>
                    <a:pt x="21301" y="0"/>
                    <a:pt x="137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0"/>
            <p:cNvSpPr/>
            <p:nvPr/>
          </p:nvSpPr>
          <p:spPr>
            <a:xfrm>
              <a:off x="3544125" y="3811625"/>
              <a:ext cx="599425" cy="686675"/>
            </a:xfrm>
            <a:custGeom>
              <a:rect b="b" l="l" r="r" t="t"/>
              <a:pathLst>
                <a:path extrusionOk="0" h="27467" w="23977">
                  <a:moveTo>
                    <a:pt x="3263" y="0"/>
                  </a:moveTo>
                  <a:cubicBezTo>
                    <a:pt x="1469" y="0"/>
                    <a:pt x="1" y="1468"/>
                    <a:pt x="1" y="3295"/>
                  </a:cubicBezTo>
                  <a:lnTo>
                    <a:pt x="1" y="24204"/>
                  </a:lnTo>
                  <a:cubicBezTo>
                    <a:pt x="1" y="25998"/>
                    <a:pt x="1469" y="27466"/>
                    <a:pt x="3263" y="27466"/>
                  </a:cubicBezTo>
                  <a:cubicBezTo>
                    <a:pt x="5090" y="27466"/>
                    <a:pt x="6525" y="25998"/>
                    <a:pt x="6525" y="24204"/>
                  </a:cubicBezTo>
                  <a:lnTo>
                    <a:pt x="6525" y="17028"/>
                  </a:lnTo>
                  <a:lnTo>
                    <a:pt x="13734" y="17028"/>
                  </a:lnTo>
                  <a:cubicBezTo>
                    <a:pt x="15528" y="17028"/>
                    <a:pt x="16996" y="15560"/>
                    <a:pt x="16996" y="13733"/>
                  </a:cubicBezTo>
                  <a:cubicBezTo>
                    <a:pt x="16996" y="11939"/>
                    <a:pt x="15528" y="10471"/>
                    <a:pt x="13734" y="10471"/>
                  </a:cubicBezTo>
                  <a:lnTo>
                    <a:pt x="6525" y="10471"/>
                  </a:lnTo>
                  <a:lnTo>
                    <a:pt x="6525" y="6557"/>
                  </a:lnTo>
                  <a:lnTo>
                    <a:pt x="20715" y="6557"/>
                  </a:lnTo>
                  <a:cubicBezTo>
                    <a:pt x="22509" y="6557"/>
                    <a:pt x="23977" y="5089"/>
                    <a:pt x="23977" y="3295"/>
                  </a:cubicBezTo>
                  <a:cubicBezTo>
                    <a:pt x="23977" y="1468"/>
                    <a:pt x="22509" y="0"/>
                    <a:pt x="207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0"/>
            <p:cNvSpPr/>
            <p:nvPr/>
          </p:nvSpPr>
          <p:spPr>
            <a:xfrm>
              <a:off x="3108650" y="1197125"/>
              <a:ext cx="1906675" cy="1906675"/>
            </a:xfrm>
            <a:custGeom>
              <a:rect b="b" l="l" r="r" t="t"/>
              <a:pathLst>
                <a:path extrusionOk="0" h="76267" w="76267">
                  <a:moveTo>
                    <a:pt x="38134" y="6525"/>
                  </a:moveTo>
                  <a:cubicBezTo>
                    <a:pt x="55553" y="6525"/>
                    <a:pt x="69710" y="20715"/>
                    <a:pt x="69710" y="38134"/>
                  </a:cubicBezTo>
                  <a:cubicBezTo>
                    <a:pt x="69710" y="55553"/>
                    <a:pt x="55553" y="69742"/>
                    <a:pt x="38134" y="69742"/>
                  </a:cubicBezTo>
                  <a:cubicBezTo>
                    <a:pt x="20715" y="69742"/>
                    <a:pt x="6525" y="55553"/>
                    <a:pt x="6525" y="38134"/>
                  </a:cubicBezTo>
                  <a:cubicBezTo>
                    <a:pt x="6525" y="20715"/>
                    <a:pt x="20715" y="6525"/>
                    <a:pt x="38134" y="6525"/>
                  </a:cubicBezTo>
                  <a:close/>
                  <a:moveTo>
                    <a:pt x="38134" y="1"/>
                  </a:moveTo>
                  <a:cubicBezTo>
                    <a:pt x="17094" y="1"/>
                    <a:pt x="1" y="17094"/>
                    <a:pt x="1" y="38134"/>
                  </a:cubicBezTo>
                  <a:cubicBezTo>
                    <a:pt x="1" y="59173"/>
                    <a:pt x="17094" y="76266"/>
                    <a:pt x="38134" y="76266"/>
                  </a:cubicBezTo>
                  <a:cubicBezTo>
                    <a:pt x="59141" y="76266"/>
                    <a:pt x="76266" y="59173"/>
                    <a:pt x="76266" y="38134"/>
                  </a:cubicBezTo>
                  <a:cubicBezTo>
                    <a:pt x="76266" y="17094"/>
                    <a:pt x="59141" y="1"/>
                    <a:pt x="381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0"/>
            <p:cNvSpPr/>
            <p:nvPr/>
          </p:nvSpPr>
          <p:spPr>
            <a:xfrm>
              <a:off x="3980425" y="1632600"/>
              <a:ext cx="163950" cy="163950"/>
            </a:xfrm>
            <a:custGeom>
              <a:rect b="b" l="l" r="r" t="t"/>
              <a:pathLst>
                <a:path extrusionOk="0" h="6558" w="6558">
                  <a:moveTo>
                    <a:pt x="3263" y="1"/>
                  </a:moveTo>
                  <a:cubicBezTo>
                    <a:pt x="1436" y="1"/>
                    <a:pt x="1" y="1469"/>
                    <a:pt x="1" y="3263"/>
                  </a:cubicBezTo>
                  <a:cubicBezTo>
                    <a:pt x="1" y="5090"/>
                    <a:pt x="1468" y="6558"/>
                    <a:pt x="3295" y="6558"/>
                  </a:cubicBezTo>
                  <a:cubicBezTo>
                    <a:pt x="5089" y="6558"/>
                    <a:pt x="6557" y="5090"/>
                    <a:pt x="6557" y="3263"/>
                  </a:cubicBezTo>
                  <a:cubicBezTo>
                    <a:pt x="6557" y="1469"/>
                    <a:pt x="5089" y="1"/>
                    <a:pt x="32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0"/>
            <p:cNvSpPr/>
            <p:nvPr/>
          </p:nvSpPr>
          <p:spPr>
            <a:xfrm>
              <a:off x="3893175" y="1894375"/>
              <a:ext cx="337625" cy="773950"/>
            </a:xfrm>
            <a:custGeom>
              <a:rect b="b" l="l" r="r" t="t"/>
              <a:pathLst>
                <a:path extrusionOk="0" h="30958" w="13505">
                  <a:moveTo>
                    <a:pt x="3262" y="1"/>
                  </a:moveTo>
                  <a:cubicBezTo>
                    <a:pt x="1436" y="1"/>
                    <a:pt x="0" y="1469"/>
                    <a:pt x="0" y="3263"/>
                  </a:cubicBezTo>
                  <a:cubicBezTo>
                    <a:pt x="0" y="5057"/>
                    <a:pt x="1436" y="6525"/>
                    <a:pt x="3262" y="6525"/>
                  </a:cubicBezTo>
                  <a:lnTo>
                    <a:pt x="3458" y="6525"/>
                  </a:lnTo>
                  <a:lnTo>
                    <a:pt x="3458" y="24401"/>
                  </a:lnTo>
                  <a:lnTo>
                    <a:pt x="3262" y="24401"/>
                  </a:lnTo>
                  <a:cubicBezTo>
                    <a:pt x="1436" y="24401"/>
                    <a:pt x="0" y="25868"/>
                    <a:pt x="0" y="27663"/>
                  </a:cubicBezTo>
                  <a:cubicBezTo>
                    <a:pt x="0" y="29489"/>
                    <a:pt x="1436" y="30957"/>
                    <a:pt x="3262" y="30957"/>
                  </a:cubicBezTo>
                  <a:lnTo>
                    <a:pt x="10243" y="30957"/>
                  </a:lnTo>
                  <a:cubicBezTo>
                    <a:pt x="12037" y="30957"/>
                    <a:pt x="13505" y="29489"/>
                    <a:pt x="13505" y="27663"/>
                  </a:cubicBezTo>
                  <a:cubicBezTo>
                    <a:pt x="13505" y="25868"/>
                    <a:pt x="12037" y="24401"/>
                    <a:pt x="10243" y="24401"/>
                  </a:cubicBezTo>
                  <a:lnTo>
                    <a:pt x="10015" y="24401"/>
                  </a:lnTo>
                  <a:lnTo>
                    <a:pt x="10015" y="6525"/>
                  </a:lnTo>
                  <a:lnTo>
                    <a:pt x="10243" y="6525"/>
                  </a:lnTo>
                  <a:cubicBezTo>
                    <a:pt x="12037" y="6525"/>
                    <a:pt x="13505" y="5057"/>
                    <a:pt x="13505" y="3263"/>
                  </a:cubicBezTo>
                  <a:cubicBezTo>
                    <a:pt x="13505" y="1469"/>
                    <a:pt x="12037" y="1"/>
                    <a:pt x="102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 name="Google Shape;328;p30"/>
          <p:cNvSpPr txBox="1"/>
          <p:nvPr/>
        </p:nvSpPr>
        <p:spPr>
          <a:xfrm>
            <a:off x="1671125" y="2399500"/>
            <a:ext cx="2457000" cy="40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Cutive Mono"/>
                <a:ea typeface="Cutive Mono"/>
                <a:cs typeface="Cutive Mono"/>
                <a:sym typeface="Cutive Mono"/>
              </a:rPr>
              <a:t>Mercury is the closest planet to the Sun</a:t>
            </a:r>
            <a:endParaRPr sz="1100">
              <a:solidFill>
                <a:srgbClr val="FFFFFF"/>
              </a:solidFill>
              <a:latin typeface="Cutive Mono"/>
              <a:ea typeface="Cutive Mono"/>
              <a:cs typeface="Cutive Mono"/>
              <a:sym typeface="Cutive Mono"/>
            </a:endParaRPr>
          </a:p>
        </p:txBody>
      </p:sp>
      <p:sp>
        <p:nvSpPr>
          <p:cNvPr id="329" name="Google Shape;329;p30"/>
          <p:cNvSpPr txBox="1"/>
          <p:nvPr/>
        </p:nvSpPr>
        <p:spPr>
          <a:xfrm>
            <a:off x="5015800" y="2399500"/>
            <a:ext cx="2457000" cy="40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434343"/>
                </a:solidFill>
                <a:latin typeface="Cutive Mono"/>
                <a:ea typeface="Cutive Mono"/>
                <a:cs typeface="Cutive Mono"/>
                <a:sym typeface="Cutive Mono"/>
              </a:rPr>
              <a:t>Despite being red, Mars is a cold place, not hot</a:t>
            </a:r>
            <a:endParaRPr sz="1100">
              <a:solidFill>
                <a:srgbClr val="434343"/>
              </a:solidFill>
              <a:latin typeface="Cutive Mono"/>
              <a:ea typeface="Cutive Mono"/>
              <a:cs typeface="Cutive Mono"/>
              <a:sym typeface="Cutive Mono"/>
            </a:endParaRPr>
          </a:p>
        </p:txBody>
      </p:sp>
      <p:sp>
        <p:nvSpPr>
          <p:cNvPr id="330" name="Google Shape;330;p30"/>
          <p:cNvSpPr txBox="1"/>
          <p:nvPr/>
        </p:nvSpPr>
        <p:spPr>
          <a:xfrm>
            <a:off x="5015800" y="3911800"/>
            <a:ext cx="2457000" cy="40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434343"/>
                </a:solidFill>
                <a:latin typeface="Cutive Mono"/>
                <a:ea typeface="Cutive Mono"/>
                <a:cs typeface="Cutive Mono"/>
                <a:sym typeface="Cutive Mono"/>
              </a:rPr>
              <a:t>Saturn is composed of hydrogen and helium</a:t>
            </a:r>
            <a:endParaRPr sz="1100">
              <a:solidFill>
                <a:srgbClr val="434343"/>
              </a:solidFill>
              <a:latin typeface="Cutive Mono"/>
              <a:ea typeface="Cutive Mono"/>
              <a:cs typeface="Cutive Mono"/>
              <a:sym typeface="Cutive Mono"/>
            </a:endParaRPr>
          </a:p>
        </p:txBody>
      </p:sp>
      <p:sp>
        <p:nvSpPr>
          <p:cNvPr id="331" name="Google Shape;331;p30"/>
          <p:cNvSpPr txBox="1"/>
          <p:nvPr/>
        </p:nvSpPr>
        <p:spPr>
          <a:xfrm>
            <a:off x="1671125" y="3911800"/>
            <a:ext cx="2457000" cy="40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Cutive Mono"/>
                <a:ea typeface="Cutive Mono"/>
                <a:cs typeface="Cutive Mono"/>
                <a:sym typeface="Cutive Mono"/>
              </a:rPr>
              <a:t>Venus has a beautiful name, but it’s very hot</a:t>
            </a:r>
            <a:endParaRPr sz="1100">
              <a:solidFill>
                <a:srgbClr val="FFFFFF"/>
              </a:solidFill>
              <a:latin typeface="Cutive Mono"/>
              <a:ea typeface="Cutive Mono"/>
              <a:cs typeface="Cutive Mono"/>
              <a:sym typeface="Cutive Mono"/>
            </a:endParaRPr>
          </a:p>
        </p:txBody>
      </p:sp>
      <p:sp>
        <p:nvSpPr>
          <p:cNvPr id="332" name="Google Shape;332;p30"/>
          <p:cNvSpPr txBox="1"/>
          <p:nvPr>
            <p:ph idx="2" type="title"/>
          </p:nvPr>
        </p:nvSpPr>
        <p:spPr>
          <a:xfrm flipH="1">
            <a:off x="7233195" y="687840"/>
            <a:ext cx="1296600" cy="31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31"/>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V</a:t>
            </a:r>
            <a:r>
              <a:rPr lang="es">
                <a:latin typeface="Cutive Mono"/>
                <a:ea typeface="Cutive Mono"/>
                <a:cs typeface="Cutive Mono"/>
                <a:sym typeface="Cutive Mono"/>
              </a:rPr>
              <a:t>olunteer work </a:t>
            </a:r>
            <a:endParaRPr>
              <a:latin typeface="Cutive Mono"/>
              <a:ea typeface="Cutive Mono"/>
              <a:cs typeface="Cutive Mono"/>
              <a:sym typeface="Cutive Mono"/>
            </a:endParaRPr>
          </a:p>
        </p:txBody>
      </p:sp>
      <p:pic>
        <p:nvPicPr>
          <p:cNvPr id="338" name="Google Shape;338;p31"/>
          <p:cNvPicPr preferRelativeResize="0"/>
          <p:nvPr/>
        </p:nvPicPr>
        <p:blipFill rotWithShape="1">
          <a:blip r:embed="rId3">
            <a:alphaModFix/>
          </a:blip>
          <a:srcRect b="3728" l="20900" r="11918" t="24421"/>
          <a:stretch/>
        </p:blipFill>
        <p:spPr>
          <a:xfrm flipH="1">
            <a:off x="4204854" y="1740900"/>
            <a:ext cx="4561823" cy="3252000"/>
          </a:xfrm>
          <a:prstGeom prst="rect">
            <a:avLst/>
          </a:prstGeom>
          <a:noFill/>
          <a:ln>
            <a:noFill/>
          </a:ln>
        </p:spPr>
      </p:pic>
      <p:sp>
        <p:nvSpPr>
          <p:cNvPr id="339" name="Google Shape;339;p31"/>
          <p:cNvSpPr txBox="1"/>
          <p:nvPr/>
        </p:nvSpPr>
        <p:spPr>
          <a:xfrm>
            <a:off x="982025" y="1924871"/>
            <a:ext cx="3069300" cy="47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Cutive Mono"/>
                <a:ea typeface="Cutive Mono"/>
                <a:cs typeface="Cutive Mono"/>
                <a:sym typeface="Cutive Mono"/>
              </a:rPr>
              <a:t>Venus has a beautiful name, but it’s terribly hot</a:t>
            </a:r>
            <a:endParaRPr sz="1100">
              <a:solidFill>
                <a:srgbClr val="434343"/>
              </a:solidFill>
              <a:latin typeface="Cutive Mono"/>
              <a:ea typeface="Cutive Mono"/>
              <a:cs typeface="Cutive Mono"/>
              <a:sym typeface="Cutive Mono"/>
            </a:endParaRPr>
          </a:p>
        </p:txBody>
      </p:sp>
      <p:sp>
        <p:nvSpPr>
          <p:cNvPr id="340" name="Google Shape;340;p31"/>
          <p:cNvSpPr txBox="1"/>
          <p:nvPr/>
        </p:nvSpPr>
        <p:spPr>
          <a:xfrm>
            <a:off x="982026" y="1610122"/>
            <a:ext cx="1220100" cy="35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434343"/>
                </a:solidFill>
                <a:latin typeface="Reem Kufi"/>
                <a:ea typeface="Reem Kufi"/>
                <a:cs typeface="Reem Kufi"/>
                <a:sym typeface="Reem Kufi"/>
              </a:rPr>
              <a:t>Name</a:t>
            </a:r>
            <a:endParaRPr>
              <a:solidFill>
                <a:srgbClr val="434343"/>
              </a:solidFill>
              <a:latin typeface="Reem Kufi"/>
              <a:ea typeface="Reem Kufi"/>
              <a:cs typeface="Reem Kufi"/>
              <a:sym typeface="Reem Kufi"/>
            </a:endParaRPr>
          </a:p>
        </p:txBody>
      </p:sp>
      <p:cxnSp>
        <p:nvCxnSpPr>
          <p:cNvPr id="341" name="Google Shape;341;p31"/>
          <p:cNvCxnSpPr/>
          <p:nvPr/>
        </p:nvCxnSpPr>
        <p:spPr>
          <a:xfrm>
            <a:off x="1069024" y="2402772"/>
            <a:ext cx="4421100" cy="0"/>
          </a:xfrm>
          <a:prstGeom prst="straightConnector1">
            <a:avLst/>
          </a:prstGeom>
          <a:noFill/>
          <a:ln cap="flat" cmpd="sng" w="19050">
            <a:solidFill>
              <a:srgbClr val="434343"/>
            </a:solidFill>
            <a:prstDash val="solid"/>
            <a:round/>
            <a:headEnd len="med" w="med" type="none"/>
            <a:tailEnd len="med" w="med" type="none"/>
          </a:ln>
        </p:spPr>
      </p:cxnSp>
      <p:sp>
        <p:nvSpPr>
          <p:cNvPr id="342" name="Google Shape;342;p31"/>
          <p:cNvSpPr txBox="1"/>
          <p:nvPr/>
        </p:nvSpPr>
        <p:spPr>
          <a:xfrm>
            <a:off x="4201649" y="1970322"/>
            <a:ext cx="1386600" cy="474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rgbClr val="FFFFFF"/>
                </a:solidFill>
                <a:latin typeface="Cutive Mono"/>
                <a:ea typeface="Cutive Mono"/>
                <a:cs typeface="Cutive Mono"/>
                <a:sym typeface="Cutive Mono"/>
              </a:rPr>
              <a:t>2006-2010</a:t>
            </a:r>
            <a:endParaRPr sz="1200">
              <a:solidFill>
                <a:srgbClr val="FFFFFF"/>
              </a:solidFill>
              <a:latin typeface="Cutive Mono"/>
              <a:ea typeface="Cutive Mono"/>
              <a:cs typeface="Cutive Mono"/>
              <a:sym typeface="Cutive Mono"/>
            </a:endParaRPr>
          </a:p>
        </p:txBody>
      </p:sp>
      <p:sp>
        <p:nvSpPr>
          <p:cNvPr id="343" name="Google Shape;343;p31"/>
          <p:cNvSpPr txBox="1"/>
          <p:nvPr/>
        </p:nvSpPr>
        <p:spPr>
          <a:xfrm>
            <a:off x="982025" y="2893021"/>
            <a:ext cx="3069300" cy="47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Cutive Mono"/>
                <a:ea typeface="Cutive Mono"/>
                <a:cs typeface="Cutive Mono"/>
                <a:sym typeface="Cutive Mono"/>
              </a:rPr>
              <a:t>Mercury is the closest planet to the Sun</a:t>
            </a:r>
            <a:endParaRPr sz="1100">
              <a:solidFill>
                <a:srgbClr val="434343"/>
              </a:solidFill>
              <a:latin typeface="Cutive Mono"/>
              <a:ea typeface="Cutive Mono"/>
              <a:cs typeface="Cutive Mono"/>
              <a:sym typeface="Cutive Mono"/>
            </a:endParaRPr>
          </a:p>
        </p:txBody>
      </p:sp>
      <p:sp>
        <p:nvSpPr>
          <p:cNvPr id="344" name="Google Shape;344;p31"/>
          <p:cNvSpPr txBox="1"/>
          <p:nvPr/>
        </p:nvSpPr>
        <p:spPr>
          <a:xfrm>
            <a:off x="982026" y="2578272"/>
            <a:ext cx="1220100" cy="35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434343"/>
                </a:solidFill>
                <a:latin typeface="Reem Kufi"/>
                <a:ea typeface="Reem Kufi"/>
                <a:cs typeface="Reem Kufi"/>
                <a:sym typeface="Reem Kufi"/>
              </a:rPr>
              <a:t>Name</a:t>
            </a:r>
            <a:endParaRPr>
              <a:solidFill>
                <a:srgbClr val="434343"/>
              </a:solidFill>
              <a:latin typeface="Reem Kufi"/>
              <a:ea typeface="Reem Kufi"/>
              <a:cs typeface="Reem Kufi"/>
              <a:sym typeface="Reem Kufi"/>
            </a:endParaRPr>
          </a:p>
        </p:txBody>
      </p:sp>
      <p:cxnSp>
        <p:nvCxnSpPr>
          <p:cNvPr id="345" name="Google Shape;345;p31"/>
          <p:cNvCxnSpPr/>
          <p:nvPr/>
        </p:nvCxnSpPr>
        <p:spPr>
          <a:xfrm>
            <a:off x="1069024" y="3370922"/>
            <a:ext cx="4421100" cy="0"/>
          </a:xfrm>
          <a:prstGeom prst="straightConnector1">
            <a:avLst/>
          </a:prstGeom>
          <a:noFill/>
          <a:ln cap="flat" cmpd="sng" w="19050">
            <a:solidFill>
              <a:srgbClr val="434343"/>
            </a:solidFill>
            <a:prstDash val="solid"/>
            <a:round/>
            <a:headEnd len="med" w="med" type="none"/>
            <a:tailEnd len="med" w="med" type="none"/>
          </a:ln>
        </p:spPr>
      </p:cxnSp>
      <p:sp>
        <p:nvSpPr>
          <p:cNvPr id="346" name="Google Shape;346;p31"/>
          <p:cNvSpPr txBox="1"/>
          <p:nvPr/>
        </p:nvSpPr>
        <p:spPr>
          <a:xfrm>
            <a:off x="4201649" y="2938472"/>
            <a:ext cx="1386600" cy="474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rgbClr val="FFFFFF"/>
                </a:solidFill>
                <a:latin typeface="Cutive Mono"/>
                <a:ea typeface="Cutive Mono"/>
                <a:cs typeface="Cutive Mono"/>
                <a:sym typeface="Cutive Mono"/>
              </a:rPr>
              <a:t>2006-2010</a:t>
            </a:r>
            <a:endParaRPr sz="1200">
              <a:solidFill>
                <a:srgbClr val="FFFFFF"/>
              </a:solidFill>
              <a:latin typeface="Cutive Mono"/>
              <a:ea typeface="Cutive Mono"/>
              <a:cs typeface="Cutive Mono"/>
              <a:sym typeface="Cutive Mono"/>
            </a:endParaRPr>
          </a:p>
        </p:txBody>
      </p:sp>
      <p:sp>
        <p:nvSpPr>
          <p:cNvPr id="347" name="Google Shape;347;p31"/>
          <p:cNvSpPr txBox="1"/>
          <p:nvPr/>
        </p:nvSpPr>
        <p:spPr>
          <a:xfrm>
            <a:off x="982025" y="3861171"/>
            <a:ext cx="3069300" cy="47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Cutive Mono"/>
                <a:ea typeface="Cutive Mono"/>
                <a:cs typeface="Cutive Mono"/>
                <a:sym typeface="Cutive Mono"/>
              </a:rPr>
              <a:t>Saturn is composed mostly of hydrogen and helium</a:t>
            </a:r>
            <a:endParaRPr sz="1100">
              <a:solidFill>
                <a:srgbClr val="434343"/>
              </a:solidFill>
              <a:latin typeface="Cutive Mono"/>
              <a:ea typeface="Cutive Mono"/>
              <a:cs typeface="Cutive Mono"/>
              <a:sym typeface="Cutive Mono"/>
            </a:endParaRPr>
          </a:p>
        </p:txBody>
      </p:sp>
      <p:sp>
        <p:nvSpPr>
          <p:cNvPr id="348" name="Google Shape;348;p31"/>
          <p:cNvSpPr txBox="1"/>
          <p:nvPr/>
        </p:nvSpPr>
        <p:spPr>
          <a:xfrm>
            <a:off x="982026" y="3546422"/>
            <a:ext cx="1220100" cy="351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434343"/>
                </a:solidFill>
                <a:latin typeface="Reem Kufi"/>
                <a:ea typeface="Reem Kufi"/>
                <a:cs typeface="Reem Kufi"/>
                <a:sym typeface="Reem Kufi"/>
              </a:rPr>
              <a:t>Name</a:t>
            </a:r>
            <a:endParaRPr>
              <a:solidFill>
                <a:srgbClr val="434343"/>
              </a:solidFill>
              <a:latin typeface="Reem Kufi"/>
              <a:ea typeface="Reem Kufi"/>
              <a:cs typeface="Reem Kufi"/>
              <a:sym typeface="Reem Kufi"/>
            </a:endParaRPr>
          </a:p>
        </p:txBody>
      </p:sp>
      <p:cxnSp>
        <p:nvCxnSpPr>
          <p:cNvPr id="349" name="Google Shape;349;p31"/>
          <p:cNvCxnSpPr/>
          <p:nvPr/>
        </p:nvCxnSpPr>
        <p:spPr>
          <a:xfrm>
            <a:off x="1069024" y="4339072"/>
            <a:ext cx="4421100" cy="0"/>
          </a:xfrm>
          <a:prstGeom prst="straightConnector1">
            <a:avLst/>
          </a:prstGeom>
          <a:noFill/>
          <a:ln cap="flat" cmpd="sng" w="19050">
            <a:solidFill>
              <a:srgbClr val="434343"/>
            </a:solidFill>
            <a:prstDash val="solid"/>
            <a:round/>
            <a:headEnd len="med" w="med" type="none"/>
            <a:tailEnd len="med" w="med" type="none"/>
          </a:ln>
        </p:spPr>
      </p:cxnSp>
      <p:sp>
        <p:nvSpPr>
          <p:cNvPr id="350" name="Google Shape;350;p31"/>
          <p:cNvSpPr txBox="1"/>
          <p:nvPr/>
        </p:nvSpPr>
        <p:spPr>
          <a:xfrm>
            <a:off x="4201649" y="3906622"/>
            <a:ext cx="1386600" cy="474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s" sz="1200">
                <a:solidFill>
                  <a:srgbClr val="FFFFFF"/>
                </a:solidFill>
                <a:latin typeface="Cutive Mono"/>
                <a:ea typeface="Cutive Mono"/>
                <a:cs typeface="Cutive Mono"/>
                <a:sym typeface="Cutive Mono"/>
              </a:rPr>
              <a:t>2006-2010</a:t>
            </a:r>
            <a:endParaRPr sz="1200">
              <a:solidFill>
                <a:srgbClr val="FFFFFF"/>
              </a:solidFill>
              <a:latin typeface="Cutive Mono"/>
              <a:ea typeface="Cutive Mono"/>
              <a:cs typeface="Cutive Mono"/>
              <a:sym typeface="Cutive Mono"/>
            </a:endParaRPr>
          </a:p>
        </p:txBody>
      </p:sp>
      <p:sp>
        <p:nvSpPr>
          <p:cNvPr id="351" name="Google Shape;351;p31"/>
          <p:cNvSpPr txBox="1"/>
          <p:nvPr>
            <p:ph idx="2" type="title"/>
          </p:nvPr>
        </p:nvSpPr>
        <p:spPr>
          <a:xfrm flipH="1">
            <a:off x="7233195" y="687840"/>
            <a:ext cx="1296600" cy="31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04.</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pic>
        <p:nvPicPr>
          <p:cNvPr id="356" name="Google Shape;356;p32"/>
          <p:cNvPicPr preferRelativeResize="0"/>
          <p:nvPr/>
        </p:nvPicPr>
        <p:blipFill rotWithShape="1">
          <a:blip r:embed="rId3">
            <a:alphaModFix/>
          </a:blip>
          <a:srcRect b="6620" l="140" r="-139" t="15673"/>
          <a:stretch/>
        </p:blipFill>
        <p:spPr>
          <a:xfrm>
            <a:off x="377325" y="1315925"/>
            <a:ext cx="8415173" cy="3678626"/>
          </a:xfrm>
          <a:prstGeom prst="rect">
            <a:avLst/>
          </a:prstGeom>
          <a:noFill/>
          <a:ln>
            <a:noFill/>
          </a:ln>
        </p:spPr>
      </p:pic>
      <p:sp>
        <p:nvSpPr>
          <p:cNvPr id="357" name="Google Shape;357;p32"/>
          <p:cNvSpPr txBox="1"/>
          <p:nvPr>
            <p:ph type="ctrTitle"/>
          </p:nvPr>
        </p:nvSpPr>
        <p:spPr>
          <a:xfrm flipH="1">
            <a:off x="2751601" y="762825"/>
            <a:ext cx="5782800" cy="26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latin typeface="Cutive Mono"/>
                <a:ea typeface="Cutive Mono"/>
                <a:cs typeface="Cutive Mono"/>
                <a:sym typeface="Cutive Mono"/>
              </a:rPr>
              <a:t>H</a:t>
            </a:r>
            <a:r>
              <a:rPr lang="es">
                <a:latin typeface="Cutive Mono"/>
                <a:ea typeface="Cutive Mono"/>
                <a:cs typeface="Cutive Mono"/>
                <a:sym typeface="Cutive Mono"/>
              </a:rPr>
              <a:t>obbies </a:t>
            </a:r>
            <a:endParaRPr>
              <a:latin typeface="Cutive Mono"/>
              <a:ea typeface="Cutive Mono"/>
              <a:cs typeface="Cutive Mono"/>
              <a:sym typeface="Cutive Mono"/>
            </a:endParaRPr>
          </a:p>
        </p:txBody>
      </p:sp>
      <p:grpSp>
        <p:nvGrpSpPr>
          <p:cNvPr id="358" name="Google Shape;358;p32"/>
          <p:cNvGrpSpPr/>
          <p:nvPr/>
        </p:nvGrpSpPr>
        <p:grpSpPr>
          <a:xfrm>
            <a:off x="4437002" y="1802171"/>
            <a:ext cx="489171" cy="499830"/>
            <a:chOff x="1248200" y="238125"/>
            <a:chExt cx="5116850" cy="5228350"/>
          </a:xfrm>
        </p:grpSpPr>
        <p:sp>
          <p:nvSpPr>
            <p:cNvPr id="359" name="Google Shape;359;p32"/>
            <p:cNvSpPr/>
            <p:nvPr/>
          </p:nvSpPr>
          <p:spPr>
            <a:xfrm>
              <a:off x="2491425" y="3342150"/>
              <a:ext cx="783675" cy="2124325"/>
            </a:xfrm>
            <a:custGeom>
              <a:rect b="b" l="l" r="r" t="t"/>
              <a:pathLst>
                <a:path extrusionOk="0" h="84973" w="31347">
                  <a:moveTo>
                    <a:pt x="3113" y="0"/>
                  </a:moveTo>
                  <a:cubicBezTo>
                    <a:pt x="1397" y="0"/>
                    <a:pt x="0" y="1397"/>
                    <a:pt x="0" y="3089"/>
                  </a:cubicBezTo>
                  <a:lnTo>
                    <a:pt x="0" y="8824"/>
                  </a:lnTo>
                  <a:cubicBezTo>
                    <a:pt x="0" y="18456"/>
                    <a:pt x="3750" y="27524"/>
                    <a:pt x="10588" y="34337"/>
                  </a:cubicBezTo>
                  <a:lnTo>
                    <a:pt x="21249" y="44999"/>
                  </a:lnTo>
                  <a:cubicBezTo>
                    <a:pt x="23774" y="47523"/>
                    <a:pt x="25171" y="50905"/>
                    <a:pt x="25171" y="54483"/>
                  </a:cubicBezTo>
                  <a:lnTo>
                    <a:pt x="25171" y="81884"/>
                  </a:lnTo>
                  <a:cubicBezTo>
                    <a:pt x="25171" y="83600"/>
                    <a:pt x="26568" y="84972"/>
                    <a:pt x="28259" y="84972"/>
                  </a:cubicBezTo>
                  <a:cubicBezTo>
                    <a:pt x="29974" y="84972"/>
                    <a:pt x="31347" y="83600"/>
                    <a:pt x="31347" y="81884"/>
                  </a:cubicBezTo>
                  <a:lnTo>
                    <a:pt x="31347" y="54483"/>
                  </a:lnTo>
                  <a:cubicBezTo>
                    <a:pt x="31347" y="49239"/>
                    <a:pt x="29313" y="44337"/>
                    <a:pt x="25612" y="40636"/>
                  </a:cubicBezTo>
                  <a:lnTo>
                    <a:pt x="14950" y="29975"/>
                  </a:lnTo>
                  <a:cubicBezTo>
                    <a:pt x="9313" y="24313"/>
                    <a:pt x="6201" y="16813"/>
                    <a:pt x="6201" y="8824"/>
                  </a:cubicBezTo>
                  <a:lnTo>
                    <a:pt x="6201" y="3089"/>
                  </a:lnTo>
                  <a:cubicBezTo>
                    <a:pt x="6201" y="1397"/>
                    <a:pt x="4804" y="0"/>
                    <a:pt x="31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3729100" y="3569000"/>
              <a:ext cx="533700" cy="1041500"/>
            </a:xfrm>
            <a:custGeom>
              <a:rect b="b" l="l" r="r" t="t"/>
              <a:pathLst>
                <a:path extrusionOk="0" h="41660" w="21348">
                  <a:moveTo>
                    <a:pt x="17941" y="1"/>
                  </a:moveTo>
                  <a:cubicBezTo>
                    <a:pt x="17151" y="1"/>
                    <a:pt x="16360" y="301"/>
                    <a:pt x="15760" y="902"/>
                  </a:cubicBezTo>
                  <a:lnTo>
                    <a:pt x="8162" y="8524"/>
                  </a:lnTo>
                  <a:cubicBezTo>
                    <a:pt x="2893" y="13769"/>
                    <a:pt x="1" y="20754"/>
                    <a:pt x="1" y="28204"/>
                  </a:cubicBezTo>
                  <a:lnTo>
                    <a:pt x="1" y="38571"/>
                  </a:lnTo>
                  <a:cubicBezTo>
                    <a:pt x="1" y="40287"/>
                    <a:pt x="1398" y="41660"/>
                    <a:pt x="3089" y="41660"/>
                  </a:cubicBezTo>
                  <a:cubicBezTo>
                    <a:pt x="4805" y="41660"/>
                    <a:pt x="6202" y="40287"/>
                    <a:pt x="6202" y="38571"/>
                  </a:cubicBezTo>
                  <a:lnTo>
                    <a:pt x="6202" y="28204"/>
                  </a:lnTo>
                  <a:cubicBezTo>
                    <a:pt x="6202" y="22420"/>
                    <a:pt x="8432" y="16979"/>
                    <a:pt x="12525" y="12886"/>
                  </a:cubicBezTo>
                  <a:lnTo>
                    <a:pt x="20123" y="5289"/>
                  </a:lnTo>
                  <a:cubicBezTo>
                    <a:pt x="21348" y="4088"/>
                    <a:pt x="21348" y="2127"/>
                    <a:pt x="20123" y="902"/>
                  </a:cubicBezTo>
                  <a:cubicBezTo>
                    <a:pt x="19522" y="301"/>
                    <a:pt x="18732" y="1"/>
                    <a:pt x="179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1248200" y="238125"/>
              <a:ext cx="5116850" cy="5228350"/>
            </a:xfrm>
            <a:custGeom>
              <a:rect b="b" l="l" r="r" t="t"/>
              <a:pathLst>
                <a:path extrusionOk="0" h="209134" w="204674">
                  <a:moveTo>
                    <a:pt x="184405" y="43699"/>
                  </a:moveTo>
                  <a:lnTo>
                    <a:pt x="184405" y="43699"/>
                  </a:lnTo>
                  <a:cubicBezTo>
                    <a:pt x="188277" y="47743"/>
                    <a:pt x="191586" y="51664"/>
                    <a:pt x="194282" y="55120"/>
                  </a:cubicBezTo>
                  <a:cubicBezTo>
                    <a:pt x="198032" y="59948"/>
                    <a:pt x="198032" y="66688"/>
                    <a:pt x="194282" y="71517"/>
                  </a:cubicBezTo>
                  <a:cubicBezTo>
                    <a:pt x="191586" y="74997"/>
                    <a:pt x="188277" y="78869"/>
                    <a:pt x="184405" y="82913"/>
                  </a:cubicBezTo>
                  <a:cubicBezTo>
                    <a:pt x="185361" y="76492"/>
                    <a:pt x="185875" y="69924"/>
                    <a:pt x="185875" y="63331"/>
                  </a:cubicBezTo>
                  <a:cubicBezTo>
                    <a:pt x="185875" y="56713"/>
                    <a:pt x="185361" y="50145"/>
                    <a:pt x="184405" y="43699"/>
                  </a:cubicBezTo>
                  <a:close/>
                  <a:moveTo>
                    <a:pt x="20270" y="43748"/>
                  </a:moveTo>
                  <a:lnTo>
                    <a:pt x="20270" y="43748"/>
                  </a:lnTo>
                  <a:cubicBezTo>
                    <a:pt x="19289" y="50169"/>
                    <a:pt x="18799" y="56713"/>
                    <a:pt x="18799" y="63331"/>
                  </a:cubicBezTo>
                  <a:cubicBezTo>
                    <a:pt x="18799" y="69948"/>
                    <a:pt x="19289" y="76492"/>
                    <a:pt x="20270" y="82938"/>
                  </a:cubicBezTo>
                  <a:cubicBezTo>
                    <a:pt x="16373" y="78894"/>
                    <a:pt x="13089" y="74972"/>
                    <a:pt x="10393" y="71517"/>
                  </a:cubicBezTo>
                  <a:cubicBezTo>
                    <a:pt x="6618" y="66688"/>
                    <a:pt x="6618" y="59948"/>
                    <a:pt x="10393" y="55120"/>
                  </a:cubicBezTo>
                  <a:cubicBezTo>
                    <a:pt x="12917" y="51885"/>
                    <a:pt x="16201" y="47964"/>
                    <a:pt x="20270" y="43748"/>
                  </a:cubicBezTo>
                  <a:close/>
                  <a:moveTo>
                    <a:pt x="41739" y="25514"/>
                  </a:moveTo>
                  <a:lnTo>
                    <a:pt x="41739" y="25514"/>
                  </a:lnTo>
                  <a:cubicBezTo>
                    <a:pt x="39166" y="33602"/>
                    <a:pt x="36127" y="46738"/>
                    <a:pt x="36127" y="63331"/>
                  </a:cubicBezTo>
                  <a:cubicBezTo>
                    <a:pt x="36127" y="79899"/>
                    <a:pt x="39190" y="93060"/>
                    <a:pt x="41739" y="101148"/>
                  </a:cubicBezTo>
                  <a:cubicBezTo>
                    <a:pt x="36985" y="97913"/>
                    <a:pt x="32377" y="94285"/>
                    <a:pt x="27941" y="90315"/>
                  </a:cubicBezTo>
                  <a:cubicBezTo>
                    <a:pt x="25980" y="81565"/>
                    <a:pt x="24975" y="72497"/>
                    <a:pt x="24975" y="63331"/>
                  </a:cubicBezTo>
                  <a:cubicBezTo>
                    <a:pt x="24975" y="54164"/>
                    <a:pt x="25980" y="45096"/>
                    <a:pt x="27916" y="36371"/>
                  </a:cubicBezTo>
                  <a:cubicBezTo>
                    <a:pt x="32009" y="32695"/>
                    <a:pt x="36617" y="28994"/>
                    <a:pt x="41739" y="25514"/>
                  </a:cubicBezTo>
                  <a:close/>
                  <a:moveTo>
                    <a:pt x="162935" y="25489"/>
                  </a:moveTo>
                  <a:lnTo>
                    <a:pt x="162935" y="25489"/>
                  </a:lnTo>
                  <a:cubicBezTo>
                    <a:pt x="167665" y="28724"/>
                    <a:pt x="172297" y="32352"/>
                    <a:pt x="176734" y="36322"/>
                  </a:cubicBezTo>
                  <a:cubicBezTo>
                    <a:pt x="178694" y="45072"/>
                    <a:pt x="179675" y="54140"/>
                    <a:pt x="179675" y="63331"/>
                  </a:cubicBezTo>
                  <a:cubicBezTo>
                    <a:pt x="179675" y="72497"/>
                    <a:pt x="178694" y="81565"/>
                    <a:pt x="176734" y="90315"/>
                  </a:cubicBezTo>
                  <a:cubicBezTo>
                    <a:pt x="172297" y="94285"/>
                    <a:pt x="167665" y="97913"/>
                    <a:pt x="162935" y="101148"/>
                  </a:cubicBezTo>
                  <a:cubicBezTo>
                    <a:pt x="165484" y="93060"/>
                    <a:pt x="168548" y="79899"/>
                    <a:pt x="168548" y="63331"/>
                  </a:cubicBezTo>
                  <a:cubicBezTo>
                    <a:pt x="168548" y="46738"/>
                    <a:pt x="165484" y="33577"/>
                    <a:pt x="162935" y="25489"/>
                  </a:cubicBezTo>
                  <a:close/>
                  <a:moveTo>
                    <a:pt x="102325" y="0"/>
                  </a:moveTo>
                  <a:cubicBezTo>
                    <a:pt x="96639" y="0"/>
                    <a:pt x="90928" y="441"/>
                    <a:pt x="85340" y="1323"/>
                  </a:cubicBezTo>
                  <a:cubicBezTo>
                    <a:pt x="83674" y="1593"/>
                    <a:pt x="82497" y="3162"/>
                    <a:pt x="82767" y="4853"/>
                  </a:cubicBezTo>
                  <a:cubicBezTo>
                    <a:pt x="83010" y="6378"/>
                    <a:pt x="84331" y="7465"/>
                    <a:pt x="85829" y="7465"/>
                  </a:cubicBezTo>
                  <a:cubicBezTo>
                    <a:pt x="85991" y="7465"/>
                    <a:pt x="86155" y="7453"/>
                    <a:pt x="86321" y="7426"/>
                  </a:cubicBezTo>
                  <a:cubicBezTo>
                    <a:pt x="91566" y="6617"/>
                    <a:pt x="96958" y="6176"/>
                    <a:pt x="102325" y="6176"/>
                  </a:cubicBezTo>
                  <a:cubicBezTo>
                    <a:pt x="122692" y="6176"/>
                    <a:pt x="140068" y="12009"/>
                    <a:pt x="154333" y="20073"/>
                  </a:cubicBezTo>
                  <a:cubicBezTo>
                    <a:pt x="155926" y="23724"/>
                    <a:pt x="162347" y="40072"/>
                    <a:pt x="162347" y="63331"/>
                  </a:cubicBezTo>
                  <a:cubicBezTo>
                    <a:pt x="162347" y="84335"/>
                    <a:pt x="157102" y="99702"/>
                    <a:pt x="154921" y="105167"/>
                  </a:cubicBezTo>
                  <a:lnTo>
                    <a:pt x="154921" y="93427"/>
                  </a:lnTo>
                  <a:cubicBezTo>
                    <a:pt x="154921" y="85143"/>
                    <a:pt x="148181" y="78379"/>
                    <a:pt x="139872" y="78379"/>
                  </a:cubicBezTo>
                  <a:cubicBezTo>
                    <a:pt x="131564" y="78379"/>
                    <a:pt x="124824" y="85143"/>
                    <a:pt x="124824" y="93427"/>
                  </a:cubicBezTo>
                  <a:lnTo>
                    <a:pt x="124824" y="117985"/>
                  </a:lnTo>
                  <a:cubicBezTo>
                    <a:pt x="117471" y="119627"/>
                    <a:pt x="109923" y="120461"/>
                    <a:pt x="102325" y="120461"/>
                  </a:cubicBezTo>
                  <a:cubicBezTo>
                    <a:pt x="81958" y="120461"/>
                    <a:pt x="64606" y="114652"/>
                    <a:pt x="50317" y="106564"/>
                  </a:cubicBezTo>
                  <a:cubicBezTo>
                    <a:pt x="48749" y="102912"/>
                    <a:pt x="42303" y="86589"/>
                    <a:pt x="42303" y="63331"/>
                  </a:cubicBezTo>
                  <a:cubicBezTo>
                    <a:pt x="42303" y="40317"/>
                    <a:pt x="48602" y="24092"/>
                    <a:pt x="50268" y="20195"/>
                  </a:cubicBezTo>
                  <a:cubicBezTo>
                    <a:pt x="56371" y="16739"/>
                    <a:pt x="63037" y="13651"/>
                    <a:pt x="70292" y="11274"/>
                  </a:cubicBezTo>
                  <a:cubicBezTo>
                    <a:pt x="71910" y="10759"/>
                    <a:pt x="72792" y="9019"/>
                    <a:pt x="72277" y="7377"/>
                  </a:cubicBezTo>
                  <a:cubicBezTo>
                    <a:pt x="71845" y="6082"/>
                    <a:pt x="70644" y="5258"/>
                    <a:pt x="69339" y="5258"/>
                  </a:cubicBezTo>
                  <a:cubicBezTo>
                    <a:pt x="69014" y="5258"/>
                    <a:pt x="68683" y="5309"/>
                    <a:pt x="68356" y="5416"/>
                  </a:cubicBezTo>
                  <a:cubicBezTo>
                    <a:pt x="60390" y="8014"/>
                    <a:pt x="53062" y="11421"/>
                    <a:pt x="46420" y="15269"/>
                  </a:cubicBezTo>
                  <a:cubicBezTo>
                    <a:pt x="46371" y="15269"/>
                    <a:pt x="46347" y="15293"/>
                    <a:pt x="46298" y="15318"/>
                  </a:cubicBezTo>
                  <a:cubicBezTo>
                    <a:pt x="38210" y="19999"/>
                    <a:pt x="30367" y="25759"/>
                    <a:pt x="23064" y="32401"/>
                  </a:cubicBezTo>
                  <a:cubicBezTo>
                    <a:pt x="22990" y="32450"/>
                    <a:pt x="22941" y="32523"/>
                    <a:pt x="22868" y="32572"/>
                  </a:cubicBezTo>
                  <a:cubicBezTo>
                    <a:pt x="15294" y="39484"/>
                    <a:pt x="9486" y="46224"/>
                    <a:pt x="5515" y="51321"/>
                  </a:cubicBezTo>
                  <a:cubicBezTo>
                    <a:pt x="1" y="58380"/>
                    <a:pt x="1" y="68257"/>
                    <a:pt x="5515" y="75340"/>
                  </a:cubicBezTo>
                  <a:cubicBezTo>
                    <a:pt x="9657" y="80658"/>
                    <a:pt x="15515" y="87398"/>
                    <a:pt x="23039" y="94236"/>
                  </a:cubicBezTo>
                  <a:cubicBezTo>
                    <a:pt x="28406" y="99064"/>
                    <a:pt x="34068" y="103550"/>
                    <a:pt x="40097" y="107495"/>
                  </a:cubicBezTo>
                  <a:cubicBezTo>
                    <a:pt x="59435" y="120191"/>
                    <a:pt x="80365" y="126637"/>
                    <a:pt x="102325" y="126637"/>
                  </a:cubicBezTo>
                  <a:cubicBezTo>
                    <a:pt x="109923" y="126637"/>
                    <a:pt x="117447" y="125853"/>
                    <a:pt x="124824" y="124308"/>
                  </a:cubicBezTo>
                  <a:lnTo>
                    <a:pt x="124824" y="128916"/>
                  </a:lnTo>
                  <a:cubicBezTo>
                    <a:pt x="124824" y="130607"/>
                    <a:pt x="126196" y="132004"/>
                    <a:pt x="127912" y="132004"/>
                  </a:cubicBezTo>
                  <a:cubicBezTo>
                    <a:pt x="129603" y="132004"/>
                    <a:pt x="131000" y="130607"/>
                    <a:pt x="131000" y="128916"/>
                  </a:cubicBezTo>
                  <a:lnTo>
                    <a:pt x="131000" y="93427"/>
                  </a:lnTo>
                  <a:cubicBezTo>
                    <a:pt x="131000" y="88550"/>
                    <a:pt x="134971" y="84555"/>
                    <a:pt x="139872" y="84555"/>
                  </a:cubicBezTo>
                  <a:cubicBezTo>
                    <a:pt x="144750" y="84555"/>
                    <a:pt x="148745" y="88550"/>
                    <a:pt x="148745" y="93427"/>
                  </a:cubicBezTo>
                  <a:lnTo>
                    <a:pt x="148745" y="132985"/>
                  </a:lnTo>
                  <a:cubicBezTo>
                    <a:pt x="148745" y="140974"/>
                    <a:pt x="145632" y="148474"/>
                    <a:pt x="139970" y="154136"/>
                  </a:cubicBezTo>
                  <a:lnTo>
                    <a:pt x="129309" y="164797"/>
                  </a:lnTo>
                  <a:cubicBezTo>
                    <a:pt x="125608" y="168498"/>
                    <a:pt x="123574" y="173400"/>
                    <a:pt x="123574" y="178644"/>
                  </a:cubicBezTo>
                  <a:lnTo>
                    <a:pt x="123574" y="206045"/>
                  </a:lnTo>
                  <a:cubicBezTo>
                    <a:pt x="123574" y="207761"/>
                    <a:pt x="124971" y="209133"/>
                    <a:pt x="126662" y="209133"/>
                  </a:cubicBezTo>
                  <a:cubicBezTo>
                    <a:pt x="128378" y="209133"/>
                    <a:pt x="129775" y="207761"/>
                    <a:pt x="129775" y="206045"/>
                  </a:cubicBezTo>
                  <a:lnTo>
                    <a:pt x="129775" y="178644"/>
                  </a:lnTo>
                  <a:cubicBezTo>
                    <a:pt x="129775" y="175066"/>
                    <a:pt x="131147" y="171684"/>
                    <a:pt x="133696" y="169160"/>
                  </a:cubicBezTo>
                  <a:lnTo>
                    <a:pt x="144357" y="158498"/>
                  </a:lnTo>
                  <a:cubicBezTo>
                    <a:pt x="151171" y="151685"/>
                    <a:pt x="154921" y="142617"/>
                    <a:pt x="154921" y="132985"/>
                  </a:cubicBezTo>
                  <a:lnTo>
                    <a:pt x="154921" y="113231"/>
                  </a:lnTo>
                  <a:cubicBezTo>
                    <a:pt x="175704" y="102104"/>
                    <a:pt x="190409" y="86540"/>
                    <a:pt x="199159" y="75340"/>
                  </a:cubicBezTo>
                  <a:cubicBezTo>
                    <a:pt x="204673" y="68257"/>
                    <a:pt x="204674" y="58381"/>
                    <a:pt x="199160" y="51322"/>
                  </a:cubicBezTo>
                  <a:lnTo>
                    <a:pt x="199160" y="51322"/>
                  </a:lnTo>
                  <a:cubicBezTo>
                    <a:pt x="200447" y="52969"/>
                    <a:pt x="200906" y="53557"/>
                    <a:pt x="200906" y="53557"/>
                  </a:cubicBezTo>
                  <a:cubicBezTo>
                    <a:pt x="200908" y="53557"/>
                    <a:pt x="198086" y="49942"/>
                    <a:pt x="198084" y="49942"/>
                  </a:cubicBezTo>
                  <a:lnTo>
                    <a:pt x="198084" y="49942"/>
                  </a:lnTo>
                  <a:cubicBezTo>
                    <a:pt x="198084" y="49942"/>
                    <a:pt x="198379" y="50320"/>
                    <a:pt x="199159" y="51321"/>
                  </a:cubicBezTo>
                  <a:cubicBezTo>
                    <a:pt x="194993" y="45978"/>
                    <a:pt x="189135" y="39239"/>
                    <a:pt x="181611" y="32401"/>
                  </a:cubicBezTo>
                  <a:cubicBezTo>
                    <a:pt x="176268" y="27572"/>
                    <a:pt x="170582" y="23112"/>
                    <a:pt x="164553" y="19141"/>
                  </a:cubicBezTo>
                  <a:cubicBezTo>
                    <a:pt x="145240" y="6446"/>
                    <a:pt x="124285" y="0"/>
                    <a:pt x="1023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2893975" y="1496025"/>
              <a:ext cx="1814900" cy="650125"/>
            </a:xfrm>
            <a:custGeom>
              <a:rect b="b" l="l" r="r" t="t"/>
              <a:pathLst>
                <a:path extrusionOk="0" h="26005" w="72596">
                  <a:moveTo>
                    <a:pt x="15882" y="1"/>
                  </a:moveTo>
                  <a:cubicBezTo>
                    <a:pt x="14166" y="1"/>
                    <a:pt x="12769" y="1398"/>
                    <a:pt x="12769" y="3113"/>
                  </a:cubicBezTo>
                  <a:lnTo>
                    <a:pt x="12769" y="9902"/>
                  </a:lnTo>
                  <a:lnTo>
                    <a:pt x="3088" y="9902"/>
                  </a:lnTo>
                  <a:cubicBezTo>
                    <a:pt x="1373" y="9902"/>
                    <a:pt x="0" y="11299"/>
                    <a:pt x="0" y="13015"/>
                  </a:cubicBezTo>
                  <a:cubicBezTo>
                    <a:pt x="0" y="14706"/>
                    <a:pt x="1373" y="16103"/>
                    <a:pt x="3088" y="16103"/>
                  </a:cubicBezTo>
                  <a:lnTo>
                    <a:pt x="12769" y="16103"/>
                  </a:lnTo>
                  <a:lnTo>
                    <a:pt x="12769" y="22916"/>
                  </a:lnTo>
                  <a:cubicBezTo>
                    <a:pt x="12769" y="24607"/>
                    <a:pt x="14166" y="26004"/>
                    <a:pt x="15882" y="26004"/>
                  </a:cubicBezTo>
                  <a:cubicBezTo>
                    <a:pt x="17573" y="26004"/>
                    <a:pt x="18970" y="24607"/>
                    <a:pt x="18970" y="22916"/>
                  </a:cubicBezTo>
                  <a:lnTo>
                    <a:pt x="18970" y="16103"/>
                  </a:lnTo>
                  <a:lnTo>
                    <a:pt x="33406" y="16103"/>
                  </a:lnTo>
                  <a:lnTo>
                    <a:pt x="33406" y="22916"/>
                  </a:lnTo>
                  <a:cubicBezTo>
                    <a:pt x="33406" y="24607"/>
                    <a:pt x="34803" y="26004"/>
                    <a:pt x="36494" y="26004"/>
                  </a:cubicBezTo>
                  <a:cubicBezTo>
                    <a:pt x="38210" y="26004"/>
                    <a:pt x="39607" y="24607"/>
                    <a:pt x="39607" y="22916"/>
                  </a:cubicBezTo>
                  <a:lnTo>
                    <a:pt x="39607" y="16103"/>
                  </a:lnTo>
                  <a:lnTo>
                    <a:pt x="53626" y="16103"/>
                  </a:lnTo>
                  <a:lnTo>
                    <a:pt x="53626" y="22916"/>
                  </a:lnTo>
                  <a:cubicBezTo>
                    <a:pt x="53626" y="24607"/>
                    <a:pt x="54998" y="26004"/>
                    <a:pt x="56714" y="26004"/>
                  </a:cubicBezTo>
                  <a:cubicBezTo>
                    <a:pt x="58429" y="26004"/>
                    <a:pt x="59802" y="24607"/>
                    <a:pt x="59802" y="22916"/>
                  </a:cubicBezTo>
                  <a:lnTo>
                    <a:pt x="59802" y="16103"/>
                  </a:lnTo>
                  <a:lnTo>
                    <a:pt x="69507" y="16103"/>
                  </a:lnTo>
                  <a:cubicBezTo>
                    <a:pt x="71198" y="16103"/>
                    <a:pt x="72595" y="14706"/>
                    <a:pt x="72595" y="13015"/>
                  </a:cubicBezTo>
                  <a:cubicBezTo>
                    <a:pt x="72595" y="11299"/>
                    <a:pt x="71198" y="9902"/>
                    <a:pt x="69507" y="9902"/>
                  </a:cubicBezTo>
                  <a:lnTo>
                    <a:pt x="59802" y="9902"/>
                  </a:lnTo>
                  <a:lnTo>
                    <a:pt x="59802" y="3113"/>
                  </a:lnTo>
                  <a:cubicBezTo>
                    <a:pt x="59802" y="1398"/>
                    <a:pt x="58429" y="1"/>
                    <a:pt x="56714" y="1"/>
                  </a:cubicBezTo>
                  <a:cubicBezTo>
                    <a:pt x="54998" y="1"/>
                    <a:pt x="53626" y="1398"/>
                    <a:pt x="53626" y="3113"/>
                  </a:cubicBezTo>
                  <a:lnTo>
                    <a:pt x="53626" y="9902"/>
                  </a:lnTo>
                  <a:lnTo>
                    <a:pt x="39607" y="9902"/>
                  </a:lnTo>
                  <a:lnTo>
                    <a:pt x="39607" y="3113"/>
                  </a:lnTo>
                  <a:cubicBezTo>
                    <a:pt x="39607" y="1398"/>
                    <a:pt x="38210" y="1"/>
                    <a:pt x="36494" y="1"/>
                  </a:cubicBezTo>
                  <a:cubicBezTo>
                    <a:pt x="34803" y="1"/>
                    <a:pt x="33406" y="1398"/>
                    <a:pt x="33406" y="3113"/>
                  </a:cubicBezTo>
                  <a:lnTo>
                    <a:pt x="33406" y="9902"/>
                  </a:lnTo>
                  <a:lnTo>
                    <a:pt x="18970" y="9902"/>
                  </a:lnTo>
                  <a:lnTo>
                    <a:pt x="18970" y="3113"/>
                  </a:lnTo>
                  <a:cubicBezTo>
                    <a:pt x="18970" y="1398"/>
                    <a:pt x="17573" y="1"/>
                    <a:pt x="158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3729100" y="4755075"/>
              <a:ext cx="155050" cy="360925"/>
            </a:xfrm>
            <a:custGeom>
              <a:rect b="b" l="l" r="r" t="t"/>
              <a:pathLst>
                <a:path extrusionOk="0" h="14437" w="6202">
                  <a:moveTo>
                    <a:pt x="3089" y="1"/>
                  </a:moveTo>
                  <a:cubicBezTo>
                    <a:pt x="1398" y="1"/>
                    <a:pt x="1" y="1398"/>
                    <a:pt x="1" y="3089"/>
                  </a:cubicBezTo>
                  <a:lnTo>
                    <a:pt x="1" y="11348"/>
                  </a:lnTo>
                  <a:cubicBezTo>
                    <a:pt x="1" y="13064"/>
                    <a:pt x="1398" y="14436"/>
                    <a:pt x="3089" y="14436"/>
                  </a:cubicBezTo>
                  <a:cubicBezTo>
                    <a:pt x="4805" y="14436"/>
                    <a:pt x="6202" y="13064"/>
                    <a:pt x="6202" y="11348"/>
                  </a:cubicBezTo>
                  <a:lnTo>
                    <a:pt x="6202" y="3089"/>
                  </a:lnTo>
                  <a:cubicBezTo>
                    <a:pt x="6202" y="1398"/>
                    <a:pt x="4805" y="1"/>
                    <a:pt x="308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3729725" y="4736700"/>
              <a:ext cx="153200" cy="357250"/>
            </a:xfrm>
            <a:custGeom>
              <a:rect b="b" l="l" r="r" t="t"/>
              <a:pathLst>
                <a:path extrusionOk="0" h="14290" w="6128">
                  <a:moveTo>
                    <a:pt x="3064" y="0"/>
                  </a:moveTo>
                  <a:cubicBezTo>
                    <a:pt x="1373" y="0"/>
                    <a:pt x="0" y="1373"/>
                    <a:pt x="0" y="3064"/>
                  </a:cubicBezTo>
                  <a:lnTo>
                    <a:pt x="0" y="11225"/>
                  </a:lnTo>
                  <a:cubicBezTo>
                    <a:pt x="0" y="12917"/>
                    <a:pt x="1373" y="14289"/>
                    <a:pt x="3064" y="14289"/>
                  </a:cubicBezTo>
                  <a:cubicBezTo>
                    <a:pt x="4755" y="14289"/>
                    <a:pt x="6128" y="12917"/>
                    <a:pt x="6128" y="11225"/>
                  </a:cubicBezTo>
                  <a:lnTo>
                    <a:pt x="6128" y="3064"/>
                  </a:lnTo>
                  <a:cubicBezTo>
                    <a:pt x="6128" y="1373"/>
                    <a:pt x="4755" y="0"/>
                    <a:pt x="30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 name="Google Shape;365;p32"/>
          <p:cNvSpPr/>
          <p:nvPr/>
        </p:nvSpPr>
        <p:spPr>
          <a:xfrm>
            <a:off x="7101329" y="1810463"/>
            <a:ext cx="458416" cy="499830"/>
          </a:xfrm>
          <a:custGeom>
            <a:rect b="b" l="l" r="r" t="t"/>
            <a:pathLst>
              <a:path extrusionOk="0" h="209134" w="191806">
                <a:moveTo>
                  <a:pt x="99824" y="6176"/>
                </a:moveTo>
                <a:lnTo>
                  <a:pt x="99824" y="25587"/>
                </a:lnTo>
                <a:lnTo>
                  <a:pt x="89506" y="25587"/>
                </a:lnTo>
                <a:lnTo>
                  <a:pt x="89506" y="6176"/>
                </a:lnTo>
                <a:close/>
                <a:moveTo>
                  <a:pt x="122715" y="61517"/>
                </a:moveTo>
                <a:lnTo>
                  <a:pt x="135043" y="73845"/>
                </a:lnTo>
                <a:lnTo>
                  <a:pt x="129946" y="78943"/>
                </a:lnTo>
                <a:lnTo>
                  <a:pt x="127397" y="76394"/>
                </a:lnTo>
                <a:cubicBezTo>
                  <a:pt x="126784" y="75793"/>
                  <a:pt x="125987" y="75493"/>
                  <a:pt x="125194" y="75493"/>
                </a:cubicBezTo>
                <a:cubicBezTo>
                  <a:pt x="124400" y="75493"/>
                  <a:pt x="123610" y="75793"/>
                  <a:pt x="123010" y="76394"/>
                </a:cubicBezTo>
                <a:lnTo>
                  <a:pt x="116123" y="83281"/>
                </a:lnTo>
                <a:lnTo>
                  <a:pt x="108525" y="75683"/>
                </a:lnTo>
                <a:lnTo>
                  <a:pt x="122715" y="61517"/>
                </a:lnTo>
                <a:close/>
                <a:moveTo>
                  <a:pt x="69090" y="75953"/>
                </a:moveTo>
                <a:lnTo>
                  <a:pt x="84310" y="91173"/>
                </a:lnTo>
                <a:lnTo>
                  <a:pt x="79212" y="96270"/>
                </a:lnTo>
                <a:lnTo>
                  <a:pt x="72105" y="89187"/>
                </a:lnTo>
                <a:cubicBezTo>
                  <a:pt x="71507" y="88578"/>
                  <a:pt x="70722" y="88278"/>
                  <a:pt x="69936" y="88278"/>
                </a:cubicBezTo>
                <a:cubicBezTo>
                  <a:pt x="69141" y="88278"/>
                  <a:pt x="68346" y="88584"/>
                  <a:pt x="67742" y="89187"/>
                </a:cubicBezTo>
                <a:lnTo>
                  <a:pt x="60855" y="96074"/>
                </a:lnTo>
                <a:lnTo>
                  <a:pt x="54900" y="90143"/>
                </a:lnTo>
                <a:lnTo>
                  <a:pt x="69090" y="75953"/>
                </a:lnTo>
                <a:close/>
                <a:moveTo>
                  <a:pt x="139430" y="78207"/>
                </a:moveTo>
                <a:lnTo>
                  <a:pt x="177370" y="116172"/>
                </a:lnTo>
                <a:lnTo>
                  <a:pt x="177370" y="143131"/>
                </a:lnTo>
                <a:lnTo>
                  <a:pt x="14436" y="143131"/>
                </a:lnTo>
                <a:lnTo>
                  <a:pt x="14436" y="130607"/>
                </a:lnTo>
                <a:lnTo>
                  <a:pt x="50537" y="94506"/>
                </a:lnTo>
                <a:lnTo>
                  <a:pt x="58650" y="102643"/>
                </a:lnTo>
                <a:cubicBezTo>
                  <a:pt x="59262" y="103231"/>
                  <a:pt x="60047" y="103550"/>
                  <a:pt x="60855" y="103550"/>
                </a:cubicBezTo>
                <a:cubicBezTo>
                  <a:pt x="61640" y="103550"/>
                  <a:pt x="62424" y="103231"/>
                  <a:pt x="63037" y="102643"/>
                </a:cubicBezTo>
                <a:lnTo>
                  <a:pt x="69924" y="95731"/>
                </a:lnTo>
                <a:lnTo>
                  <a:pt x="74850" y="100633"/>
                </a:lnTo>
                <a:lnTo>
                  <a:pt x="62792" y="112691"/>
                </a:lnTo>
                <a:cubicBezTo>
                  <a:pt x="61566" y="113892"/>
                  <a:pt x="61566" y="115853"/>
                  <a:pt x="62792" y="117078"/>
                </a:cubicBezTo>
                <a:cubicBezTo>
                  <a:pt x="63392" y="117679"/>
                  <a:pt x="64182" y="117979"/>
                  <a:pt x="64973" y="117979"/>
                </a:cubicBezTo>
                <a:cubicBezTo>
                  <a:pt x="65763" y="117979"/>
                  <a:pt x="66554" y="117679"/>
                  <a:pt x="67154" y="117078"/>
                </a:cubicBezTo>
                <a:lnTo>
                  <a:pt x="104162" y="80070"/>
                </a:lnTo>
                <a:lnTo>
                  <a:pt x="113941" y="89849"/>
                </a:lnTo>
                <a:cubicBezTo>
                  <a:pt x="114530" y="90437"/>
                  <a:pt x="115338" y="90756"/>
                  <a:pt x="116123" y="90756"/>
                </a:cubicBezTo>
                <a:cubicBezTo>
                  <a:pt x="116907" y="90756"/>
                  <a:pt x="117716" y="90437"/>
                  <a:pt x="118304" y="89849"/>
                </a:cubicBezTo>
                <a:lnTo>
                  <a:pt x="125191" y="82962"/>
                </a:lnTo>
                <a:lnTo>
                  <a:pt x="127740" y="85511"/>
                </a:lnTo>
                <a:cubicBezTo>
                  <a:pt x="128353" y="86112"/>
                  <a:pt x="129149" y="86412"/>
                  <a:pt x="129943" y="86412"/>
                </a:cubicBezTo>
                <a:cubicBezTo>
                  <a:pt x="130736" y="86412"/>
                  <a:pt x="131526" y="86112"/>
                  <a:pt x="132127" y="85511"/>
                </a:cubicBezTo>
                <a:lnTo>
                  <a:pt x="139430" y="78207"/>
                </a:lnTo>
                <a:close/>
                <a:moveTo>
                  <a:pt x="69924" y="165826"/>
                </a:moveTo>
                <a:lnTo>
                  <a:pt x="55439" y="202957"/>
                </a:lnTo>
                <a:lnTo>
                  <a:pt x="45170" y="202957"/>
                </a:lnTo>
                <a:lnTo>
                  <a:pt x="59654" y="165826"/>
                </a:lnTo>
                <a:close/>
                <a:moveTo>
                  <a:pt x="99824" y="165826"/>
                </a:moveTo>
                <a:lnTo>
                  <a:pt x="99824" y="202957"/>
                </a:lnTo>
                <a:lnTo>
                  <a:pt x="89506" y="202957"/>
                </a:lnTo>
                <a:lnTo>
                  <a:pt x="89506" y="165826"/>
                </a:lnTo>
                <a:close/>
                <a:moveTo>
                  <a:pt x="129676" y="165826"/>
                </a:moveTo>
                <a:lnTo>
                  <a:pt x="144185" y="202957"/>
                </a:lnTo>
                <a:lnTo>
                  <a:pt x="133916" y="202957"/>
                </a:lnTo>
                <a:lnTo>
                  <a:pt x="119407" y="165826"/>
                </a:lnTo>
                <a:close/>
                <a:moveTo>
                  <a:pt x="86418" y="0"/>
                </a:moveTo>
                <a:cubicBezTo>
                  <a:pt x="84702" y="0"/>
                  <a:pt x="83330" y="1397"/>
                  <a:pt x="83330" y="3088"/>
                </a:cubicBezTo>
                <a:lnTo>
                  <a:pt x="83330" y="25563"/>
                </a:lnTo>
                <a:lnTo>
                  <a:pt x="11348" y="25563"/>
                </a:lnTo>
                <a:cubicBezTo>
                  <a:pt x="9632" y="25563"/>
                  <a:pt x="8260" y="26960"/>
                  <a:pt x="8260" y="28675"/>
                </a:cubicBezTo>
                <a:lnTo>
                  <a:pt x="8260" y="129308"/>
                </a:lnTo>
                <a:lnTo>
                  <a:pt x="8260" y="129333"/>
                </a:lnTo>
                <a:lnTo>
                  <a:pt x="8260" y="143131"/>
                </a:lnTo>
                <a:lnTo>
                  <a:pt x="3088" y="143131"/>
                </a:lnTo>
                <a:cubicBezTo>
                  <a:pt x="1397" y="143131"/>
                  <a:pt x="0" y="144528"/>
                  <a:pt x="0" y="146244"/>
                </a:cubicBezTo>
                <a:lnTo>
                  <a:pt x="0" y="162738"/>
                </a:lnTo>
                <a:cubicBezTo>
                  <a:pt x="0" y="164429"/>
                  <a:pt x="1397" y="165826"/>
                  <a:pt x="3088" y="165826"/>
                </a:cubicBezTo>
                <a:lnTo>
                  <a:pt x="20833" y="165826"/>
                </a:lnTo>
                <a:cubicBezTo>
                  <a:pt x="22548" y="165826"/>
                  <a:pt x="23921" y="164429"/>
                  <a:pt x="23921" y="162738"/>
                </a:cubicBezTo>
                <a:cubicBezTo>
                  <a:pt x="23921" y="161023"/>
                  <a:pt x="22548" y="159650"/>
                  <a:pt x="20833" y="159650"/>
                </a:cubicBezTo>
                <a:lnTo>
                  <a:pt x="6176" y="159650"/>
                </a:lnTo>
                <a:lnTo>
                  <a:pt x="6176" y="149332"/>
                </a:lnTo>
                <a:lnTo>
                  <a:pt x="185630" y="149332"/>
                </a:lnTo>
                <a:lnTo>
                  <a:pt x="185630" y="159650"/>
                </a:lnTo>
                <a:lnTo>
                  <a:pt x="35268" y="159650"/>
                </a:lnTo>
                <a:cubicBezTo>
                  <a:pt x="33553" y="159650"/>
                  <a:pt x="32180" y="161023"/>
                  <a:pt x="32180" y="162738"/>
                </a:cubicBezTo>
                <a:cubicBezTo>
                  <a:pt x="32180" y="164454"/>
                  <a:pt x="33553" y="165826"/>
                  <a:pt x="35268" y="165826"/>
                </a:cubicBezTo>
                <a:lnTo>
                  <a:pt x="53013" y="165826"/>
                </a:lnTo>
                <a:lnTo>
                  <a:pt x="37744" y="204918"/>
                </a:lnTo>
                <a:cubicBezTo>
                  <a:pt x="37376" y="205874"/>
                  <a:pt x="37498" y="206952"/>
                  <a:pt x="38087" y="207785"/>
                </a:cubicBezTo>
                <a:cubicBezTo>
                  <a:pt x="38650" y="208643"/>
                  <a:pt x="39606" y="209133"/>
                  <a:pt x="40636" y="209133"/>
                </a:cubicBezTo>
                <a:lnTo>
                  <a:pt x="57547" y="209133"/>
                </a:lnTo>
                <a:cubicBezTo>
                  <a:pt x="58821" y="209133"/>
                  <a:pt x="59973" y="208349"/>
                  <a:pt x="60439" y="207173"/>
                </a:cubicBezTo>
                <a:lnTo>
                  <a:pt x="76565" y="165826"/>
                </a:lnTo>
                <a:lnTo>
                  <a:pt x="83330" y="165826"/>
                </a:lnTo>
                <a:lnTo>
                  <a:pt x="83330" y="206045"/>
                </a:lnTo>
                <a:cubicBezTo>
                  <a:pt x="83330" y="207761"/>
                  <a:pt x="84702" y="209133"/>
                  <a:pt x="86418" y="209133"/>
                </a:cubicBezTo>
                <a:lnTo>
                  <a:pt x="102912" y="209133"/>
                </a:lnTo>
                <a:cubicBezTo>
                  <a:pt x="104628" y="209133"/>
                  <a:pt x="106025" y="207761"/>
                  <a:pt x="106025" y="206045"/>
                </a:cubicBezTo>
                <a:lnTo>
                  <a:pt x="106025" y="165826"/>
                </a:lnTo>
                <a:lnTo>
                  <a:pt x="112765" y="165826"/>
                </a:lnTo>
                <a:lnTo>
                  <a:pt x="128916" y="207173"/>
                </a:lnTo>
                <a:cubicBezTo>
                  <a:pt x="129382" y="208349"/>
                  <a:pt x="130534" y="209133"/>
                  <a:pt x="131784" y="209133"/>
                </a:cubicBezTo>
                <a:lnTo>
                  <a:pt x="148719" y="209133"/>
                </a:lnTo>
                <a:cubicBezTo>
                  <a:pt x="149724" y="209133"/>
                  <a:pt x="150680" y="208643"/>
                  <a:pt x="151268" y="207785"/>
                </a:cubicBezTo>
                <a:cubicBezTo>
                  <a:pt x="151832" y="206952"/>
                  <a:pt x="151954" y="205874"/>
                  <a:pt x="151587" y="204918"/>
                </a:cubicBezTo>
                <a:lnTo>
                  <a:pt x="136318" y="165826"/>
                </a:lnTo>
                <a:lnTo>
                  <a:pt x="188718" y="165826"/>
                </a:lnTo>
                <a:cubicBezTo>
                  <a:pt x="190433" y="165826"/>
                  <a:pt x="191806" y="164454"/>
                  <a:pt x="191806" y="162738"/>
                </a:cubicBezTo>
                <a:lnTo>
                  <a:pt x="191806" y="146244"/>
                </a:lnTo>
                <a:cubicBezTo>
                  <a:pt x="191806" y="144528"/>
                  <a:pt x="190433" y="143131"/>
                  <a:pt x="188718" y="143131"/>
                </a:cubicBezTo>
                <a:lnTo>
                  <a:pt x="183571" y="143131"/>
                </a:lnTo>
                <a:lnTo>
                  <a:pt x="183571" y="114897"/>
                </a:lnTo>
                <a:lnTo>
                  <a:pt x="183571" y="114873"/>
                </a:lnTo>
                <a:lnTo>
                  <a:pt x="183571" y="28675"/>
                </a:lnTo>
                <a:cubicBezTo>
                  <a:pt x="183571" y="26960"/>
                  <a:pt x="182174" y="25563"/>
                  <a:pt x="180483" y="25563"/>
                </a:cubicBezTo>
                <a:lnTo>
                  <a:pt x="150361" y="25563"/>
                </a:lnTo>
                <a:cubicBezTo>
                  <a:pt x="148646" y="25563"/>
                  <a:pt x="147273" y="26960"/>
                  <a:pt x="147273" y="28675"/>
                </a:cubicBezTo>
                <a:cubicBezTo>
                  <a:pt x="147273" y="30366"/>
                  <a:pt x="148646" y="31763"/>
                  <a:pt x="150361" y="31763"/>
                </a:cubicBezTo>
                <a:lnTo>
                  <a:pt x="177370" y="31763"/>
                </a:lnTo>
                <a:lnTo>
                  <a:pt x="177370" y="107422"/>
                </a:lnTo>
                <a:lnTo>
                  <a:pt x="124897" y="54949"/>
                </a:lnTo>
                <a:cubicBezTo>
                  <a:pt x="124296" y="54348"/>
                  <a:pt x="123506" y="54048"/>
                  <a:pt x="122715" y="54048"/>
                </a:cubicBezTo>
                <a:cubicBezTo>
                  <a:pt x="121925" y="54048"/>
                  <a:pt x="121135" y="54348"/>
                  <a:pt x="120534" y="54949"/>
                </a:cubicBezTo>
                <a:lnTo>
                  <a:pt x="88697" y="86786"/>
                </a:lnTo>
                <a:lnTo>
                  <a:pt x="71272" y="69384"/>
                </a:lnTo>
                <a:cubicBezTo>
                  <a:pt x="70671" y="68784"/>
                  <a:pt x="69881" y="68484"/>
                  <a:pt x="69090" y="68484"/>
                </a:cubicBezTo>
                <a:cubicBezTo>
                  <a:pt x="68300" y="68484"/>
                  <a:pt x="67509" y="68784"/>
                  <a:pt x="66909" y="69384"/>
                </a:cubicBezTo>
                <a:lnTo>
                  <a:pt x="48356" y="87937"/>
                </a:lnTo>
                <a:lnTo>
                  <a:pt x="14436" y="121858"/>
                </a:lnTo>
                <a:lnTo>
                  <a:pt x="14436" y="31763"/>
                </a:lnTo>
                <a:lnTo>
                  <a:pt x="132200" y="31763"/>
                </a:lnTo>
                <a:cubicBezTo>
                  <a:pt x="133916" y="31763"/>
                  <a:pt x="135313" y="30366"/>
                  <a:pt x="135313" y="28675"/>
                </a:cubicBezTo>
                <a:cubicBezTo>
                  <a:pt x="135313" y="26960"/>
                  <a:pt x="133916" y="25563"/>
                  <a:pt x="132200" y="25563"/>
                </a:cubicBezTo>
                <a:lnTo>
                  <a:pt x="106025" y="25563"/>
                </a:lnTo>
                <a:lnTo>
                  <a:pt x="106025" y="3088"/>
                </a:lnTo>
                <a:cubicBezTo>
                  <a:pt x="106025" y="1397"/>
                  <a:pt x="104628" y="0"/>
                  <a:pt x="1029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 name="Google Shape;366;p32"/>
          <p:cNvGrpSpPr/>
          <p:nvPr/>
        </p:nvGrpSpPr>
        <p:grpSpPr>
          <a:xfrm>
            <a:off x="4466927" y="3279830"/>
            <a:ext cx="429322" cy="568322"/>
            <a:chOff x="1833975" y="238125"/>
            <a:chExt cx="3949600" cy="5228350"/>
          </a:xfrm>
        </p:grpSpPr>
        <p:sp>
          <p:nvSpPr>
            <p:cNvPr id="367" name="Google Shape;367;p32"/>
            <p:cNvSpPr/>
            <p:nvPr/>
          </p:nvSpPr>
          <p:spPr>
            <a:xfrm>
              <a:off x="3283050" y="1856925"/>
              <a:ext cx="1763425" cy="1764025"/>
            </a:xfrm>
            <a:custGeom>
              <a:rect b="b" l="l" r="r" t="t"/>
              <a:pathLst>
                <a:path extrusionOk="0" h="70561" w="70537">
                  <a:moveTo>
                    <a:pt x="35269" y="6201"/>
                  </a:moveTo>
                  <a:cubicBezTo>
                    <a:pt x="51297" y="6201"/>
                    <a:pt x="64336" y="19240"/>
                    <a:pt x="64336" y="35293"/>
                  </a:cubicBezTo>
                  <a:cubicBezTo>
                    <a:pt x="64336" y="51322"/>
                    <a:pt x="51297" y="64360"/>
                    <a:pt x="35269" y="64360"/>
                  </a:cubicBezTo>
                  <a:cubicBezTo>
                    <a:pt x="19240" y="64360"/>
                    <a:pt x="6177" y="51322"/>
                    <a:pt x="6177" y="35293"/>
                  </a:cubicBezTo>
                  <a:cubicBezTo>
                    <a:pt x="6177" y="19240"/>
                    <a:pt x="19240" y="6201"/>
                    <a:pt x="35269" y="6201"/>
                  </a:cubicBezTo>
                  <a:close/>
                  <a:moveTo>
                    <a:pt x="35269" y="0"/>
                  </a:moveTo>
                  <a:cubicBezTo>
                    <a:pt x="15809" y="0"/>
                    <a:pt x="0" y="15833"/>
                    <a:pt x="0" y="35293"/>
                  </a:cubicBezTo>
                  <a:cubicBezTo>
                    <a:pt x="0" y="54728"/>
                    <a:pt x="15809" y="70561"/>
                    <a:pt x="35269" y="70561"/>
                  </a:cubicBezTo>
                  <a:cubicBezTo>
                    <a:pt x="54704" y="70561"/>
                    <a:pt x="70537" y="54728"/>
                    <a:pt x="70537" y="35293"/>
                  </a:cubicBezTo>
                  <a:cubicBezTo>
                    <a:pt x="70537" y="15833"/>
                    <a:pt x="54704" y="0"/>
                    <a:pt x="35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3602900" y="2176750"/>
              <a:ext cx="1123750" cy="1124375"/>
            </a:xfrm>
            <a:custGeom>
              <a:rect b="b" l="l" r="r" t="t"/>
              <a:pathLst>
                <a:path extrusionOk="0" h="44975" w="44950">
                  <a:moveTo>
                    <a:pt x="22475" y="6201"/>
                  </a:moveTo>
                  <a:cubicBezTo>
                    <a:pt x="31445" y="6201"/>
                    <a:pt x="38773" y="13505"/>
                    <a:pt x="38773" y="22500"/>
                  </a:cubicBezTo>
                  <a:cubicBezTo>
                    <a:pt x="38773" y="31470"/>
                    <a:pt x="31445" y="38774"/>
                    <a:pt x="22475" y="38774"/>
                  </a:cubicBezTo>
                  <a:cubicBezTo>
                    <a:pt x="13480" y="38774"/>
                    <a:pt x="6176" y="31470"/>
                    <a:pt x="6176" y="22500"/>
                  </a:cubicBezTo>
                  <a:cubicBezTo>
                    <a:pt x="6176" y="13505"/>
                    <a:pt x="13480" y="6201"/>
                    <a:pt x="22475" y="6201"/>
                  </a:cubicBezTo>
                  <a:close/>
                  <a:moveTo>
                    <a:pt x="22475" y="1"/>
                  </a:moveTo>
                  <a:cubicBezTo>
                    <a:pt x="10073" y="1"/>
                    <a:pt x="0" y="10098"/>
                    <a:pt x="0" y="22500"/>
                  </a:cubicBezTo>
                  <a:cubicBezTo>
                    <a:pt x="0" y="34877"/>
                    <a:pt x="10073" y="44974"/>
                    <a:pt x="22475" y="44974"/>
                  </a:cubicBezTo>
                  <a:cubicBezTo>
                    <a:pt x="34876" y="44974"/>
                    <a:pt x="44949" y="34877"/>
                    <a:pt x="44949" y="22500"/>
                  </a:cubicBezTo>
                  <a:cubicBezTo>
                    <a:pt x="44949" y="10098"/>
                    <a:pt x="34876" y="1"/>
                    <a:pt x="2247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1833975" y="238125"/>
              <a:ext cx="3949600" cy="5228350"/>
            </a:xfrm>
            <a:custGeom>
              <a:rect b="b" l="l" r="r" t="t"/>
              <a:pathLst>
                <a:path extrusionOk="0" h="209134" w="157984">
                  <a:moveTo>
                    <a:pt x="34435" y="45366"/>
                  </a:moveTo>
                  <a:cubicBezTo>
                    <a:pt x="35023" y="45366"/>
                    <a:pt x="35464" y="45831"/>
                    <a:pt x="35464" y="46395"/>
                  </a:cubicBezTo>
                  <a:lnTo>
                    <a:pt x="35464" y="51983"/>
                  </a:lnTo>
                  <a:lnTo>
                    <a:pt x="17745" y="51983"/>
                  </a:lnTo>
                  <a:lnTo>
                    <a:pt x="17745" y="46395"/>
                  </a:lnTo>
                  <a:cubicBezTo>
                    <a:pt x="17745" y="45831"/>
                    <a:pt x="18210" y="45366"/>
                    <a:pt x="18774" y="45366"/>
                  </a:cubicBezTo>
                  <a:close/>
                  <a:moveTo>
                    <a:pt x="131171" y="18970"/>
                  </a:moveTo>
                  <a:lnTo>
                    <a:pt x="131171" y="51983"/>
                  </a:lnTo>
                  <a:lnTo>
                    <a:pt x="66419" y="51983"/>
                  </a:lnTo>
                  <a:lnTo>
                    <a:pt x="66419" y="18970"/>
                  </a:lnTo>
                  <a:close/>
                  <a:moveTo>
                    <a:pt x="69654" y="58159"/>
                  </a:moveTo>
                  <a:cubicBezTo>
                    <a:pt x="55047" y="66419"/>
                    <a:pt x="45170" y="82080"/>
                    <a:pt x="45170" y="100045"/>
                  </a:cubicBezTo>
                  <a:cubicBezTo>
                    <a:pt x="45170" y="117985"/>
                    <a:pt x="55047" y="133646"/>
                    <a:pt x="69654" y="141906"/>
                  </a:cubicBezTo>
                  <a:lnTo>
                    <a:pt x="41665" y="141906"/>
                  </a:lnTo>
                  <a:lnTo>
                    <a:pt x="41665" y="104579"/>
                  </a:lnTo>
                  <a:cubicBezTo>
                    <a:pt x="41665" y="104383"/>
                    <a:pt x="41641" y="104211"/>
                    <a:pt x="41616" y="104040"/>
                  </a:cubicBezTo>
                  <a:cubicBezTo>
                    <a:pt x="41518" y="103525"/>
                    <a:pt x="41297" y="103035"/>
                    <a:pt x="40979" y="102618"/>
                  </a:cubicBezTo>
                  <a:lnTo>
                    <a:pt x="34656" y="94800"/>
                  </a:lnTo>
                  <a:lnTo>
                    <a:pt x="34656" y="58159"/>
                  </a:lnTo>
                  <a:close/>
                  <a:moveTo>
                    <a:pt x="93232" y="58159"/>
                  </a:moveTo>
                  <a:cubicBezTo>
                    <a:pt x="116319" y="58159"/>
                    <a:pt x="135093" y="76958"/>
                    <a:pt x="135093" y="100045"/>
                  </a:cubicBezTo>
                  <a:cubicBezTo>
                    <a:pt x="135093" y="123108"/>
                    <a:pt x="116319" y="141906"/>
                    <a:pt x="93232" y="141906"/>
                  </a:cubicBezTo>
                  <a:cubicBezTo>
                    <a:pt x="70144" y="141906"/>
                    <a:pt x="51346" y="123108"/>
                    <a:pt x="51346" y="100045"/>
                  </a:cubicBezTo>
                  <a:cubicBezTo>
                    <a:pt x="51346" y="76958"/>
                    <a:pt x="70144" y="58159"/>
                    <a:pt x="93232" y="58159"/>
                  </a:cubicBezTo>
                  <a:close/>
                  <a:moveTo>
                    <a:pt x="150778" y="58159"/>
                  </a:moveTo>
                  <a:cubicBezTo>
                    <a:pt x="151342" y="58159"/>
                    <a:pt x="151808" y="58625"/>
                    <a:pt x="151808" y="59189"/>
                  </a:cubicBezTo>
                  <a:lnTo>
                    <a:pt x="151808" y="140876"/>
                  </a:lnTo>
                  <a:cubicBezTo>
                    <a:pt x="151808" y="141440"/>
                    <a:pt x="151342" y="141906"/>
                    <a:pt x="150778" y="141906"/>
                  </a:cubicBezTo>
                  <a:lnTo>
                    <a:pt x="116785" y="141906"/>
                  </a:lnTo>
                  <a:cubicBezTo>
                    <a:pt x="131392" y="133646"/>
                    <a:pt x="141293" y="117985"/>
                    <a:pt x="141293" y="100045"/>
                  </a:cubicBezTo>
                  <a:cubicBezTo>
                    <a:pt x="141293" y="82080"/>
                    <a:pt x="131392" y="66419"/>
                    <a:pt x="116785" y="58159"/>
                  </a:cubicBezTo>
                  <a:close/>
                  <a:moveTo>
                    <a:pt x="92398" y="148082"/>
                  </a:moveTo>
                  <a:lnTo>
                    <a:pt x="92398" y="158204"/>
                  </a:lnTo>
                  <a:cubicBezTo>
                    <a:pt x="92398" y="158768"/>
                    <a:pt x="91933" y="159233"/>
                    <a:pt x="91369" y="159233"/>
                  </a:cubicBezTo>
                  <a:lnTo>
                    <a:pt x="66615" y="159233"/>
                  </a:lnTo>
                  <a:cubicBezTo>
                    <a:pt x="66051" y="159233"/>
                    <a:pt x="65586" y="158768"/>
                    <a:pt x="65586" y="158204"/>
                  </a:cubicBezTo>
                  <a:lnTo>
                    <a:pt x="65586" y="148082"/>
                  </a:lnTo>
                  <a:close/>
                  <a:moveTo>
                    <a:pt x="84972" y="165410"/>
                  </a:moveTo>
                  <a:lnTo>
                    <a:pt x="84972" y="202957"/>
                  </a:lnTo>
                  <a:lnTo>
                    <a:pt x="73012" y="202957"/>
                  </a:lnTo>
                  <a:lnTo>
                    <a:pt x="73012" y="165410"/>
                  </a:lnTo>
                  <a:close/>
                  <a:moveTo>
                    <a:pt x="58772" y="0"/>
                  </a:moveTo>
                  <a:cubicBezTo>
                    <a:pt x="52523" y="0"/>
                    <a:pt x="47449" y="5098"/>
                    <a:pt x="47449" y="11348"/>
                  </a:cubicBezTo>
                  <a:lnTo>
                    <a:pt x="47449" y="51983"/>
                  </a:lnTo>
                  <a:lnTo>
                    <a:pt x="41665" y="51983"/>
                  </a:lnTo>
                  <a:lnTo>
                    <a:pt x="41665" y="46395"/>
                  </a:lnTo>
                  <a:cubicBezTo>
                    <a:pt x="41665" y="42425"/>
                    <a:pt x="38430" y="39190"/>
                    <a:pt x="34435" y="39190"/>
                  </a:cubicBezTo>
                  <a:lnTo>
                    <a:pt x="18774" y="39190"/>
                  </a:lnTo>
                  <a:cubicBezTo>
                    <a:pt x="14779" y="39190"/>
                    <a:pt x="11544" y="42425"/>
                    <a:pt x="11544" y="46395"/>
                  </a:cubicBezTo>
                  <a:lnTo>
                    <a:pt x="11544" y="51983"/>
                  </a:lnTo>
                  <a:lnTo>
                    <a:pt x="7230" y="51983"/>
                  </a:lnTo>
                  <a:cubicBezTo>
                    <a:pt x="3235" y="51983"/>
                    <a:pt x="0" y="55218"/>
                    <a:pt x="0" y="59189"/>
                  </a:cubicBezTo>
                  <a:lnTo>
                    <a:pt x="0" y="71982"/>
                  </a:lnTo>
                  <a:cubicBezTo>
                    <a:pt x="0" y="73698"/>
                    <a:pt x="1397" y="75070"/>
                    <a:pt x="3088" y="75070"/>
                  </a:cubicBezTo>
                  <a:cubicBezTo>
                    <a:pt x="4804" y="75070"/>
                    <a:pt x="6176" y="73698"/>
                    <a:pt x="6176" y="71982"/>
                  </a:cubicBezTo>
                  <a:lnTo>
                    <a:pt x="6176" y="59189"/>
                  </a:lnTo>
                  <a:cubicBezTo>
                    <a:pt x="6176" y="58625"/>
                    <a:pt x="6642" y="58159"/>
                    <a:pt x="7230" y="58159"/>
                  </a:cubicBezTo>
                  <a:lnTo>
                    <a:pt x="28455" y="58159"/>
                  </a:lnTo>
                  <a:lnTo>
                    <a:pt x="28455" y="95903"/>
                  </a:lnTo>
                  <a:cubicBezTo>
                    <a:pt x="28455" y="96614"/>
                    <a:pt x="28700" y="97300"/>
                    <a:pt x="29141" y="97864"/>
                  </a:cubicBezTo>
                  <a:lnTo>
                    <a:pt x="35464" y="105657"/>
                  </a:lnTo>
                  <a:lnTo>
                    <a:pt x="35464" y="141906"/>
                  </a:lnTo>
                  <a:lnTo>
                    <a:pt x="7230" y="141906"/>
                  </a:lnTo>
                  <a:cubicBezTo>
                    <a:pt x="6642" y="141906"/>
                    <a:pt x="6176" y="141440"/>
                    <a:pt x="6176" y="140876"/>
                  </a:cubicBezTo>
                  <a:lnTo>
                    <a:pt x="6176" y="86418"/>
                  </a:lnTo>
                  <a:cubicBezTo>
                    <a:pt x="6176" y="84702"/>
                    <a:pt x="4804" y="83330"/>
                    <a:pt x="3088" y="83330"/>
                  </a:cubicBezTo>
                  <a:cubicBezTo>
                    <a:pt x="1397" y="83330"/>
                    <a:pt x="0" y="84702"/>
                    <a:pt x="0" y="86418"/>
                  </a:cubicBezTo>
                  <a:lnTo>
                    <a:pt x="0" y="140876"/>
                  </a:lnTo>
                  <a:cubicBezTo>
                    <a:pt x="0" y="144847"/>
                    <a:pt x="3235" y="148082"/>
                    <a:pt x="7230" y="148082"/>
                  </a:cubicBezTo>
                  <a:lnTo>
                    <a:pt x="59409" y="148082"/>
                  </a:lnTo>
                  <a:lnTo>
                    <a:pt x="59409" y="158204"/>
                  </a:lnTo>
                  <a:cubicBezTo>
                    <a:pt x="59409" y="162175"/>
                    <a:pt x="62645" y="165410"/>
                    <a:pt x="66615" y="165410"/>
                  </a:cubicBezTo>
                  <a:lnTo>
                    <a:pt x="66836" y="165410"/>
                  </a:lnTo>
                  <a:lnTo>
                    <a:pt x="66836" y="206045"/>
                  </a:lnTo>
                  <a:cubicBezTo>
                    <a:pt x="66836" y="207761"/>
                    <a:pt x="68208" y="209133"/>
                    <a:pt x="69924" y="209133"/>
                  </a:cubicBezTo>
                  <a:lnTo>
                    <a:pt x="88060" y="209133"/>
                  </a:lnTo>
                  <a:cubicBezTo>
                    <a:pt x="89776" y="209133"/>
                    <a:pt x="91173" y="207761"/>
                    <a:pt x="91173" y="206045"/>
                  </a:cubicBezTo>
                  <a:lnTo>
                    <a:pt x="91173" y="165410"/>
                  </a:lnTo>
                  <a:lnTo>
                    <a:pt x="91369" y="165410"/>
                  </a:lnTo>
                  <a:cubicBezTo>
                    <a:pt x="95339" y="165410"/>
                    <a:pt x="98599" y="162175"/>
                    <a:pt x="98599" y="158204"/>
                  </a:cubicBezTo>
                  <a:lnTo>
                    <a:pt x="98599" y="148082"/>
                  </a:lnTo>
                  <a:lnTo>
                    <a:pt x="150778" y="148082"/>
                  </a:lnTo>
                  <a:cubicBezTo>
                    <a:pt x="154749" y="148082"/>
                    <a:pt x="157984" y="144847"/>
                    <a:pt x="157984" y="140876"/>
                  </a:cubicBezTo>
                  <a:lnTo>
                    <a:pt x="157984" y="59189"/>
                  </a:lnTo>
                  <a:cubicBezTo>
                    <a:pt x="157984" y="55218"/>
                    <a:pt x="154749" y="51983"/>
                    <a:pt x="150778" y="51983"/>
                  </a:cubicBezTo>
                  <a:lnTo>
                    <a:pt x="150141" y="51983"/>
                  </a:lnTo>
                  <a:lnTo>
                    <a:pt x="150141" y="11348"/>
                  </a:lnTo>
                  <a:cubicBezTo>
                    <a:pt x="150141" y="5098"/>
                    <a:pt x="145068" y="0"/>
                    <a:pt x="138818" y="0"/>
                  </a:cubicBezTo>
                  <a:lnTo>
                    <a:pt x="115706" y="0"/>
                  </a:lnTo>
                  <a:cubicBezTo>
                    <a:pt x="113991" y="0"/>
                    <a:pt x="112618" y="1397"/>
                    <a:pt x="112618" y="3088"/>
                  </a:cubicBezTo>
                  <a:cubicBezTo>
                    <a:pt x="112618" y="4804"/>
                    <a:pt x="113991" y="6176"/>
                    <a:pt x="115706" y="6176"/>
                  </a:cubicBezTo>
                  <a:lnTo>
                    <a:pt x="138818" y="6176"/>
                  </a:lnTo>
                  <a:cubicBezTo>
                    <a:pt x="141661" y="6176"/>
                    <a:pt x="143965" y="8505"/>
                    <a:pt x="143965" y="11348"/>
                  </a:cubicBezTo>
                  <a:lnTo>
                    <a:pt x="143965" y="51983"/>
                  </a:lnTo>
                  <a:lnTo>
                    <a:pt x="137372" y="51983"/>
                  </a:lnTo>
                  <a:lnTo>
                    <a:pt x="137372" y="15882"/>
                  </a:lnTo>
                  <a:cubicBezTo>
                    <a:pt x="137372" y="14166"/>
                    <a:pt x="135975" y="12794"/>
                    <a:pt x="134284" y="12794"/>
                  </a:cubicBezTo>
                  <a:lnTo>
                    <a:pt x="63331" y="12794"/>
                  </a:lnTo>
                  <a:cubicBezTo>
                    <a:pt x="61615" y="12794"/>
                    <a:pt x="60218" y="14166"/>
                    <a:pt x="60218" y="15882"/>
                  </a:cubicBezTo>
                  <a:lnTo>
                    <a:pt x="60218" y="51983"/>
                  </a:lnTo>
                  <a:lnTo>
                    <a:pt x="53625" y="51983"/>
                  </a:lnTo>
                  <a:lnTo>
                    <a:pt x="53625" y="11348"/>
                  </a:lnTo>
                  <a:cubicBezTo>
                    <a:pt x="53625" y="8505"/>
                    <a:pt x="55929" y="6176"/>
                    <a:pt x="58772" y="6176"/>
                  </a:cubicBezTo>
                  <a:lnTo>
                    <a:pt x="101270" y="6176"/>
                  </a:lnTo>
                  <a:cubicBezTo>
                    <a:pt x="102986" y="6176"/>
                    <a:pt x="104359" y="4804"/>
                    <a:pt x="104359" y="3088"/>
                  </a:cubicBezTo>
                  <a:cubicBezTo>
                    <a:pt x="104359" y="1397"/>
                    <a:pt x="102986" y="0"/>
                    <a:pt x="1012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 name="Google Shape;370;p32"/>
          <p:cNvSpPr txBox="1"/>
          <p:nvPr>
            <p:ph idx="4294967295" type="subTitle"/>
          </p:nvPr>
        </p:nvSpPr>
        <p:spPr>
          <a:xfrm>
            <a:off x="3674937" y="2302000"/>
            <a:ext cx="2013300" cy="47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a:t>Venus has a beautiful name, but it’s terribly hot</a:t>
            </a:r>
            <a:endParaRPr/>
          </a:p>
        </p:txBody>
      </p:sp>
      <p:sp>
        <p:nvSpPr>
          <p:cNvPr id="371" name="Google Shape;371;p32"/>
          <p:cNvSpPr txBox="1"/>
          <p:nvPr>
            <p:ph idx="4294967295" type="subTitle"/>
          </p:nvPr>
        </p:nvSpPr>
        <p:spPr>
          <a:xfrm>
            <a:off x="3674937" y="3838375"/>
            <a:ext cx="2013300" cy="47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a:t>Saturn is composed mostly of hydrogen and helium</a:t>
            </a:r>
            <a:endParaRPr/>
          </a:p>
        </p:txBody>
      </p:sp>
      <p:grpSp>
        <p:nvGrpSpPr>
          <p:cNvPr id="372" name="Google Shape;372;p32"/>
          <p:cNvGrpSpPr/>
          <p:nvPr/>
        </p:nvGrpSpPr>
        <p:grpSpPr>
          <a:xfrm>
            <a:off x="7065983" y="3319296"/>
            <a:ext cx="529109" cy="529109"/>
            <a:chOff x="1190625" y="238125"/>
            <a:chExt cx="5228350" cy="5228350"/>
          </a:xfrm>
        </p:grpSpPr>
        <p:sp>
          <p:nvSpPr>
            <p:cNvPr id="373" name="Google Shape;373;p32"/>
            <p:cNvSpPr/>
            <p:nvPr/>
          </p:nvSpPr>
          <p:spPr>
            <a:xfrm>
              <a:off x="1190625" y="238125"/>
              <a:ext cx="5228350" cy="5228350"/>
            </a:xfrm>
            <a:custGeom>
              <a:rect b="b" l="l" r="r" t="t"/>
              <a:pathLst>
                <a:path extrusionOk="0" h="209134" w="209134">
                  <a:moveTo>
                    <a:pt x="57154" y="6176"/>
                  </a:moveTo>
                  <a:lnTo>
                    <a:pt x="40145" y="50096"/>
                  </a:lnTo>
                  <a:cubicBezTo>
                    <a:pt x="36959" y="58380"/>
                    <a:pt x="28847" y="63943"/>
                    <a:pt x="19950" y="63943"/>
                  </a:cubicBezTo>
                  <a:lnTo>
                    <a:pt x="6176" y="63943"/>
                  </a:lnTo>
                  <a:lnTo>
                    <a:pt x="6176" y="9705"/>
                  </a:lnTo>
                  <a:cubicBezTo>
                    <a:pt x="6176" y="7769"/>
                    <a:pt x="7769" y="6176"/>
                    <a:pt x="9705" y="6176"/>
                  </a:cubicBezTo>
                  <a:close/>
                  <a:moveTo>
                    <a:pt x="199452" y="6176"/>
                  </a:moveTo>
                  <a:cubicBezTo>
                    <a:pt x="201389" y="6176"/>
                    <a:pt x="202957" y="7769"/>
                    <a:pt x="202957" y="9705"/>
                  </a:cubicBezTo>
                  <a:lnTo>
                    <a:pt x="202957" y="63943"/>
                  </a:lnTo>
                  <a:lnTo>
                    <a:pt x="189183" y="63943"/>
                  </a:lnTo>
                  <a:cubicBezTo>
                    <a:pt x="180311" y="63943"/>
                    <a:pt x="172199" y="58380"/>
                    <a:pt x="168988" y="50096"/>
                  </a:cubicBezTo>
                  <a:lnTo>
                    <a:pt x="151979" y="6176"/>
                  </a:lnTo>
                  <a:close/>
                  <a:moveTo>
                    <a:pt x="16862" y="70120"/>
                  </a:moveTo>
                  <a:lnTo>
                    <a:pt x="16862" y="76737"/>
                  </a:lnTo>
                  <a:lnTo>
                    <a:pt x="6176" y="76737"/>
                  </a:lnTo>
                  <a:lnTo>
                    <a:pt x="6176" y="70120"/>
                  </a:lnTo>
                  <a:close/>
                  <a:moveTo>
                    <a:pt x="202957" y="70120"/>
                  </a:moveTo>
                  <a:lnTo>
                    <a:pt x="202957" y="76737"/>
                  </a:lnTo>
                  <a:lnTo>
                    <a:pt x="192271" y="76737"/>
                  </a:lnTo>
                  <a:lnTo>
                    <a:pt x="192271" y="70120"/>
                  </a:lnTo>
                  <a:close/>
                  <a:moveTo>
                    <a:pt x="107054" y="73845"/>
                  </a:moveTo>
                  <a:cubicBezTo>
                    <a:pt x="111196" y="73845"/>
                    <a:pt x="114529" y="77080"/>
                    <a:pt x="114677" y="81222"/>
                  </a:cubicBezTo>
                  <a:cubicBezTo>
                    <a:pt x="114726" y="82766"/>
                    <a:pt x="115877" y="84041"/>
                    <a:pt x="117422" y="84212"/>
                  </a:cubicBezTo>
                  <a:cubicBezTo>
                    <a:pt x="119995" y="84506"/>
                    <a:pt x="122299" y="86148"/>
                    <a:pt x="123426" y="88501"/>
                  </a:cubicBezTo>
                  <a:cubicBezTo>
                    <a:pt x="123843" y="89383"/>
                    <a:pt x="124652" y="90021"/>
                    <a:pt x="125632" y="90192"/>
                  </a:cubicBezTo>
                  <a:cubicBezTo>
                    <a:pt x="125837" y="90234"/>
                    <a:pt x="126042" y="90255"/>
                    <a:pt x="126247" y="90255"/>
                  </a:cubicBezTo>
                  <a:cubicBezTo>
                    <a:pt x="126996" y="90255"/>
                    <a:pt x="127726" y="89977"/>
                    <a:pt x="128303" y="89457"/>
                  </a:cubicBezTo>
                  <a:cubicBezTo>
                    <a:pt x="129700" y="88158"/>
                    <a:pt x="131539" y="87447"/>
                    <a:pt x="133450" y="87447"/>
                  </a:cubicBezTo>
                  <a:cubicBezTo>
                    <a:pt x="137666" y="87447"/>
                    <a:pt x="141072" y="90879"/>
                    <a:pt x="141072" y="95094"/>
                  </a:cubicBezTo>
                  <a:cubicBezTo>
                    <a:pt x="141072" y="95829"/>
                    <a:pt x="140974" y="96565"/>
                    <a:pt x="140754" y="97275"/>
                  </a:cubicBezTo>
                  <a:cubicBezTo>
                    <a:pt x="140509" y="98109"/>
                    <a:pt x="140631" y="99015"/>
                    <a:pt x="141072" y="99775"/>
                  </a:cubicBezTo>
                  <a:cubicBezTo>
                    <a:pt x="141538" y="100510"/>
                    <a:pt x="142273" y="101050"/>
                    <a:pt x="143131" y="101197"/>
                  </a:cubicBezTo>
                  <a:cubicBezTo>
                    <a:pt x="145656" y="101687"/>
                    <a:pt x="147690" y="103378"/>
                    <a:pt x="148670" y="105608"/>
                  </a:cubicBezTo>
                  <a:lnTo>
                    <a:pt x="60463" y="105608"/>
                  </a:lnTo>
                  <a:cubicBezTo>
                    <a:pt x="61664" y="102937"/>
                    <a:pt x="64336" y="101074"/>
                    <a:pt x="67448" y="101074"/>
                  </a:cubicBezTo>
                  <a:cubicBezTo>
                    <a:pt x="68061" y="101074"/>
                    <a:pt x="68674" y="101148"/>
                    <a:pt x="69286" y="101295"/>
                  </a:cubicBezTo>
                  <a:cubicBezTo>
                    <a:pt x="69531" y="101354"/>
                    <a:pt x="69779" y="101384"/>
                    <a:pt x="70025" y="101384"/>
                  </a:cubicBezTo>
                  <a:cubicBezTo>
                    <a:pt x="70787" y="101384"/>
                    <a:pt x="71530" y="101103"/>
                    <a:pt x="72105" y="100584"/>
                  </a:cubicBezTo>
                  <a:cubicBezTo>
                    <a:pt x="72865" y="99898"/>
                    <a:pt x="73232" y="98868"/>
                    <a:pt x="73085" y="97839"/>
                  </a:cubicBezTo>
                  <a:cubicBezTo>
                    <a:pt x="73036" y="97471"/>
                    <a:pt x="73012" y="97104"/>
                    <a:pt x="73012" y="96736"/>
                  </a:cubicBezTo>
                  <a:cubicBezTo>
                    <a:pt x="73012" y="92521"/>
                    <a:pt x="76443" y="89114"/>
                    <a:pt x="80634" y="89114"/>
                  </a:cubicBezTo>
                  <a:cubicBezTo>
                    <a:pt x="81933" y="89114"/>
                    <a:pt x="83158" y="89408"/>
                    <a:pt x="84286" y="90021"/>
                  </a:cubicBezTo>
                  <a:cubicBezTo>
                    <a:pt x="84732" y="90274"/>
                    <a:pt x="85242" y="90400"/>
                    <a:pt x="85754" y="90400"/>
                  </a:cubicBezTo>
                  <a:cubicBezTo>
                    <a:pt x="86086" y="90400"/>
                    <a:pt x="86419" y="90347"/>
                    <a:pt x="86737" y="90241"/>
                  </a:cubicBezTo>
                  <a:cubicBezTo>
                    <a:pt x="87545" y="89972"/>
                    <a:pt x="88207" y="89383"/>
                    <a:pt x="88550" y="88599"/>
                  </a:cubicBezTo>
                  <a:cubicBezTo>
                    <a:pt x="89800" y="85903"/>
                    <a:pt x="92521" y="84163"/>
                    <a:pt x="95486" y="84163"/>
                  </a:cubicBezTo>
                  <a:cubicBezTo>
                    <a:pt x="95658" y="84163"/>
                    <a:pt x="95854" y="84163"/>
                    <a:pt x="96099" y="84188"/>
                  </a:cubicBezTo>
                  <a:cubicBezTo>
                    <a:pt x="96163" y="84191"/>
                    <a:pt x="96227" y="84193"/>
                    <a:pt x="96292" y="84193"/>
                  </a:cubicBezTo>
                  <a:cubicBezTo>
                    <a:pt x="97060" y="84193"/>
                    <a:pt x="97815" y="83924"/>
                    <a:pt x="98403" y="83403"/>
                  </a:cubicBezTo>
                  <a:cubicBezTo>
                    <a:pt x="99015" y="82840"/>
                    <a:pt x="99383" y="82055"/>
                    <a:pt x="99432" y="81198"/>
                  </a:cubicBezTo>
                  <a:cubicBezTo>
                    <a:pt x="99555" y="77080"/>
                    <a:pt x="102912" y="73845"/>
                    <a:pt x="107054" y="73845"/>
                  </a:cubicBezTo>
                  <a:close/>
                  <a:moveTo>
                    <a:pt x="17646" y="82913"/>
                  </a:moveTo>
                  <a:lnTo>
                    <a:pt x="31126" y="128696"/>
                  </a:lnTo>
                  <a:lnTo>
                    <a:pt x="9705" y="128696"/>
                  </a:lnTo>
                  <a:cubicBezTo>
                    <a:pt x="7769" y="128696"/>
                    <a:pt x="6176" y="127127"/>
                    <a:pt x="6176" y="125191"/>
                  </a:cubicBezTo>
                  <a:lnTo>
                    <a:pt x="6176" y="82913"/>
                  </a:lnTo>
                  <a:close/>
                  <a:moveTo>
                    <a:pt x="202957" y="82913"/>
                  </a:moveTo>
                  <a:lnTo>
                    <a:pt x="202957" y="125191"/>
                  </a:lnTo>
                  <a:cubicBezTo>
                    <a:pt x="202957" y="127127"/>
                    <a:pt x="201389" y="128696"/>
                    <a:pt x="199452" y="128696"/>
                  </a:cubicBezTo>
                  <a:lnTo>
                    <a:pt x="178007" y="128696"/>
                  </a:lnTo>
                  <a:lnTo>
                    <a:pt x="191487" y="82913"/>
                  </a:lnTo>
                  <a:close/>
                  <a:moveTo>
                    <a:pt x="80266" y="111785"/>
                  </a:moveTo>
                  <a:lnTo>
                    <a:pt x="88011" y="202957"/>
                  </a:lnTo>
                  <a:lnTo>
                    <a:pt x="75830" y="202957"/>
                  </a:lnTo>
                  <a:lnTo>
                    <a:pt x="60390" y="111785"/>
                  </a:lnTo>
                  <a:close/>
                  <a:moveTo>
                    <a:pt x="122642" y="111785"/>
                  </a:moveTo>
                  <a:lnTo>
                    <a:pt x="114922" y="202957"/>
                  </a:lnTo>
                  <a:lnTo>
                    <a:pt x="94212" y="202957"/>
                  </a:lnTo>
                  <a:lnTo>
                    <a:pt x="86491" y="111785"/>
                  </a:lnTo>
                  <a:close/>
                  <a:moveTo>
                    <a:pt x="9705" y="0"/>
                  </a:moveTo>
                  <a:cubicBezTo>
                    <a:pt x="4338" y="0"/>
                    <a:pt x="0" y="4338"/>
                    <a:pt x="0" y="9705"/>
                  </a:cubicBezTo>
                  <a:lnTo>
                    <a:pt x="0" y="125191"/>
                  </a:lnTo>
                  <a:cubicBezTo>
                    <a:pt x="0" y="130534"/>
                    <a:pt x="4338" y="134896"/>
                    <a:pt x="9705" y="134896"/>
                  </a:cubicBezTo>
                  <a:lnTo>
                    <a:pt x="58012" y="134896"/>
                  </a:lnTo>
                  <a:lnTo>
                    <a:pt x="70169" y="206560"/>
                  </a:lnTo>
                  <a:cubicBezTo>
                    <a:pt x="70169" y="206584"/>
                    <a:pt x="70169" y="206609"/>
                    <a:pt x="70169" y="206609"/>
                  </a:cubicBezTo>
                  <a:cubicBezTo>
                    <a:pt x="70193" y="206658"/>
                    <a:pt x="70193" y="206707"/>
                    <a:pt x="70218" y="206756"/>
                  </a:cubicBezTo>
                  <a:cubicBezTo>
                    <a:pt x="70218" y="206805"/>
                    <a:pt x="70242" y="206854"/>
                    <a:pt x="70242" y="206903"/>
                  </a:cubicBezTo>
                  <a:cubicBezTo>
                    <a:pt x="70267" y="206952"/>
                    <a:pt x="70267" y="207001"/>
                    <a:pt x="70291" y="207050"/>
                  </a:cubicBezTo>
                  <a:cubicBezTo>
                    <a:pt x="70316" y="207075"/>
                    <a:pt x="70316" y="207124"/>
                    <a:pt x="70340" y="207173"/>
                  </a:cubicBezTo>
                  <a:cubicBezTo>
                    <a:pt x="70365" y="207222"/>
                    <a:pt x="70365" y="207271"/>
                    <a:pt x="70389" y="207295"/>
                  </a:cubicBezTo>
                  <a:cubicBezTo>
                    <a:pt x="70414" y="207344"/>
                    <a:pt x="70438" y="207393"/>
                    <a:pt x="70463" y="207442"/>
                  </a:cubicBezTo>
                  <a:cubicBezTo>
                    <a:pt x="70487" y="207491"/>
                    <a:pt x="70487" y="207516"/>
                    <a:pt x="70512" y="207565"/>
                  </a:cubicBezTo>
                  <a:cubicBezTo>
                    <a:pt x="70561" y="207614"/>
                    <a:pt x="70585" y="207663"/>
                    <a:pt x="70610" y="207712"/>
                  </a:cubicBezTo>
                  <a:cubicBezTo>
                    <a:pt x="70634" y="207736"/>
                    <a:pt x="70659" y="207761"/>
                    <a:pt x="70659" y="207810"/>
                  </a:cubicBezTo>
                  <a:cubicBezTo>
                    <a:pt x="70708" y="207859"/>
                    <a:pt x="70757" y="207908"/>
                    <a:pt x="70781" y="207957"/>
                  </a:cubicBezTo>
                  <a:cubicBezTo>
                    <a:pt x="70806" y="207981"/>
                    <a:pt x="70830" y="208006"/>
                    <a:pt x="70830" y="208030"/>
                  </a:cubicBezTo>
                  <a:cubicBezTo>
                    <a:pt x="70904" y="208104"/>
                    <a:pt x="70953" y="208178"/>
                    <a:pt x="71026" y="208227"/>
                  </a:cubicBezTo>
                  <a:cubicBezTo>
                    <a:pt x="71026" y="208251"/>
                    <a:pt x="71051" y="208251"/>
                    <a:pt x="71051" y="208251"/>
                  </a:cubicBezTo>
                  <a:cubicBezTo>
                    <a:pt x="71124" y="208325"/>
                    <a:pt x="71173" y="208374"/>
                    <a:pt x="71247" y="208423"/>
                  </a:cubicBezTo>
                  <a:cubicBezTo>
                    <a:pt x="71272" y="208447"/>
                    <a:pt x="71296" y="208472"/>
                    <a:pt x="71321" y="208496"/>
                  </a:cubicBezTo>
                  <a:cubicBezTo>
                    <a:pt x="71370" y="208521"/>
                    <a:pt x="71419" y="208570"/>
                    <a:pt x="71468" y="208594"/>
                  </a:cubicBezTo>
                  <a:cubicBezTo>
                    <a:pt x="71492" y="208619"/>
                    <a:pt x="71541" y="208643"/>
                    <a:pt x="71566" y="208668"/>
                  </a:cubicBezTo>
                  <a:cubicBezTo>
                    <a:pt x="71615" y="208692"/>
                    <a:pt x="71664" y="208717"/>
                    <a:pt x="71713" y="208741"/>
                  </a:cubicBezTo>
                  <a:cubicBezTo>
                    <a:pt x="71737" y="208766"/>
                    <a:pt x="71786" y="208790"/>
                    <a:pt x="71811" y="208815"/>
                  </a:cubicBezTo>
                  <a:cubicBezTo>
                    <a:pt x="71860" y="208839"/>
                    <a:pt x="71909" y="208839"/>
                    <a:pt x="71958" y="208864"/>
                  </a:cubicBezTo>
                  <a:cubicBezTo>
                    <a:pt x="72007" y="208888"/>
                    <a:pt x="72031" y="208913"/>
                    <a:pt x="72080" y="208913"/>
                  </a:cubicBezTo>
                  <a:cubicBezTo>
                    <a:pt x="72129" y="208937"/>
                    <a:pt x="72178" y="208962"/>
                    <a:pt x="72227" y="208962"/>
                  </a:cubicBezTo>
                  <a:cubicBezTo>
                    <a:pt x="72276" y="208986"/>
                    <a:pt x="72301" y="209011"/>
                    <a:pt x="72350" y="209011"/>
                  </a:cubicBezTo>
                  <a:cubicBezTo>
                    <a:pt x="72399" y="209035"/>
                    <a:pt x="72448" y="209035"/>
                    <a:pt x="72497" y="209060"/>
                  </a:cubicBezTo>
                  <a:cubicBezTo>
                    <a:pt x="72546" y="209060"/>
                    <a:pt x="72595" y="209084"/>
                    <a:pt x="72619" y="209084"/>
                  </a:cubicBezTo>
                  <a:cubicBezTo>
                    <a:pt x="72693" y="209084"/>
                    <a:pt x="72742" y="209109"/>
                    <a:pt x="72816" y="209109"/>
                  </a:cubicBezTo>
                  <a:cubicBezTo>
                    <a:pt x="72840" y="209109"/>
                    <a:pt x="72889" y="209133"/>
                    <a:pt x="72914" y="209133"/>
                  </a:cubicBezTo>
                  <a:lnTo>
                    <a:pt x="136220" y="209133"/>
                  </a:lnTo>
                  <a:cubicBezTo>
                    <a:pt x="136244" y="209133"/>
                    <a:pt x="136293" y="209109"/>
                    <a:pt x="136318" y="209109"/>
                  </a:cubicBezTo>
                  <a:cubicBezTo>
                    <a:pt x="136391" y="209109"/>
                    <a:pt x="136440" y="209084"/>
                    <a:pt x="136514" y="209084"/>
                  </a:cubicBezTo>
                  <a:cubicBezTo>
                    <a:pt x="136538" y="209084"/>
                    <a:pt x="136587" y="209060"/>
                    <a:pt x="136636" y="209060"/>
                  </a:cubicBezTo>
                  <a:cubicBezTo>
                    <a:pt x="136685" y="209035"/>
                    <a:pt x="136734" y="209035"/>
                    <a:pt x="136783" y="209011"/>
                  </a:cubicBezTo>
                  <a:cubicBezTo>
                    <a:pt x="136832" y="209011"/>
                    <a:pt x="136881" y="208986"/>
                    <a:pt x="136906" y="208962"/>
                  </a:cubicBezTo>
                  <a:cubicBezTo>
                    <a:pt x="136955" y="208962"/>
                    <a:pt x="137004" y="208937"/>
                    <a:pt x="137053" y="208913"/>
                  </a:cubicBezTo>
                  <a:cubicBezTo>
                    <a:pt x="137102" y="208913"/>
                    <a:pt x="137151" y="208888"/>
                    <a:pt x="137176" y="208864"/>
                  </a:cubicBezTo>
                  <a:cubicBezTo>
                    <a:pt x="137225" y="208839"/>
                    <a:pt x="137274" y="208815"/>
                    <a:pt x="137323" y="208815"/>
                  </a:cubicBezTo>
                  <a:cubicBezTo>
                    <a:pt x="137372" y="208790"/>
                    <a:pt x="137396" y="208766"/>
                    <a:pt x="137445" y="208741"/>
                  </a:cubicBezTo>
                  <a:cubicBezTo>
                    <a:pt x="137494" y="208717"/>
                    <a:pt x="137519" y="208692"/>
                    <a:pt x="137568" y="208668"/>
                  </a:cubicBezTo>
                  <a:cubicBezTo>
                    <a:pt x="137617" y="208643"/>
                    <a:pt x="137641" y="208619"/>
                    <a:pt x="137690" y="208594"/>
                  </a:cubicBezTo>
                  <a:cubicBezTo>
                    <a:pt x="137715" y="208570"/>
                    <a:pt x="137764" y="208521"/>
                    <a:pt x="137813" y="208496"/>
                  </a:cubicBezTo>
                  <a:cubicBezTo>
                    <a:pt x="137837" y="208472"/>
                    <a:pt x="137886" y="208447"/>
                    <a:pt x="137911" y="208423"/>
                  </a:cubicBezTo>
                  <a:cubicBezTo>
                    <a:pt x="137960" y="208374"/>
                    <a:pt x="138033" y="208325"/>
                    <a:pt x="138082" y="208251"/>
                  </a:cubicBezTo>
                  <a:cubicBezTo>
                    <a:pt x="138082" y="208251"/>
                    <a:pt x="138107" y="208251"/>
                    <a:pt x="138107" y="208227"/>
                  </a:cubicBezTo>
                  <a:cubicBezTo>
                    <a:pt x="138180" y="208178"/>
                    <a:pt x="138229" y="208104"/>
                    <a:pt x="138303" y="208030"/>
                  </a:cubicBezTo>
                  <a:cubicBezTo>
                    <a:pt x="138328" y="208006"/>
                    <a:pt x="138328" y="207981"/>
                    <a:pt x="138352" y="207957"/>
                  </a:cubicBezTo>
                  <a:cubicBezTo>
                    <a:pt x="138401" y="207908"/>
                    <a:pt x="138426" y="207859"/>
                    <a:pt x="138475" y="207810"/>
                  </a:cubicBezTo>
                  <a:cubicBezTo>
                    <a:pt x="138499" y="207761"/>
                    <a:pt x="138499" y="207736"/>
                    <a:pt x="138524" y="207712"/>
                  </a:cubicBezTo>
                  <a:cubicBezTo>
                    <a:pt x="138573" y="207663"/>
                    <a:pt x="138597" y="207614"/>
                    <a:pt x="138622" y="207565"/>
                  </a:cubicBezTo>
                  <a:cubicBezTo>
                    <a:pt x="138646" y="207516"/>
                    <a:pt x="138671" y="207491"/>
                    <a:pt x="138671" y="207442"/>
                  </a:cubicBezTo>
                  <a:cubicBezTo>
                    <a:pt x="138695" y="207393"/>
                    <a:pt x="138720" y="207344"/>
                    <a:pt x="138744" y="207295"/>
                  </a:cubicBezTo>
                  <a:cubicBezTo>
                    <a:pt x="138769" y="207271"/>
                    <a:pt x="138793" y="207222"/>
                    <a:pt x="138793" y="207173"/>
                  </a:cubicBezTo>
                  <a:cubicBezTo>
                    <a:pt x="138818" y="207124"/>
                    <a:pt x="138842" y="207075"/>
                    <a:pt x="138842" y="207050"/>
                  </a:cubicBezTo>
                  <a:cubicBezTo>
                    <a:pt x="138867" y="207001"/>
                    <a:pt x="138891" y="206952"/>
                    <a:pt x="138891" y="206903"/>
                  </a:cubicBezTo>
                  <a:cubicBezTo>
                    <a:pt x="138916" y="206854"/>
                    <a:pt x="138916" y="206805"/>
                    <a:pt x="138940" y="206756"/>
                  </a:cubicBezTo>
                  <a:cubicBezTo>
                    <a:pt x="138940" y="206707"/>
                    <a:pt x="138940" y="206658"/>
                    <a:pt x="138965" y="206609"/>
                  </a:cubicBezTo>
                  <a:cubicBezTo>
                    <a:pt x="138965" y="206609"/>
                    <a:pt x="138965" y="206584"/>
                    <a:pt x="138965" y="206560"/>
                  </a:cubicBezTo>
                  <a:lnTo>
                    <a:pt x="145974" y="165312"/>
                  </a:lnTo>
                  <a:cubicBezTo>
                    <a:pt x="146268" y="163621"/>
                    <a:pt x="145141" y="162027"/>
                    <a:pt x="143450" y="161758"/>
                  </a:cubicBezTo>
                  <a:cubicBezTo>
                    <a:pt x="143269" y="161726"/>
                    <a:pt x="143089" y="161711"/>
                    <a:pt x="142912" y="161711"/>
                  </a:cubicBezTo>
                  <a:cubicBezTo>
                    <a:pt x="141433" y="161711"/>
                    <a:pt x="140134" y="162772"/>
                    <a:pt x="139872" y="164282"/>
                  </a:cubicBezTo>
                  <a:lnTo>
                    <a:pt x="133303" y="202957"/>
                  </a:lnTo>
                  <a:lnTo>
                    <a:pt x="121147" y="202957"/>
                  </a:lnTo>
                  <a:lnTo>
                    <a:pt x="128867" y="111785"/>
                  </a:lnTo>
                  <a:lnTo>
                    <a:pt x="148768" y="111785"/>
                  </a:lnTo>
                  <a:lnTo>
                    <a:pt x="142371" y="149430"/>
                  </a:lnTo>
                  <a:cubicBezTo>
                    <a:pt x="142102" y="151121"/>
                    <a:pt x="143229" y="152714"/>
                    <a:pt x="144920" y="153008"/>
                  </a:cubicBezTo>
                  <a:cubicBezTo>
                    <a:pt x="145089" y="153035"/>
                    <a:pt x="145256" y="153048"/>
                    <a:pt x="145421" y="153048"/>
                  </a:cubicBezTo>
                  <a:cubicBezTo>
                    <a:pt x="146915" y="153048"/>
                    <a:pt x="148231" y="151982"/>
                    <a:pt x="148474" y="150459"/>
                  </a:cubicBezTo>
                  <a:lnTo>
                    <a:pt x="151121" y="134896"/>
                  </a:lnTo>
                  <a:lnTo>
                    <a:pt x="199452" y="134896"/>
                  </a:lnTo>
                  <a:cubicBezTo>
                    <a:pt x="204795" y="134896"/>
                    <a:pt x="209133" y="130534"/>
                    <a:pt x="209133" y="125191"/>
                  </a:cubicBezTo>
                  <a:lnTo>
                    <a:pt x="209133" y="9705"/>
                  </a:lnTo>
                  <a:cubicBezTo>
                    <a:pt x="209133" y="4338"/>
                    <a:pt x="204795" y="0"/>
                    <a:pt x="199452" y="0"/>
                  </a:cubicBezTo>
                  <a:lnTo>
                    <a:pt x="130142" y="0"/>
                  </a:lnTo>
                  <a:cubicBezTo>
                    <a:pt x="128426" y="0"/>
                    <a:pt x="127053" y="1397"/>
                    <a:pt x="127053" y="3088"/>
                  </a:cubicBezTo>
                  <a:cubicBezTo>
                    <a:pt x="127053" y="4804"/>
                    <a:pt x="128426" y="6176"/>
                    <a:pt x="130142" y="6176"/>
                  </a:cubicBezTo>
                  <a:lnTo>
                    <a:pt x="145362" y="6176"/>
                  </a:lnTo>
                  <a:lnTo>
                    <a:pt x="163204" y="52326"/>
                  </a:lnTo>
                  <a:cubicBezTo>
                    <a:pt x="166954" y="62007"/>
                    <a:pt x="175924" y="68796"/>
                    <a:pt x="186095" y="69948"/>
                  </a:cubicBezTo>
                  <a:lnTo>
                    <a:pt x="186095" y="79384"/>
                  </a:lnTo>
                  <a:lnTo>
                    <a:pt x="171561" y="128696"/>
                  </a:lnTo>
                  <a:lnTo>
                    <a:pt x="152175" y="128696"/>
                  </a:lnTo>
                  <a:lnTo>
                    <a:pt x="155484" y="109211"/>
                  </a:lnTo>
                  <a:cubicBezTo>
                    <a:pt x="155484" y="109187"/>
                    <a:pt x="155484" y="109162"/>
                    <a:pt x="155484" y="109138"/>
                  </a:cubicBezTo>
                  <a:cubicBezTo>
                    <a:pt x="155484" y="109064"/>
                    <a:pt x="155508" y="109015"/>
                    <a:pt x="155508" y="108941"/>
                  </a:cubicBezTo>
                  <a:cubicBezTo>
                    <a:pt x="155508" y="108892"/>
                    <a:pt x="155508" y="108843"/>
                    <a:pt x="155508" y="108794"/>
                  </a:cubicBezTo>
                  <a:cubicBezTo>
                    <a:pt x="155508" y="108770"/>
                    <a:pt x="155508" y="108721"/>
                    <a:pt x="155508" y="108696"/>
                  </a:cubicBezTo>
                  <a:cubicBezTo>
                    <a:pt x="155508" y="108647"/>
                    <a:pt x="155508" y="108623"/>
                    <a:pt x="155508" y="108574"/>
                  </a:cubicBezTo>
                  <a:cubicBezTo>
                    <a:pt x="155508" y="108549"/>
                    <a:pt x="155508" y="108525"/>
                    <a:pt x="155508" y="108500"/>
                  </a:cubicBezTo>
                  <a:cubicBezTo>
                    <a:pt x="155435" y="103010"/>
                    <a:pt x="152126" y="98158"/>
                    <a:pt x="147224" y="96025"/>
                  </a:cubicBezTo>
                  <a:cubicBezTo>
                    <a:pt x="147249" y="95707"/>
                    <a:pt x="147273" y="95388"/>
                    <a:pt x="147273" y="95094"/>
                  </a:cubicBezTo>
                  <a:cubicBezTo>
                    <a:pt x="147273" y="87472"/>
                    <a:pt x="141072" y="81271"/>
                    <a:pt x="133450" y="81271"/>
                  </a:cubicBezTo>
                  <a:cubicBezTo>
                    <a:pt x="131195" y="81271"/>
                    <a:pt x="129014" y="81810"/>
                    <a:pt x="127078" y="82815"/>
                  </a:cubicBezTo>
                  <a:cubicBezTo>
                    <a:pt x="125362" y="80805"/>
                    <a:pt x="123108" y="79335"/>
                    <a:pt x="120559" y="78551"/>
                  </a:cubicBezTo>
                  <a:cubicBezTo>
                    <a:pt x="119235" y="72276"/>
                    <a:pt x="113696" y="67644"/>
                    <a:pt x="107054" y="67644"/>
                  </a:cubicBezTo>
                  <a:cubicBezTo>
                    <a:pt x="100559" y="67644"/>
                    <a:pt x="95143" y="72056"/>
                    <a:pt x="93648" y="78085"/>
                  </a:cubicBezTo>
                  <a:cubicBezTo>
                    <a:pt x="89996" y="78600"/>
                    <a:pt x="86688" y="80536"/>
                    <a:pt x="84482" y="83452"/>
                  </a:cubicBezTo>
                  <a:cubicBezTo>
                    <a:pt x="83232" y="83109"/>
                    <a:pt x="81933" y="82913"/>
                    <a:pt x="80634" y="82913"/>
                  </a:cubicBezTo>
                  <a:cubicBezTo>
                    <a:pt x="73649" y="82913"/>
                    <a:pt x="67865" y="88134"/>
                    <a:pt x="66958" y="94873"/>
                  </a:cubicBezTo>
                  <a:cubicBezTo>
                    <a:pt x="59556" y="95143"/>
                    <a:pt x="53625" y="101246"/>
                    <a:pt x="53625" y="108696"/>
                  </a:cubicBezTo>
                  <a:cubicBezTo>
                    <a:pt x="53625" y="108721"/>
                    <a:pt x="53625" y="108770"/>
                    <a:pt x="53625" y="108794"/>
                  </a:cubicBezTo>
                  <a:cubicBezTo>
                    <a:pt x="53625" y="108843"/>
                    <a:pt x="53625" y="108892"/>
                    <a:pt x="53650" y="108941"/>
                  </a:cubicBezTo>
                  <a:cubicBezTo>
                    <a:pt x="53650" y="109015"/>
                    <a:pt x="53650" y="109064"/>
                    <a:pt x="53674" y="109138"/>
                  </a:cubicBezTo>
                  <a:cubicBezTo>
                    <a:pt x="53674" y="109162"/>
                    <a:pt x="53674" y="109187"/>
                    <a:pt x="53674" y="109211"/>
                  </a:cubicBezTo>
                  <a:lnTo>
                    <a:pt x="56983" y="128696"/>
                  </a:lnTo>
                  <a:lnTo>
                    <a:pt x="37572" y="128696"/>
                  </a:lnTo>
                  <a:lnTo>
                    <a:pt x="23063" y="79384"/>
                  </a:lnTo>
                  <a:lnTo>
                    <a:pt x="23063" y="69948"/>
                  </a:lnTo>
                  <a:cubicBezTo>
                    <a:pt x="33234" y="68796"/>
                    <a:pt x="42180" y="62007"/>
                    <a:pt x="45929" y="52326"/>
                  </a:cubicBezTo>
                  <a:lnTo>
                    <a:pt x="63796" y="6176"/>
                  </a:lnTo>
                  <a:lnTo>
                    <a:pt x="115706" y="6176"/>
                  </a:lnTo>
                  <a:cubicBezTo>
                    <a:pt x="117422" y="6176"/>
                    <a:pt x="118794" y="4804"/>
                    <a:pt x="118794" y="3088"/>
                  </a:cubicBezTo>
                  <a:cubicBezTo>
                    <a:pt x="118794" y="1397"/>
                    <a:pt x="117422" y="0"/>
                    <a:pt x="1157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3490150" y="2517425"/>
              <a:ext cx="371325" cy="262875"/>
            </a:xfrm>
            <a:custGeom>
              <a:rect b="b" l="l" r="r" t="t"/>
              <a:pathLst>
                <a:path extrusionOk="0" h="10515" w="14853">
                  <a:moveTo>
                    <a:pt x="7427" y="1"/>
                  </a:moveTo>
                  <a:cubicBezTo>
                    <a:pt x="3334" y="1"/>
                    <a:pt x="0" y="3334"/>
                    <a:pt x="0" y="7427"/>
                  </a:cubicBezTo>
                  <a:cubicBezTo>
                    <a:pt x="0" y="9118"/>
                    <a:pt x="1397" y="10515"/>
                    <a:pt x="3113" y="10515"/>
                  </a:cubicBezTo>
                  <a:cubicBezTo>
                    <a:pt x="4804" y="10515"/>
                    <a:pt x="6201" y="9118"/>
                    <a:pt x="6201" y="7427"/>
                  </a:cubicBezTo>
                  <a:cubicBezTo>
                    <a:pt x="6201" y="6741"/>
                    <a:pt x="6740" y="6177"/>
                    <a:pt x="7427" y="6177"/>
                  </a:cubicBezTo>
                  <a:cubicBezTo>
                    <a:pt x="8113" y="6177"/>
                    <a:pt x="8677" y="6741"/>
                    <a:pt x="8677" y="7427"/>
                  </a:cubicBezTo>
                  <a:cubicBezTo>
                    <a:pt x="8677" y="9118"/>
                    <a:pt x="10049" y="10515"/>
                    <a:pt x="11765" y="10515"/>
                  </a:cubicBezTo>
                  <a:cubicBezTo>
                    <a:pt x="13480" y="10515"/>
                    <a:pt x="14853" y="9118"/>
                    <a:pt x="14853" y="7427"/>
                  </a:cubicBezTo>
                  <a:cubicBezTo>
                    <a:pt x="14853" y="3334"/>
                    <a:pt x="11520" y="1"/>
                    <a:pt x="74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3985225" y="2465350"/>
              <a:ext cx="262875" cy="263500"/>
            </a:xfrm>
            <a:custGeom>
              <a:rect b="b" l="l" r="r" t="t"/>
              <a:pathLst>
                <a:path extrusionOk="0" h="10540" w="10515">
                  <a:moveTo>
                    <a:pt x="3089" y="0"/>
                  </a:moveTo>
                  <a:cubicBezTo>
                    <a:pt x="1398" y="0"/>
                    <a:pt x="1" y="1397"/>
                    <a:pt x="1" y="3113"/>
                  </a:cubicBezTo>
                  <a:cubicBezTo>
                    <a:pt x="1" y="4804"/>
                    <a:pt x="1398" y="6201"/>
                    <a:pt x="3089" y="6201"/>
                  </a:cubicBezTo>
                  <a:cubicBezTo>
                    <a:pt x="3775" y="6201"/>
                    <a:pt x="4339" y="6765"/>
                    <a:pt x="4339" y="7427"/>
                  </a:cubicBezTo>
                  <a:cubicBezTo>
                    <a:pt x="4339" y="9142"/>
                    <a:pt x="5711" y="10539"/>
                    <a:pt x="7427" y="10539"/>
                  </a:cubicBezTo>
                  <a:cubicBezTo>
                    <a:pt x="9142" y="10539"/>
                    <a:pt x="10515" y="9142"/>
                    <a:pt x="10515" y="7427"/>
                  </a:cubicBezTo>
                  <a:cubicBezTo>
                    <a:pt x="10515" y="3334"/>
                    <a:pt x="7182" y="0"/>
                    <a:pt x="30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4330800" y="2635675"/>
              <a:ext cx="123800" cy="123800"/>
            </a:xfrm>
            <a:custGeom>
              <a:rect b="b" l="l" r="r" t="t"/>
              <a:pathLst>
                <a:path extrusionOk="0" h="4952" w="4952">
                  <a:moveTo>
                    <a:pt x="2476" y="1"/>
                  </a:moveTo>
                  <a:cubicBezTo>
                    <a:pt x="1103" y="1"/>
                    <a:pt x="0" y="1104"/>
                    <a:pt x="0" y="2476"/>
                  </a:cubicBezTo>
                  <a:cubicBezTo>
                    <a:pt x="0" y="3849"/>
                    <a:pt x="1103" y="4952"/>
                    <a:pt x="2476" y="4952"/>
                  </a:cubicBezTo>
                  <a:cubicBezTo>
                    <a:pt x="3848" y="4952"/>
                    <a:pt x="4951" y="3849"/>
                    <a:pt x="4951" y="2476"/>
                  </a:cubicBezTo>
                  <a:cubicBezTo>
                    <a:pt x="4951" y="1104"/>
                    <a:pt x="3848" y="1"/>
                    <a:pt x="24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3805075" y="2244150"/>
              <a:ext cx="123800" cy="123800"/>
            </a:xfrm>
            <a:custGeom>
              <a:rect b="b" l="l" r="r" t="t"/>
              <a:pathLst>
                <a:path extrusionOk="0" h="4952" w="4952">
                  <a:moveTo>
                    <a:pt x="2476" y="1"/>
                  </a:moveTo>
                  <a:cubicBezTo>
                    <a:pt x="1104" y="1"/>
                    <a:pt x="1" y="1104"/>
                    <a:pt x="1" y="2476"/>
                  </a:cubicBezTo>
                  <a:cubicBezTo>
                    <a:pt x="1" y="3824"/>
                    <a:pt x="1104" y="4951"/>
                    <a:pt x="2476" y="4951"/>
                  </a:cubicBezTo>
                  <a:cubicBezTo>
                    <a:pt x="3824" y="4951"/>
                    <a:pt x="4952" y="3824"/>
                    <a:pt x="4952" y="2476"/>
                  </a:cubicBezTo>
                  <a:cubicBezTo>
                    <a:pt x="4952" y="1104"/>
                    <a:pt x="3824" y="1"/>
                    <a:pt x="24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3165400" y="2625275"/>
              <a:ext cx="123800" cy="123775"/>
            </a:xfrm>
            <a:custGeom>
              <a:rect b="b" l="l" r="r" t="t"/>
              <a:pathLst>
                <a:path extrusionOk="0" h="4951" w="4952">
                  <a:moveTo>
                    <a:pt x="2476" y="0"/>
                  </a:moveTo>
                  <a:cubicBezTo>
                    <a:pt x="1104" y="0"/>
                    <a:pt x="1" y="1128"/>
                    <a:pt x="1" y="2476"/>
                  </a:cubicBezTo>
                  <a:cubicBezTo>
                    <a:pt x="1" y="3848"/>
                    <a:pt x="1104" y="4951"/>
                    <a:pt x="2476" y="4951"/>
                  </a:cubicBezTo>
                  <a:cubicBezTo>
                    <a:pt x="3849" y="4951"/>
                    <a:pt x="4952" y="3848"/>
                    <a:pt x="4952" y="2476"/>
                  </a:cubicBezTo>
                  <a:cubicBezTo>
                    <a:pt x="4952" y="1128"/>
                    <a:pt x="3849" y="0"/>
                    <a:pt x="24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 name="Google Shape;379;p32"/>
          <p:cNvSpPr txBox="1"/>
          <p:nvPr>
            <p:ph idx="4294967295" type="subTitle"/>
          </p:nvPr>
        </p:nvSpPr>
        <p:spPr>
          <a:xfrm>
            <a:off x="6326586" y="2301996"/>
            <a:ext cx="2013300" cy="47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a:t>Despite </a:t>
            </a:r>
            <a:r>
              <a:rPr lang="es"/>
              <a:t>being red, Mars is a cold place, not hot</a:t>
            </a:r>
            <a:endParaRPr/>
          </a:p>
        </p:txBody>
      </p:sp>
      <p:sp>
        <p:nvSpPr>
          <p:cNvPr id="380" name="Google Shape;380;p32"/>
          <p:cNvSpPr txBox="1"/>
          <p:nvPr>
            <p:ph idx="4294967295" type="subTitle"/>
          </p:nvPr>
        </p:nvSpPr>
        <p:spPr>
          <a:xfrm>
            <a:off x="6326586" y="3838371"/>
            <a:ext cx="2013300" cy="474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s"/>
              <a:t>Jupiter is the biggest planet in our Solar System</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 name="Shape 384"/>
        <p:cNvGrpSpPr/>
        <p:nvPr/>
      </p:nvGrpSpPr>
      <p:grpSpPr>
        <a:xfrm>
          <a:off x="0" y="0"/>
          <a:ext cx="0" cy="0"/>
          <a:chOff x="0" y="0"/>
          <a:chExt cx="0" cy="0"/>
        </a:xfrm>
      </p:grpSpPr>
      <p:sp>
        <p:nvSpPr>
          <p:cNvPr id="385" name="Google Shape;385;p33"/>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C</a:t>
            </a:r>
            <a:r>
              <a:rPr lang="es">
                <a:latin typeface="Cutive Mono"/>
                <a:ea typeface="Cutive Mono"/>
                <a:cs typeface="Cutive Mono"/>
                <a:sym typeface="Cutive Mono"/>
              </a:rPr>
              <a:t>ontact </a:t>
            </a:r>
            <a:endParaRPr>
              <a:latin typeface="Cutive Mono"/>
              <a:ea typeface="Cutive Mono"/>
              <a:cs typeface="Cutive Mono"/>
              <a:sym typeface="Cutive Mono"/>
            </a:endParaRPr>
          </a:p>
        </p:txBody>
      </p:sp>
      <p:pic>
        <p:nvPicPr>
          <p:cNvPr id="386" name="Google Shape;386;p33"/>
          <p:cNvPicPr preferRelativeResize="0"/>
          <p:nvPr/>
        </p:nvPicPr>
        <p:blipFill rotWithShape="1">
          <a:blip r:embed="rId3">
            <a:alphaModFix/>
          </a:blip>
          <a:srcRect b="68813" l="26836" r="0" t="8389"/>
          <a:stretch/>
        </p:blipFill>
        <p:spPr>
          <a:xfrm>
            <a:off x="385249" y="3715225"/>
            <a:ext cx="6866200" cy="1428273"/>
          </a:xfrm>
          <a:prstGeom prst="rect">
            <a:avLst/>
          </a:prstGeom>
          <a:noFill/>
          <a:ln>
            <a:noFill/>
          </a:ln>
        </p:spPr>
      </p:pic>
      <p:sp>
        <p:nvSpPr>
          <p:cNvPr id="387" name="Google Shape;387;p33"/>
          <p:cNvSpPr txBox="1"/>
          <p:nvPr>
            <p:ph idx="4294967295" type="subTitle"/>
          </p:nvPr>
        </p:nvSpPr>
        <p:spPr>
          <a:xfrm>
            <a:off x="982025" y="2074625"/>
            <a:ext cx="3069300" cy="36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t>Insert your phone number</a:t>
            </a:r>
            <a:endParaRPr/>
          </a:p>
        </p:txBody>
      </p:sp>
      <p:cxnSp>
        <p:nvCxnSpPr>
          <p:cNvPr id="388" name="Google Shape;388;p33"/>
          <p:cNvCxnSpPr/>
          <p:nvPr/>
        </p:nvCxnSpPr>
        <p:spPr>
          <a:xfrm>
            <a:off x="1075450" y="2440550"/>
            <a:ext cx="6993000" cy="0"/>
          </a:xfrm>
          <a:prstGeom prst="straightConnector1">
            <a:avLst/>
          </a:prstGeom>
          <a:noFill/>
          <a:ln cap="flat" cmpd="sng" w="19050">
            <a:solidFill>
              <a:srgbClr val="434343"/>
            </a:solidFill>
            <a:prstDash val="solid"/>
            <a:round/>
            <a:headEnd len="med" w="med" type="none"/>
            <a:tailEnd len="med" w="med" type="none"/>
          </a:ln>
        </p:spPr>
      </p:cxnSp>
      <p:cxnSp>
        <p:nvCxnSpPr>
          <p:cNvPr id="389" name="Google Shape;389;p33"/>
          <p:cNvCxnSpPr/>
          <p:nvPr/>
        </p:nvCxnSpPr>
        <p:spPr>
          <a:xfrm>
            <a:off x="1075450" y="3408700"/>
            <a:ext cx="6993000" cy="0"/>
          </a:xfrm>
          <a:prstGeom prst="straightConnector1">
            <a:avLst/>
          </a:prstGeom>
          <a:noFill/>
          <a:ln cap="flat" cmpd="sng" w="19050">
            <a:solidFill>
              <a:srgbClr val="434343"/>
            </a:solidFill>
            <a:prstDash val="solid"/>
            <a:round/>
            <a:headEnd len="med" w="med" type="none"/>
            <a:tailEnd len="med" w="med" type="none"/>
          </a:ln>
        </p:spPr>
      </p:cxnSp>
      <p:sp>
        <p:nvSpPr>
          <p:cNvPr id="390" name="Google Shape;390;p33"/>
          <p:cNvSpPr txBox="1"/>
          <p:nvPr>
            <p:ph idx="4294967295" type="subTitle"/>
          </p:nvPr>
        </p:nvSpPr>
        <p:spPr>
          <a:xfrm>
            <a:off x="982025" y="3046000"/>
            <a:ext cx="3069300" cy="36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t>Insert your email</a:t>
            </a:r>
            <a:endParaRPr/>
          </a:p>
        </p:txBody>
      </p:sp>
      <p:sp>
        <p:nvSpPr>
          <p:cNvPr id="391" name="Google Shape;391;p33"/>
          <p:cNvSpPr txBox="1"/>
          <p:nvPr>
            <p:ph idx="4294967295" type="subTitle"/>
          </p:nvPr>
        </p:nvSpPr>
        <p:spPr>
          <a:xfrm>
            <a:off x="4889750" y="2074625"/>
            <a:ext cx="3069300" cy="36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t>Insert your address</a:t>
            </a:r>
            <a:endParaRPr/>
          </a:p>
        </p:txBody>
      </p:sp>
      <p:sp>
        <p:nvSpPr>
          <p:cNvPr id="392" name="Google Shape;392;p33"/>
          <p:cNvSpPr txBox="1"/>
          <p:nvPr>
            <p:ph idx="4294967295" type="subTitle"/>
          </p:nvPr>
        </p:nvSpPr>
        <p:spPr>
          <a:xfrm>
            <a:off x="4889750" y="3046000"/>
            <a:ext cx="3069300" cy="36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s"/>
              <a:t>Insert the link to your website</a:t>
            </a:r>
            <a:endParaRPr/>
          </a:p>
        </p:txBody>
      </p:sp>
      <p:grpSp>
        <p:nvGrpSpPr>
          <p:cNvPr id="393" name="Google Shape;393;p33"/>
          <p:cNvGrpSpPr/>
          <p:nvPr/>
        </p:nvGrpSpPr>
        <p:grpSpPr>
          <a:xfrm>
            <a:off x="5023287" y="1654615"/>
            <a:ext cx="287553" cy="460095"/>
            <a:chOff x="2170975" y="238125"/>
            <a:chExt cx="3267650" cy="5228350"/>
          </a:xfrm>
        </p:grpSpPr>
        <p:sp>
          <p:nvSpPr>
            <p:cNvPr id="394" name="Google Shape;394;p33"/>
            <p:cNvSpPr/>
            <p:nvPr/>
          </p:nvSpPr>
          <p:spPr>
            <a:xfrm>
              <a:off x="3192375" y="646800"/>
              <a:ext cx="204050" cy="204050"/>
            </a:xfrm>
            <a:custGeom>
              <a:rect b="b" l="l" r="r" t="t"/>
              <a:pathLst>
                <a:path extrusionOk="0" h="8162" w="8162">
                  <a:moveTo>
                    <a:pt x="4069" y="0"/>
                  </a:moveTo>
                  <a:cubicBezTo>
                    <a:pt x="1814" y="0"/>
                    <a:pt x="0" y="1814"/>
                    <a:pt x="0" y="4069"/>
                  </a:cubicBezTo>
                  <a:cubicBezTo>
                    <a:pt x="0" y="6324"/>
                    <a:pt x="1814" y="8162"/>
                    <a:pt x="4069" y="8162"/>
                  </a:cubicBezTo>
                  <a:cubicBezTo>
                    <a:pt x="6323" y="8162"/>
                    <a:pt x="8162" y="6324"/>
                    <a:pt x="8162" y="4069"/>
                  </a:cubicBezTo>
                  <a:cubicBezTo>
                    <a:pt x="8162" y="1814"/>
                    <a:pt x="6323" y="0"/>
                    <a:pt x="40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4417800" y="2341575"/>
              <a:ext cx="612750" cy="1021425"/>
            </a:xfrm>
            <a:custGeom>
              <a:rect b="b" l="l" r="r" t="t"/>
              <a:pathLst>
                <a:path extrusionOk="0" h="40857" w="24510">
                  <a:moveTo>
                    <a:pt x="12255" y="8187"/>
                  </a:moveTo>
                  <a:cubicBezTo>
                    <a:pt x="14510" y="8187"/>
                    <a:pt x="16324" y="10000"/>
                    <a:pt x="16324" y="12255"/>
                  </a:cubicBezTo>
                  <a:cubicBezTo>
                    <a:pt x="16324" y="14510"/>
                    <a:pt x="14510" y="16348"/>
                    <a:pt x="12255" y="16348"/>
                  </a:cubicBezTo>
                  <a:cubicBezTo>
                    <a:pt x="10000" y="16348"/>
                    <a:pt x="8162" y="14510"/>
                    <a:pt x="8162" y="12255"/>
                  </a:cubicBezTo>
                  <a:cubicBezTo>
                    <a:pt x="8162" y="10000"/>
                    <a:pt x="10000" y="8187"/>
                    <a:pt x="12255" y="8187"/>
                  </a:cubicBezTo>
                  <a:close/>
                  <a:moveTo>
                    <a:pt x="12255" y="1"/>
                  </a:moveTo>
                  <a:cubicBezTo>
                    <a:pt x="5491" y="1"/>
                    <a:pt x="1" y="5515"/>
                    <a:pt x="1" y="12255"/>
                  </a:cubicBezTo>
                  <a:cubicBezTo>
                    <a:pt x="1" y="17598"/>
                    <a:pt x="3407" y="22132"/>
                    <a:pt x="8162" y="23823"/>
                  </a:cubicBezTo>
                  <a:lnTo>
                    <a:pt x="8162" y="36764"/>
                  </a:lnTo>
                  <a:cubicBezTo>
                    <a:pt x="8162" y="39019"/>
                    <a:pt x="10000" y="40857"/>
                    <a:pt x="12255" y="40857"/>
                  </a:cubicBezTo>
                  <a:cubicBezTo>
                    <a:pt x="14510" y="40857"/>
                    <a:pt x="16324" y="39019"/>
                    <a:pt x="16324" y="36764"/>
                  </a:cubicBezTo>
                  <a:lnTo>
                    <a:pt x="16324" y="23823"/>
                  </a:lnTo>
                  <a:cubicBezTo>
                    <a:pt x="21078" y="22132"/>
                    <a:pt x="24509" y="17598"/>
                    <a:pt x="24509" y="12255"/>
                  </a:cubicBezTo>
                  <a:cubicBezTo>
                    <a:pt x="24509" y="5515"/>
                    <a:pt x="18995" y="1"/>
                    <a:pt x="12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3"/>
            <p:cNvSpPr/>
            <p:nvPr/>
          </p:nvSpPr>
          <p:spPr>
            <a:xfrm>
              <a:off x="3396400" y="4853725"/>
              <a:ext cx="816775" cy="204675"/>
            </a:xfrm>
            <a:custGeom>
              <a:rect b="b" l="l" r="r" t="t"/>
              <a:pathLst>
                <a:path extrusionOk="0" h="8187" w="32671">
                  <a:moveTo>
                    <a:pt x="4094" y="1"/>
                  </a:moveTo>
                  <a:cubicBezTo>
                    <a:pt x="1839" y="1"/>
                    <a:pt x="1" y="1839"/>
                    <a:pt x="1" y="4094"/>
                  </a:cubicBezTo>
                  <a:cubicBezTo>
                    <a:pt x="1" y="6348"/>
                    <a:pt x="1839" y="8187"/>
                    <a:pt x="4094" y="8187"/>
                  </a:cubicBezTo>
                  <a:lnTo>
                    <a:pt x="28602" y="8187"/>
                  </a:lnTo>
                  <a:cubicBezTo>
                    <a:pt x="30857" y="8187"/>
                    <a:pt x="32671" y="6348"/>
                    <a:pt x="32671" y="4094"/>
                  </a:cubicBezTo>
                  <a:cubicBezTo>
                    <a:pt x="32671" y="1839"/>
                    <a:pt x="30857" y="1"/>
                    <a:pt x="286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3"/>
            <p:cNvSpPr/>
            <p:nvPr/>
          </p:nvSpPr>
          <p:spPr>
            <a:xfrm>
              <a:off x="3600450" y="646800"/>
              <a:ext cx="817375" cy="204050"/>
            </a:xfrm>
            <a:custGeom>
              <a:rect b="b" l="l" r="r" t="t"/>
              <a:pathLst>
                <a:path extrusionOk="0" h="8162" w="32695">
                  <a:moveTo>
                    <a:pt x="4093" y="0"/>
                  </a:moveTo>
                  <a:cubicBezTo>
                    <a:pt x="1838" y="0"/>
                    <a:pt x="0" y="1814"/>
                    <a:pt x="0" y="4069"/>
                  </a:cubicBezTo>
                  <a:cubicBezTo>
                    <a:pt x="0" y="6324"/>
                    <a:pt x="1838" y="8162"/>
                    <a:pt x="4093" y="8162"/>
                  </a:cubicBezTo>
                  <a:lnTo>
                    <a:pt x="28602" y="8162"/>
                  </a:lnTo>
                  <a:cubicBezTo>
                    <a:pt x="30857" y="8162"/>
                    <a:pt x="32695" y="6324"/>
                    <a:pt x="32695" y="4069"/>
                  </a:cubicBezTo>
                  <a:cubicBezTo>
                    <a:pt x="32695" y="1814"/>
                    <a:pt x="30857" y="0"/>
                    <a:pt x="286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3"/>
            <p:cNvSpPr/>
            <p:nvPr/>
          </p:nvSpPr>
          <p:spPr>
            <a:xfrm>
              <a:off x="2170975" y="238125"/>
              <a:ext cx="3267650" cy="5228350"/>
            </a:xfrm>
            <a:custGeom>
              <a:rect b="b" l="l" r="r" t="t"/>
              <a:pathLst>
                <a:path extrusionOk="0" h="209134" w="130706">
                  <a:moveTo>
                    <a:pt x="118451" y="8161"/>
                  </a:moveTo>
                  <a:cubicBezTo>
                    <a:pt x="120706" y="8161"/>
                    <a:pt x="122544" y="10000"/>
                    <a:pt x="122544" y="12254"/>
                  </a:cubicBezTo>
                  <a:lnTo>
                    <a:pt x="122544" y="32670"/>
                  </a:lnTo>
                  <a:lnTo>
                    <a:pt x="8161" y="32670"/>
                  </a:lnTo>
                  <a:lnTo>
                    <a:pt x="8161" y="12254"/>
                  </a:lnTo>
                  <a:cubicBezTo>
                    <a:pt x="8161" y="10000"/>
                    <a:pt x="10000" y="8161"/>
                    <a:pt x="12254" y="8161"/>
                  </a:cubicBezTo>
                  <a:close/>
                  <a:moveTo>
                    <a:pt x="122544" y="40856"/>
                  </a:moveTo>
                  <a:lnTo>
                    <a:pt x="122544" y="59630"/>
                  </a:lnTo>
                  <a:lnTo>
                    <a:pt x="57179" y="59630"/>
                  </a:lnTo>
                  <a:lnTo>
                    <a:pt x="57179" y="40856"/>
                  </a:lnTo>
                  <a:close/>
                  <a:moveTo>
                    <a:pt x="24509" y="40856"/>
                  </a:moveTo>
                  <a:lnTo>
                    <a:pt x="24509" y="69703"/>
                  </a:lnTo>
                  <a:lnTo>
                    <a:pt x="8161" y="80609"/>
                  </a:lnTo>
                  <a:lnTo>
                    <a:pt x="8161" y="40856"/>
                  </a:lnTo>
                  <a:close/>
                  <a:moveTo>
                    <a:pt x="49018" y="40856"/>
                  </a:moveTo>
                  <a:lnTo>
                    <a:pt x="49018" y="108647"/>
                  </a:lnTo>
                  <a:lnTo>
                    <a:pt x="8161" y="108647"/>
                  </a:lnTo>
                  <a:lnTo>
                    <a:pt x="8161" y="90413"/>
                  </a:lnTo>
                  <a:lnTo>
                    <a:pt x="30857" y="75291"/>
                  </a:lnTo>
                  <a:cubicBezTo>
                    <a:pt x="31984" y="74531"/>
                    <a:pt x="32670" y="73257"/>
                    <a:pt x="32670" y="71884"/>
                  </a:cubicBezTo>
                  <a:lnTo>
                    <a:pt x="32670" y="40856"/>
                  </a:lnTo>
                  <a:close/>
                  <a:moveTo>
                    <a:pt x="122544" y="67816"/>
                  </a:moveTo>
                  <a:lnTo>
                    <a:pt x="122544" y="141342"/>
                  </a:lnTo>
                  <a:lnTo>
                    <a:pt x="95854" y="141342"/>
                  </a:lnTo>
                  <a:lnTo>
                    <a:pt x="57179" y="94922"/>
                  </a:lnTo>
                  <a:lnTo>
                    <a:pt x="57179" y="67816"/>
                  </a:lnTo>
                  <a:close/>
                  <a:moveTo>
                    <a:pt x="49018" y="116833"/>
                  </a:moveTo>
                  <a:lnTo>
                    <a:pt x="49018" y="168302"/>
                  </a:lnTo>
                  <a:lnTo>
                    <a:pt x="8161" y="168302"/>
                  </a:lnTo>
                  <a:lnTo>
                    <a:pt x="8161" y="116833"/>
                  </a:lnTo>
                  <a:close/>
                  <a:moveTo>
                    <a:pt x="57179" y="107692"/>
                  </a:moveTo>
                  <a:lnTo>
                    <a:pt x="89874" y="146906"/>
                  </a:lnTo>
                  <a:lnTo>
                    <a:pt x="89874" y="168302"/>
                  </a:lnTo>
                  <a:lnTo>
                    <a:pt x="57179" y="168302"/>
                  </a:lnTo>
                  <a:lnTo>
                    <a:pt x="57179" y="107692"/>
                  </a:lnTo>
                  <a:close/>
                  <a:moveTo>
                    <a:pt x="122544" y="149504"/>
                  </a:moveTo>
                  <a:lnTo>
                    <a:pt x="122544" y="168302"/>
                  </a:lnTo>
                  <a:lnTo>
                    <a:pt x="98035" y="168302"/>
                  </a:lnTo>
                  <a:lnTo>
                    <a:pt x="98035" y="149504"/>
                  </a:lnTo>
                  <a:close/>
                  <a:moveTo>
                    <a:pt x="122544" y="176463"/>
                  </a:moveTo>
                  <a:lnTo>
                    <a:pt x="122544" y="196879"/>
                  </a:lnTo>
                  <a:cubicBezTo>
                    <a:pt x="122544" y="199134"/>
                    <a:pt x="120706" y="200972"/>
                    <a:pt x="118451" y="200972"/>
                  </a:cubicBezTo>
                  <a:lnTo>
                    <a:pt x="12254" y="200972"/>
                  </a:lnTo>
                  <a:cubicBezTo>
                    <a:pt x="10000" y="200972"/>
                    <a:pt x="8161" y="199134"/>
                    <a:pt x="8161" y="196879"/>
                  </a:cubicBezTo>
                  <a:lnTo>
                    <a:pt x="8161" y="176463"/>
                  </a:lnTo>
                  <a:close/>
                  <a:moveTo>
                    <a:pt x="12254" y="0"/>
                  </a:moveTo>
                  <a:cubicBezTo>
                    <a:pt x="5490" y="0"/>
                    <a:pt x="0" y="5490"/>
                    <a:pt x="0" y="12254"/>
                  </a:cubicBezTo>
                  <a:lnTo>
                    <a:pt x="0" y="196879"/>
                  </a:lnTo>
                  <a:cubicBezTo>
                    <a:pt x="0" y="203643"/>
                    <a:pt x="5490" y="209133"/>
                    <a:pt x="12254" y="209133"/>
                  </a:cubicBezTo>
                  <a:lnTo>
                    <a:pt x="118451" y="209133"/>
                  </a:lnTo>
                  <a:cubicBezTo>
                    <a:pt x="125215" y="209133"/>
                    <a:pt x="130705" y="203643"/>
                    <a:pt x="130705" y="196879"/>
                  </a:cubicBezTo>
                  <a:lnTo>
                    <a:pt x="130705" y="12254"/>
                  </a:lnTo>
                  <a:cubicBezTo>
                    <a:pt x="130705" y="5490"/>
                    <a:pt x="125215" y="0"/>
                    <a:pt x="1184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 name="Google Shape;399;p33"/>
          <p:cNvGrpSpPr/>
          <p:nvPr/>
        </p:nvGrpSpPr>
        <p:grpSpPr>
          <a:xfrm>
            <a:off x="1084422" y="1651390"/>
            <a:ext cx="359482" cy="460095"/>
            <a:chOff x="1762275" y="238125"/>
            <a:chExt cx="4085025" cy="5228350"/>
          </a:xfrm>
        </p:grpSpPr>
        <p:sp>
          <p:nvSpPr>
            <p:cNvPr id="400" name="Google Shape;400;p33"/>
            <p:cNvSpPr/>
            <p:nvPr/>
          </p:nvSpPr>
          <p:spPr>
            <a:xfrm>
              <a:off x="2783675" y="3975700"/>
              <a:ext cx="204075" cy="204050"/>
            </a:xfrm>
            <a:custGeom>
              <a:rect b="b" l="l" r="r" t="t"/>
              <a:pathLst>
                <a:path extrusionOk="0" h="8162" w="8163">
                  <a:moveTo>
                    <a:pt x="4094" y="1"/>
                  </a:moveTo>
                  <a:cubicBezTo>
                    <a:pt x="1839" y="1"/>
                    <a:pt x="1" y="1839"/>
                    <a:pt x="1" y="4093"/>
                  </a:cubicBezTo>
                  <a:cubicBezTo>
                    <a:pt x="1" y="6348"/>
                    <a:pt x="1839" y="8162"/>
                    <a:pt x="4094" y="8162"/>
                  </a:cubicBezTo>
                  <a:cubicBezTo>
                    <a:pt x="6349" y="8162"/>
                    <a:pt x="8162" y="6348"/>
                    <a:pt x="8162" y="4093"/>
                  </a:cubicBezTo>
                  <a:cubicBezTo>
                    <a:pt x="8162" y="1839"/>
                    <a:pt x="6349" y="1"/>
                    <a:pt x="40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3498725" y="4823100"/>
              <a:ext cx="612750" cy="204675"/>
            </a:xfrm>
            <a:custGeom>
              <a:rect b="b" l="l" r="r" t="t"/>
              <a:pathLst>
                <a:path extrusionOk="0" h="8187" w="24510">
                  <a:moveTo>
                    <a:pt x="4069" y="0"/>
                  </a:moveTo>
                  <a:cubicBezTo>
                    <a:pt x="1814" y="0"/>
                    <a:pt x="1" y="1838"/>
                    <a:pt x="1" y="4093"/>
                  </a:cubicBezTo>
                  <a:cubicBezTo>
                    <a:pt x="1" y="6348"/>
                    <a:pt x="1814" y="8186"/>
                    <a:pt x="4069" y="8186"/>
                  </a:cubicBezTo>
                  <a:lnTo>
                    <a:pt x="20416" y="8186"/>
                  </a:lnTo>
                  <a:cubicBezTo>
                    <a:pt x="22671" y="8186"/>
                    <a:pt x="24509" y="6348"/>
                    <a:pt x="24509" y="4093"/>
                  </a:cubicBezTo>
                  <a:cubicBezTo>
                    <a:pt x="24509" y="1838"/>
                    <a:pt x="22671" y="0"/>
                    <a:pt x="204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1762275" y="238125"/>
              <a:ext cx="4085025" cy="5228350"/>
            </a:xfrm>
            <a:custGeom>
              <a:rect b="b" l="l" r="r" t="t"/>
              <a:pathLst>
                <a:path extrusionOk="0" h="209134" w="163401">
                  <a:moveTo>
                    <a:pt x="126638" y="8161"/>
                  </a:moveTo>
                  <a:cubicBezTo>
                    <a:pt x="128892" y="8161"/>
                    <a:pt x="130730" y="10000"/>
                    <a:pt x="130730" y="12254"/>
                  </a:cubicBezTo>
                  <a:lnTo>
                    <a:pt x="130730" y="26960"/>
                  </a:lnTo>
                  <a:lnTo>
                    <a:pt x="32695" y="26960"/>
                  </a:lnTo>
                  <a:lnTo>
                    <a:pt x="32695" y="12254"/>
                  </a:lnTo>
                  <a:cubicBezTo>
                    <a:pt x="32695" y="10000"/>
                    <a:pt x="34509" y="8161"/>
                    <a:pt x="36764" y="8161"/>
                  </a:cubicBezTo>
                  <a:close/>
                  <a:moveTo>
                    <a:pt x="138892" y="75977"/>
                  </a:moveTo>
                  <a:cubicBezTo>
                    <a:pt x="143402" y="75977"/>
                    <a:pt x="147053" y="79654"/>
                    <a:pt x="147053" y="84139"/>
                  </a:cubicBezTo>
                  <a:cubicBezTo>
                    <a:pt x="147053" y="88648"/>
                    <a:pt x="143402" y="92325"/>
                    <a:pt x="138892" y="92325"/>
                  </a:cubicBezTo>
                  <a:lnTo>
                    <a:pt x="122545" y="92325"/>
                  </a:lnTo>
                  <a:cubicBezTo>
                    <a:pt x="118059" y="92325"/>
                    <a:pt x="114383" y="88648"/>
                    <a:pt x="114383" y="84139"/>
                  </a:cubicBezTo>
                  <a:cubicBezTo>
                    <a:pt x="114383" y="79654"/>
                    <a:pt x="118059" y="75977"/>
                    <a:pt x="122545" y="75977"/>
                  </a:cubicBezTo>
                  <a:close/>
                  <a:moveTo>
                    <a:pt x="147053" y="100486"/>
                  </a:moveTo>
                  <a:cubicBezTo>
                    <a:pt x="151563" y="100486"/>
                    <a:pt x="155239" y="104162"/>
                    <a:pt x="155239" y="108647"/>
                  </a:cubicBezTo>
                  <a:cubicBezTo>
                    <a:pt x="155239" y="113157"/>
                    <a:pt x="151563" y="116833"/>
                    <a:pt x="147053" y="116833"/>
                  </a:cubicBezTo>
                  <a:lnTo>
                    <a:pt x="122545" y="116833"/>
                  </a:lnTo>
                  <a:cubicBezTo>
                    <a:pt x="118059" y="116833"/>
                    <a:pt x="114383" y="113157"/>
                    <a:pt x="114383" y="108647"/>
                  </a:cubicBezTo>
                  <a:cubicBezTo>
                    <a:pt x="114383" y="104162"/>
                    <a:pt x="118059" y="100486"/>
                    <a:pt x="122545" y="100486"/>
                  </a:cubicBezTo>
                  <a:close/>
                  <a:moveTo>
                    <a:pt x="138892" y="124995"/>
                  </a:moveTo>
                  <a:cubicBezTo>
                    <a:pt x="143402" y="124995"/>
                    <a:pt x="147053" y="128671"/>
                    <a:pt x="147053" y="133156"/>
                  </a:cubicBezTo>
                  <a:cubicBezTo>
                    <a:pt x="147053" y="137666"/>
                    <a:pt x="143402" y="141342"/>
                    <a:pt x="138892" y="141342"/>
                  </a:cubicBezTo>
                  <a:lnTo>
                    <a:pt x="122545" y="141342"/>
                  </a:lnTo>
                  <a:cubicBezTo>
                    <a:pt x="118059" y="141342"/>
                    <a:pt x="114383" y="137666"/>
                    <a:pt x="114383" y="133156"/>
                  </a:cubicBezTo>
                  <a:cubicBezTo>
                    <a:pt x="114383" y="128671"/>
                    <a:pt x="118059" y="124995"/>
                    <a:pt x="122545" y="124995"/>
                  </a:cubicBezTo>
                  <a:close/>
                  <a:moveTo>
                    <a:pt x="59391" y="51378"/>
                  </a:moveTo>
                  <a:cubicBezTo>
                    <a:pt x="62267" y="51378"/>
                    <a:pt x="64746" y="52863"/>
                    <a:pt x="66223" y="55096"/>
                  </a:cubicBezTo>
                  <a:cubicBezTo>
                    <a:pt x="68503" y="58502"/>
                    <a:pt x="67547" y="63478"/>
                    <a:pt x="64042" y="66443"/>
                  </a:cubicBezTo>
                  <a:cubicBezTo>
                    <a:pt x="64042" y="66443"/>
                    <a:pt x="28970" y="92962"/>
                    <a:pt x="28921" y="92986"/>
                  </a:cubicBezTo>
                  <a:cubicBezTo>
                    <a:pt x="26127" y="95339"/>
                    <a:pt x="24509" y="98770"/>
                    <a:pt x="24509" y="102398"/>
                  </a:cubicBezTo>
                  <a:lnTo>
                    <a:pt x="24509" y="165434"/>
                  </a:lnTo>
                  <a:cubicBezTo>
                    <a:pt x="15196" y="163523"/>
                    <a:pt x="8187" y="155288"/>
                    <a:pt x="8187" y="145460"/>
                  </a:cubicBezTo>
                  <a:lnTo>
                    <a:pt x="8187" y="94334"/>
                  </a:lnTo>
                  <a:cubicBezTo>
                    <a:pt x="8187" y="83697"/>
                    <a:pt x="14044" y="74016"/>
                    <a:pt x="23480" y="69066"/>
                  </a:cubicBezTo>
                  <a:cubicBezTo>
                    <a:pt x="28284" y="66541"/>
                    <a:pt x="51101" y="54557"/>
                    <a:pt x="54925" y="52547"/>
                  </a:cubicBezTo>
                  <a:cubicBezTo>
                    <a:pt x="56462" y="51738"/>
                    <a:pt x="57975" y="51378"/>
                    <a:pt x="59391" y="51378"/>
                  </a:cubicBezTo>
                  <a:close/>
                  <a:moveTo>
                    <a:pt x="130730" y="35121"/>
                  </a:moveTo>
                  <a:lnTo>
                    <a:pt x="130730" y="67816"/>
                  </a:lnTo>
                  <a:lnTo>
                    <a:pt x="122545" y="67816"/>
                  </a:lnTo>
                  <a:cubicBezTo>
                    <a:pt x="113550" y="67816"/>
                    <a:pt x="106222" y="75144"/>
                    <a:pt x="106222" y="84139"/>
                  </a:cubicBezTo>
                  <a:cubicBezTo>
                    <a:pt x="106222" y="89016"/>
                    <a:pt x="108354" y="93403"/>
                    <a:pt x="111761" y="96393"/>
                  </a:cubicBezTo>
                  <a:cubicBezTo>
                    <a:pt x="108354" y="99408"/>
                    <a:pt x="106222" y="103770"/>
                    <a:pt x="106222" y="108647"/>
                  </a:cubicBezTo>
                  <a:cubicBezTo>
                    <a:pt x="106222" y="113525"/>
                    <a:pt x="108354" y="117912"/>
                    <a:pt x="111761" y="120902"/>
                  </a:cubicBezTo>
                  <a:cubicBezTo>
                    <a:pt x="108354" y="123916"/>
                    <a:pt x="106222" y="128279"/>
                    <a:pt x="106222" y="133156"/>
                  </a:cubicBezTo>
                  <a:cubicBezTo>
                    <a:pt x="106222" y="138033"/>
                    <a:pt x="108354" y="142420"/>
                    <a:pt x="111761" y="145411"/>
                  </a:cubicBezTo>
                  <a:cubicBezTo>
                    <a:pt x="108354" y="148425"/>
                    <a:pt x="106222" y="152788"/>
                    <a:pt x="106222" y="157665"/>
                  </a:cubicBezTo>
                  <a:cubicBezTo>
                    <a:pt x="106222" y="160655"/>
                    <a:pt x="107006" y="163449"/>
                    <a:pt x="108403" y="165851"/>
                  </a:cubicBezTo>
                  <a:lnTo>
                    <a:pt x="32695" y="165851"/>
                  </a:lnTo>
                  <a:lnTo>
                    <a:pt x="32695" y="102398"/>
                  </a:lnTo>
                  <a:cubicBezTo>
                    <a:pt x="32695" y="101221"/>
                    <a:pt x="33210" y="100094"/>
                    <a:pt x="34092" y="99310"/>
                  </a:cubicBezTo>
                  <a:cubicBezTo>
                    <a:pt x="34092" y="99310"/>
                    <a:pt x="69164" y="72816"/>
                    <a:pt x="69213" y="72767"/>
                  </a:cubicBezTo>
                  <a:cubicBezTo>
                    <a:pt x="75929" y="67179"/>
                    <a:pt x="77595" y="57424"/>
                    <a:pt x="73037" y="50562"/>
                  </a:cubicBezTo>
                  <a:cubicBezTo>
                    <a:pt x="69857" y="45784"/>
                    <a:pt x="64594" y="43164"/>
                    <a:pt x="59222" y="43164"/>
                  </a:cubicBezTo>
                  <a:cubicBezTo>
                    <a:pt x="56436" y="43164"/>
                    <a:pt x="53622" y="43868"/>
                    <a:pt x="51052" y="45341"/>
                  </a:cubicBezTo>
                  <a:lnTo>
                    <a:pt x="32695" y="54998"/>
                  </a:lnTo>
                  <a:lnTo>
                    <a:pt x="32695" y="35121"/>
                  </a:lnTo>
                  <a:close/>
                  <a:moveTo>
                    <a:pt x="130730" y="149504"/>
                  </a:moveTo>
                  <a:cubicBezTo>
                    <a:pt x="135216" y="149504"/>
                    <a:pt x="138892" y="153180"/>
                    <a:pt x="138892" y="157665"/>
                  </a:cubicBezTo>
                  <a:cubicBezTo>
                    <a:pt x="138892" y="162175"/>
                    <a:pt x="135216" y="165851"/>
                    <a:pt x="130730" y="165851"/>
                  </a:cubicBezTo>
                  <a:lnTo>
                    <a:pt x="122545" y="165851"/>
                  </a:lnTo>
                  <a:cubicBezTo>
                    <a:pt x="118059" y="165851"/>
                    <a:pt x="114383" y="162175"/>
                    <a:pt x="114383" y="157665"/>
                  </a:cubicBezTo>
                  <a:cubicBezTo>
                    <a:pt x="114383" y="153180"/>
                    <a:pt x="118059" y="149504"/>
                    <a:pt x="122545" y="149504"/>
                  </a:cubicBezTo>
                  <a:close/>
                  <a:moveTo>
                    <a:pt x="130730" y="174012"/>
                  </a:moveTo>
                  <a:lnTo>
                    <a:pt x="130730" y="196879"/>
                  </a:lnTo>
                  <a:cubicBezTo>
                    <a:pt x="130730" y="199134"/>
                    <a:pt x="128892" y="200972"/>
                    <a:pt x="126638" y="200972"/>
                  </a:cubicBezTo>
                  <a:lnTo>
                    <a:pt x="36764" y="200972"/>
                  </a:lnTo>
                  <a:cubicBezTo>
                    <a:pt x="34509" y="200972"/>
                    <a:pt x="32695" y="199134"/>
                    <a:pt x="32695" y="196879"/>
                  </a:cubicBezTo>
                  <a:lnTo>
                    <a:pt x="32695" y="174012"/>
                  </a:lnTo>
                  <a:close/>
                  <a:moveTo>
                    <a:pt x="36764" y="0"/>
                  </a:moveTo>
                  <a:cubicBezTo>
                    <a:pt x="30024" y="0"/>
                    <a:pt x="24509" y="5490"/>
                    <a:pt x="24509" y="12254"/>
                  </a:cubicBezTo>
                  <a:lnTo>
                    <a:pt x="24509" y="59287"/>
                  </a:lnTo>
                  <a:lnTo>
                    <a:pt x="19681" y="61811"/>
                  </a:lnTo>
                  <a:cubicBezTo>
                    <a:pt x="7549" y="68183"/>
                    <a:pt x="1" y="80658"/>
                    <a:pt x="1" y="94334"/>
                  </a:cubicBezTo>
                  <a:lnTo>
                    <a:pt x="1" y="145460"/>
                  </a:lnTo>
                  <a:cubicBezTo>
                    <a:pt x="1" y="159797"/>
                    <a:pt x="10687" y="171733"/>
                    <a:pt x="24509" y="173718"/>
                  </a:cubicBezTo>
                  <a:lnTo>
                    <a:pt x="24509" y="196879"/>
                  </a:lnTo>
                  <a:cubicBezTo>
                    <a:pt x="24509" y="203643"/>
                    <a:pt x="30024" y="209133"/>
                    <a:pt x="36764" y="209133"/>
                  </a:cubicBezTo>
                  <a:lnTo>
                    <a:pt x="126638" y="209133"/>
                  </a:lnTo>
                  <a:cubicBezTo>
                    <a:pt x="133402" y="209133"/>
                    <a:pt x="138892" y="203643"/>
                    <a:pt x="138892" y="196879"/>
                  </a:cubicBezTo>
                  <a:lnTo>
                    <a:pt x="138892" y="171806"/>
                  </a:lnTo>
                  <a:cubicBezTo>
                    <a:pt x="143769" y="168988"/>
                    <a:pt x="147053" y="163719"/>
                    <a:pt x="147053" y="157665"/>
                  </a:cubicBezTo>
                  <a:cubicBezTo>
                    <a:pt x="147053" y="154307"/>
                    <a:pt x="146048" y="151195"/>
                    <a:pt x="144284" y="148572"/>
                  </a:cubicBezTo>
                  <a:cubicBezTo>
                    <a:pt x="150656" y="146342"/>
                    <a:pt x="155239" y="140288"/>
                    <a:pt x="155239" y="133156"/>
                  </a:cubicBezTo>
                  <a:cubicBezTo>
                    <a:pt x="155239" y="129798"/>
                    <a:pt x="154210" y="126686"/>
                    <a:pt x="152470" y="124063"/>
                  </a:cubicBezTo>
                  <a:cubicBezTo>
                    <a:pt x="158818" y="121833"/>
                    <a:pt x="163401" y="115779"/>
                    <a:pt x="163401" y="108647"/>
                  </a:cubicBezTo>
                  <a:cubicBezTo>
                    <a:pt x="163401" y="101540"/>
                    <a:pt x="158818" y="95462"/>
                    <a:pt x="152470" y="93231"/>
                  </a:cubicBezTo>
                  <a:cubicBezTo>
                    <a:pt x="154210" y="90633"/>
                    <a:pt x="155239" y="87521"/>
                    <a:pt x="155239" y="84139"/>
                  </a:cubicBezTo>
                  <a:cubicBezTo>
                    <a:pt x="155239" y="75144"/>
                    <a:pt x="147911" y="67816"/>
                    <a:pt x="138892" y="67816"/>
                  </a:cubicBezTo>
                  <a:lnTo>
                    <a:pt x="138892" y="12254"/>
                  </a:lnTo>
                  <a:cubicBezTo>
                    <a:pt x="138892" y="5490"/>
                    <a:pt x="133402" y="0"/>
                    <a:pt x="1266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2783675" y="2750250"/>
              <a:ext cx="204075" cy="1021450"/>
            </a:xfrm>
            <a:custGeom>
              <a:rect b="b" l="l" r="r" t="t"/>
              <a:pathLst>
                <a:path extrusionOk="0" h="40858" w="8163">
                  <a:moveTo>
                    <a:pt x="4094" y="1"/>
                  </a:moveTo>
                  <a:cubicBezTo>
                    <a:pt x="1839" y="1"/>
                    <a:pt x="1" y="1839"/>
                    <a:pt x="1" y="4094"/>
                  </a:cubicBezTo>
                  <a:lnTo>
                    <a:pt x="1" y="36764"/>
                  </a:lnTo>
                  <a:cubicBezTo>
                    <a:pt x="1" y="39019"/>
                    <a:pt x="1839" y="40857"/>
                    <a:pt x="4094" y="40857"/>
                  </a:cubicBezTo>
                  <a:cubicBezTo>
                    <a:pt x="6349" y="40857"/>
                    <a:pt x="8162" y="39019"/>
                    <a:pt x="8162" y="36764"/>
                  </a:cubicBezTo>
                  <a:lnTo>
                    <a:pt x="8162" y="4094"/>
                  </a:lnTo>
                  <a:cubicBezTo>
                    <a:pt x="8162" y="1839"/>
                    <a:pt x="6349" y="1"/>
                    <a:pt x="40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 name="Google Shape;404;p33"/>
          <p:cNvGrpSpPr/>
          <p:nvPr/>
        </p:nvGrpSpPr>
        <p:grpSpPr>
          <a:xfrm>
            <a:off x="1075447" y="2625990"/>
            <a:ext cx="377436" cy="460095"/>
            <a:chOff x="1660575" y="238125"/>
            <a:chExt cx="4289050" cy="5228350"/>
          </a:xfrm>
        </p:grpSpPr>
        <p:sp>
          <p:nvSpPr>
            <p:cNvPr id="405" name="Google Shape;405;p33"/>
            <p:cNvSpPr/>
            <p:nvPr/>
          </p:nvSpPr>
          <p:spPr>
            <a:xfrm>
              <a:off x="2681350" y="646800"/>
              <a:ext cx="204675" cy="204050"/>
            </a:xfrm>
            <a:custGeom>
              <a:rect b="b" l="l" r="r" t="t"/>
              <a:pathLst>
                <a:path extrusionOk="0" h="8162" w="8187">
                  <a:moveTo>
                    <a:pt x="4094" y="0"/>
                  </a:moveTo>
                  <a:cubicBezTo>
                    <a:pt x="1839" y="0"/>
                    <a:pt x="1" y="1814"/>
                    <a:pt x="1" y="4069"/>
                  </a:cubicBezTo>
                  <a:cubicBezTo>
                    <a:pt x="1" y="6324"/>
                    <a:pt x="1839" y="8162"/>
                    <a:pt x="4094" y="8162"/>
                  </a:cubicBezTo>
                  <a:cubicBezTo>
                    <a:pt x="6349" y="8162"/>
                    <a:pt x="8187" y="6324"/>
                    <a:pt x="8187" y="4069"/>
                  </a:cubicBezTo>
                  <a:cubicBezTo>
                    <a:pt x="8187" y="1814"/>
                    <a:pt x="6349" y="0"/>
                    <a:pt x="40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1660575" y="238125"/>
              <a:ext cx="4289050" cy="5228350"/>
            </a:xfrm>
            <a:custGeom>
              <a:rect b="b" l="l" r="r" t="t"/>
              <a:pathLst>
                <a:path extrusionOk="0" h="209134" w="171562">
                  <a:moveTo>
                    <a:pt x="118451" y="8161"/>
                  </a:moveTo>
                  <a:cubicBezTo>
                    <a:pt x="120706" y="8161"/>
                    <a:pt x="122544" y="10000"/>
                    <a:pt x="122544" y="12254"/>
                  </a:cubicBezTo>
                  <a:lnTo>
                    <a:pt x="122544" y="32670"/>
                  </a:lnTo>
                  <a:lnTo>
                    <a:pt x="8162" y="32670"/>
                  </a:lnTo>
                  <a:lnTo>
                    <a:pt x="8162" y="12254"/>
                  </a:lnTo>
                  <a:cubicBezTo>
                    <a:pt x="8162" y="10000"/>
                    <a:pt x="10000" y="8161"/>
                    <a:pt x="12255" y="8161"/>
                  </a:cubicBezTo>
                  <a:close/>
                  <a:moveTo>
                    <a:pt x="157616" y="75977"/>
                  </a:moveTo>
                  <a:lnTo>
                    <a:pt x="126613" y="106956"/>
                  </a:lnTo>
                  <a:lnTo>
                    <a:pt x="95633" y="75977"/>
                  </a:lnTo>
                  <a:close/>
                  <a:moveTo>
                    <a:pt x="89849" y="81761"/>
                  </a:moveTo>
                  <a:lnTo>
                    <a:pt x="109947" y="101858"/>
                  </a:lnTo>
                  <a:lnTo>
                    <a:pt x="89849" y="125975"/>
                  </a:lnTo>
                  <a:lnTo>
                    <a:pt x="89849" y="81761"/>
                  </a:lnTo>
                  <a:close/>
                  <a:moveTo>
                    <a:pt x="163376" y="81761"/>
                  </a:moveTo>
                  <a:lnTo>
                    <a:pt x="163376" y="125975"/>
                  </a:lnTo>
                  <a:lnTo>
                    <a:pt x="143279" y="101858"/>
                  </a:lnTo>
                  <a:lnTo>
                    <a:pt x="163376" y="81761"/>
                  </a:lnTo>
                  <a:close/>
                  <a:moveTo>
                    <a:pt x="137494" y="107643"/>
                  </a:moveTo>
                  <a:lnTo>
                    <a:pt x="158744" y="133156"/>
                  </a:lnTo>
                  <a:lnTo>
                    <a:pt x="94482" y="133156"/>
                  </a:lnTo>
                  <a:lnTo>
                    <a:pt x="115755" y="107643"/>
                  </a:lnTo>
                  <a:lnTo>
                    <a:pt x="123721" y="115632"/>
                  </a:lnTo>
                  <a:cubicBezTo>
                    <a:pt x="124505" y="116392"/>
                    <a:pt x="125534" y="116833"/>
                    <a:pt x="126613" y="116833"/>
                  </a:cubicBezTo>
                  <a:cubicBezTo>
                    <a:pt x="127715" y="116833"/>
                    <a:pt x="128745" y="116392"/>
                    <a:pt x="129505" y="115632"/>
                  </a:cubicBezTo>
                  <a:lnTo>
                    <a:pt x="137494" y="107643"/>
                  </a:lnTo>
                  <a:close/>
                  <a:moveTo>
                    <a:pt x="122544" y="40856"/>
                  </a:moveTo>
                  <a:lnTo>
                    <a:pt x="122544" y="67816"/>
                  </a:lnTo>
                  <a:lnTo>
                    <a:pt x="93942" y="67816"/>
                  </a:lnTo>
                  <a:cubicBezTo>
                    <a:pt x="87178" y="67816"/>
                    <a:pt x="81688" y="73281"/>
                    <a:pt x="81688" y="80070"/>
                  </a:cubicBezTo>
                  <a:lnTo>
                    <a:pt x="81688" y="84139"/>
                  </a:lnTo>
                  <a:lnTo>
                    <a:pt x="36763" y="84139"/>
                  </a:lnTo>
                  <a:cubicBezTo>
                    <a:pt x="34509" y="84139"/>
                    <a:pt x="32670" y="85977"/>
                    <a:pt x="32670" y="88232"/>
                  </a:cubicBezTo>
                  <a:cubicBezTo>
                    <a:pt x="32670" y="90486"/>
                    <a:pt x="34509" y="92325"/>
                    <a:pt x="36763" y="92325"/>
                  </a:cubicBezTo>
                  <a:lnTo>
                    <a:pt x="81688" y="92325"/>
                  </a:lnTo>
                  <a:lnTo>
                    <a:pt x="81688" y="100486"/>
                  </a:lnTo>
                  <a:lnTo>
                    <a:pt x="53086" y="100486"/>
                  </a:lnTo>
                  <a:cubicBezTo>
                    <a:pt x="50831" y="100486"/>
                    <a:pt x="49018" y="102324"/>
                    <a:pt x="49018" y="104579"/>
                  </a:cubicBezTo>
                  <a:cubicBezTo>
                    <a:pt x="49018" y="106834"/>
                    <a:pt x="50831" y="108647"/>
                    <a:pt x="53086" y="108647"/>
                  </a:cubicBezTo>
                  <a:lnTo>
                    <a:pt x="81688" y="108647"/>
                  </a:lnTo>
                  <a:lnTo>
                    <a:pt x="81688" y="116833"/>
                  </a:lnTo>
                  <a:lnTo>
                    <a:pt x="69434" y="116833"/>
                  </a:lnTo>
                  <a:cubicBezTo>
                    <a:pt x="67179" y="116833"/>
                    <a:pt x="65341" y="118647"/>
                    <a:pt x="65341" y="120902"/>
                  </a:cubicBezTo>
                  <a:cubicBezTo>
                    <a:pt x="65341" y="123157"/>
                    <a:pt x="67179" y="124995"/>
                    <a:pt x="69434" y="124995"/>
                  </a:cubicBezTo>
                  <a:lnTo>
                    <a:pt x="81688" y="124995"/>
                  </a:lnTo>
                  <a:lnTo>
                    <a:pt x="81688" y="129088"/>
                  </a:lnTo>
                  <a:cubicBezTo>
                    <a:pt x="81688" y="135975"/>
                    <a:pt x="87325" y="141342"/>
                    <a:pt x="93942" y="141342"/>
                  </a:cubicBezTo>
                  <a:lnTo>
                    <a:pt x="122544" y="141342"/>
                  </a:lnTo>
                  <a:lnTo>
                    <a:pt x="122544" y="168302"/>
                  </a:lnTo>
                  <a:lnTo>
                    <a:pt x="8162" y="168302"/>
                  </a:lnTo>
                  <a:lnTo>
                    <a:pt x="8162" y="40856"/>
                  </a:lnTo>
                  <a:close/>
                  <a:moveTo>
                    <a:pt x="122544" y="176463"/>
                  </a:moveTo>
                  <a:lnTo>
                    <a:pt x="122544" y="196879"/>
                  </a:lnTo>
                  <a:cubicBezTo>
                    <a:pt x="122544" y="199134"/>
                    <a:pt x="120706" y="200972"/>
                    <a:pt x="118451" y="200972"/>
                  </a:cubicBezTo>
                  <a:lnTo>
                    <a:pt x="12255" y="200972"/>
                  </a:lnTo>
                  <a:cubicBezTo>
                    <a:pt x="10000" y="200972"/>
                    <a:pt x="8162" y="199134"/>
                    <a:pt x="8162" y="196879"/>
                  </a:cubicBezTo>
                  <a:lnTo>
                    <a:pt x="8162" y="176463"/>
                  </a:lnTo>
                  <a:close/>
                  <a:moveTo>
                    <a:pt x="12255" y="0"/>
                  </a:moveTo>
                  <a:cubicBezTo>
                    <a:pt x="5490" y="0"/>
                    <a:pt x="0" y="5490"/>
                    <a:pt x="0" y="12254"/>
                  </a:cubicBezTo>
                  <a:lnTo>
                    <a:pt x="0" y="196879"/>
                  </a:lnTo>
                  <a:cubicBezTo>
                    <a:pt x="0" y="203643"/>
                    <a:pt x="5490" y="209133"/>
                    <a:pt x="12255" y="209133"/>
                  </a:cubicBezTo>
                  <a:lnTo>
                    <a:pt x="118451" y="209133"/>
                  </a:lnTo>
                  <a:cubicBezTo>
                    <a:pt x="125216" y="209133"/>
                    <a:pt x="130706" y="203643"/>
                    <a:pt x="130706" y="196879"/>
                  </a:cubicBezTo>
                  <a:lnTo>
                    <a:pt x="130706" y="141342"/>
                  </a:lnTo>
                  <a:lnTo>
                    <a:pt x="159307" y="141342"/>
                  </a:lnTo>
                  <a:cubicBezTo>
                    <a:pt x="165925" y="141342"/>
                    <a:pt x="171562" y="135975"/>
                    <a:pt x="171562" y="129088"/>
                  </a:cubicBezTo>
                  <a:lnTo>
                    <a:pt x="171562" y="80070"/>
                  </a:lnTo>
                  <a:cubicBezTo>
                    <a:pt x="171562" y="73306"/>
                    <a:pt x="166072" y="67816"/>
                    <a:pt x="159307" y="67816"/>
                  </a:cubicBezTo>
                  <a:lnTo>
                    <a:pt x="130706" y="67816"/>
                  </a:lnTo>
                  <a:lnTo>
                    <a:pt x="130706" y="12254"/>
                  </a:lnTo>
                  <a:cubicBezTo>
                    <a:pt x="130706" y="5490"/>
                    <a:pt x="125216" y="0"/>
                    <a:pt x="1184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3"/>
            <p:cNvSpPr/>
            <p:nvPr/>
          </p:nvSpPr>
          <p:spPr>
            <a:xfrm>
              <a:off x="2886000" y="4853725"/>
              <a:ext cx="816775" cy="204675"/>
            </a:xfrm>
            <a:custGeom>
              <a:rect b="b" l="l" r="r" t="t"/>
              <a:pathLst>
                <a:path extrusionOk="0" h="8187" w="32671">
                  <a:moveTo>
                    <a:pt x="4069" y="1"/>
                  </a:moveTo>
                  <a:cubicBezTo>
                    <a:pt x="1814" y="1"/>
                    <a:pt x="1" y="1839"/>
                    <a:pt x="1" y="4094"/>
                  </a:cubicBezTo>
                  <a:cubicBezTo>
                    <a:pt x="1" y="6348"/>
                    <a:pt x="1814" y="8187"/>
                    <a:pt x="4069" y="8187"/>
                  </a:cubicBezTo>
                  <a:lnTo>
                    <a:pt x="28578" y="8187"/>
                  </a:lnTo>
                  <a:cubicBezTo>
                    <a:pt x="30833" y="8187"/>
                    <a:pt x="32671" y="6348"/>
                    <a:pt x="32671" y="4094"/>
                  </a:cubicBezTo>
                  <a:cubicBezTo>
                    <a:pt x="32671" y="1839"/>
                    <a:pt x="30833" y="1"/>
                    <a:pt x="285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3"/>
            <p:cNvSpPr/>
            <p:nvPr/>
          </p:nvSpPr>
          <p:spPr>
            <a:xfrm>
              <a:off x="3090050" y="646800"/>
              <a:ext cx="816775" cy="204050"/>
            </a:xfrm>
            <a:custGeom>
              <a:rect b="b" l="l" r="r" t="t"/>
              <a:pathLst>
                <a:path extrusionOk="0" h="8162" w="32671">
                  <a:moveTo>
                    <a:pt x="4093" y="0"/>
                  </a:moveTo>
                  <a:cubicBezTo>
                    <a:pt x="1838" y="0"/>
                    <a:pt x="0" y="1814"/>
                    <a:pt x="0" y="4069"/>
                  </a:cubicBezTo>
                  <a:cubicBezTo>
                    <a:pt x="0" y="6324"/>
                    <a:pt x="1838" y="8162"/>
                    <a:pt x="4093" y="8162"/>
                  </a:cubicBezTo>
                  <a:lnTo>
                    <a:pt x="28602" y="8162"/>
                  </a:lnTo>
                  <a:cubicBezTo>
                    <a:pt x="30857" y="8162"/>
                    <a:pt x="32670" y="6324"/>
                    <a:pt x="32670" y="4069"/>
                  </a:cubicBezTo>
                  <a:cubicBezTo>
                    <a:pt x="32670" y="1814"/>
                    <a:pt x="30857" y="0"/>
                    <a:pt x="286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33"/>
          <p:cNvGrpSpPr/>
          <p:nvPr/>
        </p:nvGrpSpPr>
        <p:grpSpPr>
          <a:xfrm>
            <a:off x="5023272" y="2625990"/>
            <a:ext cx="377436" cy="460095"/>
            <a:chOff x="1660575" y="238125"/>
            <a:chExt cx="4289050" cy="5228350"/>
          </a:xfrm>
        </p:grpSpPr>
        <p:sp>
          <p:nvSpPr>
            <p:cNvPr id="410" name="Google Shape;410;p33"/>
            <p:cNvSpPr/>
            <p:nvPr/>
          </p:nvSpPr>
          <p:spPr>
            <a:xfrm>
              <a:off x="2681350" y="646800"/>
              <a:ext cx="204675" cy="204050"/>
            </a:xfrm>
            <a:custGeom>
              <a:rect b="b" l="l" r="r" t="t"/>
              <a:pathLst>
                <a:path extrusionOk="0" h="8162" w="8187">
                  <a:moveTo>
                    <a:pt x="4094" y="0"/>
                  </a:moveTo>
                  <a:cubicBezTo>
                    <a:pt x="1839" y="0"/>
                    <a:pt x="1" y="1814"/>
                    <a:pt x="1" y="4069"/>
                  </a:cubicBezTo>
                  <a:cubicBezTo>
                    <a:pt x="1" y="6324"/>
                    <a:pt x="1839" y="8162"/>
                    <a:pt x="4094" y="8162"/>
                  </a:cubicBezTo>
                  <a:cubicBezTo>
                    <a:pt x="6349" y="8162"/>
                    <a:pt x="8187" y="6324"/>
                    <a:pt x="8187" y="4069"/>
                  </a:cubicBezTo>
                  <a:cubicBezTo>
                    <a:pt x="8187" y="1814"/>
                    <a:pt x="6349" y="0"/>
                    <a:pt x="40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1660575" y="238125"/>
              <a:ext cx="4289050" cy="5228350"/>
            </a:xfrm>
            <a:custGeom>
              <a:rect b="b" l="l" r="r" t="t"/>
              <a:pathLst>
                <a:path extrusionOk="0" h="209134" w="171562">
                  <a:moveTo>
                    <a:pt x="118451" y="8161"/>
                  </a:moveTo>
                  <a:cubicBezTo>
                    <a:pt x="120706" y="8161"/>
                    <a:pt x="122544" y="10000"/>
                    <a:pt x="122544" y="12254"/>
                  </a:cubicBezTo>
                  <a:lnTo>
                    <a:pt x="122544" y="32670"/>
                  </a:lnTo>
                  <a:lnTo>
                    <a:pt x="8162" y="32670"/>
                  </a:lnTo>
                  <a:lnTo>
                    <a:pt x="8162" y="12254"/>
                  </a:lnTo>
                  <a:cubicBezTo>
                    <a:pt x="8162" y="10000"/>
                    <a:pt x="10000" y="8161"/>
                    <a:pt x="12255" y="8161"/>
                  </a:cubicBezTo>
                  <a:close/>
                  <a:moveTo>
                    <a:pt x="159307" y="67816"/>
                  </a:moveTo>
                  <a:cubicBezTo>
                    <a:pt x="161562" y="67816"/>
                    <a:pt x="163376" y="69629"/>
                    <a:pt x="163376" y="71884"/>
                  </a:cubicBezTo>
                  <a:lnTo>
                    <a:pt x="163376" y="75977"/>
                  </a:lnTo>
                  <a:lnTo>
                    <a:pt x="89849" y="75977"/>
                  </a:lnTo>
                  <a:lnTo>
                    <a:pt x="89849" y="71884"/>
                  </a:lnTo>
                  <a:cubicBezTo>
                    <a:pt x="89849" y="69629"/>
                    <a:pt x="91688" y="67816"/>
                    <a:pt x="93942" y="67816"/>
                  </a:cubicBezTo>
                  <a:close/>
                  <a:moveTo>
                    <a:pt x="163376" y="84139"/>
                  </a:moveTo>
                  <a:lnTo>
                    <a:pt x="163376" y="137249"/>
                  </a:lnTo>
                  <a:cubicBezTo>
                    <a:pt x="163376" y="139504"/>
                    <a:pt x="161562" y="141342"/>
                    <a:pt x="159307" y="141342"/>
                  </a:cubicBezTo>
                  <a:lnTo>
                    <a:pt x="93942" y="141342"/>
                  </a:lnTo>
                  <a:cubicBezTo>
                    <a:pt x="91688" y="141342"/>
                    <a:pt x="89849" y="139504"/>
                    <a:pt x="89849" y="137249"/>
                  </a:cubicBezTo>
                  <a:lnTo>
                    <a:pt x="89849" y="84139"/>
                  </a:lnTo>
                  <a:close/>
                  <a:moveTo>
                    <a:pt x="122544" y="40856"/>
                  </a:moveTo>
                  <a:lnTo>
                    <a:pt x="122544" y="59630"/>
                  </a:lnTo>
                  <a:lnTo>
                    <a:pt x="93942" y="59630"/>
                  </a:lnTo>
                  <a:cubicBezTo>
                    <a:pt x="87178" y="59630"/>
                    <a:pt x="81688" y="65144"/>
                    <a:pt x="81688" y="71884"/>
                  </a:cubicBezTo>
                  <a:lnTo>
                    <a:pt x="81688" y="137249"/>
                  </a:lnTo>
                  <a:cubicBezTo>
                    <a:pt x="81688" y="144014"/>
                    <a:pt x="87178" y="149504"/>
                    <a:pt x="93942" y="149504"/>
                  </a:cubicBezTo>
                  <a:lnTo>
                    <a:pt x="122544" y="149504"/>
                  </a:lnTo>
                  <a:lnTo>
                    <a:pt x="122544" y="168302"/>
                  </a:lnTo>
                  <a:lnTo>
                    <a:pt x="8162" y="168302"/>
                  </a:lnTo>
                  <a:lnTo>
                    <a:pt x="8162" y="40856"/>
                  </a:lnTo>
                  <a:close/>
                  <a:moveTo>
                    <a:pt x="122544" y="176463"/>
                  </a:moveTo>
                  <a:lnTo>
                    <a:pt x="122544" y="196879"/>
                  </a:lnTo>
                  <a:cubicBezTo>
                    <a:pt x="122544" y="199134"/>
                    <a:pt x="120706" y="200972"/>
                    <a:pt x="118451" y="200972"/>
                  </a:cubicBezTo>
                  <a:lnTo>
                    <a:pt x="12255" y="200972"/>
                  </a:lnTo>
                  <a:cubicBezTo>
                    <a:pt x="10000" y="200972"/>
                    <a:pt x="8162" y="199134"/>
                    <a:pt x="8162" y="196879"/>
                  </a:cubicBezTo>
                  <a:lnTo>
                    <a:pt x="8162" y="176463"/>
                  </a:lnTo>
                  <a:close/>
                  <a:moveTo>
                    <a:pt x="12255" y="0"/>
                  </a:moveTo>
                  <a:cubicBezTo>
                    <a:pt x="5490" y="0"/>
                    <a:pt x="0" y="5490"/>
                    <a:pt x="0" y="12254"/>
                  </a:cubicBezTo>
                  <a:lnTo>
                    <a:pt x="0" y="196879"/>
                  </a:lnTo>
                  <a:cubicBezTo>
                    <a:pt x="0" y="203643"/>
                    <a:pt x="5490" y="209133"/>
                    <a:pt x="12255" y="209133"/>
                  </a:cubicBezTo>
                  <a:lnTo>
                    <a:pt x="118451" y="209133"/>
                  </a:lnTo>
                  <a:cubicBezTo>
                    <a:pt x="125216" y="209133"/>
                    <a:pt x="130706" y="203643"/>
                    <a:pt x="130706" y="196879"/>
                  </a:cubicBezTo>
                  <a:lnTo>
                    <a:pt x="130706" y="149504"/>
                  </a:lnTo>
                  <a:lnTo>
                    <a:pt x="159307" y="149504"/>
                  </a:lnTo>
                  <a:cubicBezTo>
                    <a:pt x="166047" y="149504"/>
                    <a:pt x="171562" y="144014"/>
                    <a:pt x="171562" y="137249"/>
                  </a:cubicBezTo>
                  <a:lnTo>
                    <a:pt x="171562" y="71884"/>
                  </a:lnTo>
                  <a:cubicBezTo>
                    <a:pt x="171562" y="65144"/>
                    <a:pt x="166047" y="59630"/>
                    <a:pt x="159307" y="59630"/>
                  </a:cubicBezTo>
                  <a:lnTo>
                    <a:pt x="130706" y="59630"/>
                  </a:lnTo>
                  <a:lnTo>
                    <a:pt x="130706" y="12254"/>
                  </a:lnTo>
                  <a:cubicBezTo>
                    <a:pt x="130706" y="5490"/>
                    <a:pt x="125216" y="0"/>
                    <a:pt x="1184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2886000" y="4853725"/>
              <a:ext cx="816775" cy="204675"/>
            </a:xfrm>
            <a:custGeom>
              <a:rect b="b" l="l" r="r" t="t"/>
              <a:pathLst>
                <a:path extrusionOk="0" h="8187" w="32671">
                  <a:moveTo>
                    <a:pt x="4069" y="1"/>
                  </a:moveTo>
                  <a:cubicBezTo>
                    <a:pt x="1814" y="1"/>
                    <a:pt x="1" y="1839"/>
                    <a:pt x="1" y="4094"/>
                  </a:cubicBezTo>
                  <a:cubicBezTo>
                    <a:pt x="1" y="6348"/>
                    <a:pt x="1814" y="8187"/>
                    <a:pt x="4069" y="8187"/>
                  </a:cubicBezTo>
                  <a:lnTo>
                    <a:pt x="28578" y="8187"/>
                  </a:lnTo>
                  <a:cubicBezTo>
                    <a:pt x="30833" y="8187"/>
                    <a:pt x="32671" y="6348"/>
                    <a:pt x="32671" y="4094"/>
                  </a:cubicBezTo>
                  <a:cubicBezTo>
                    <a:pt x="32671" y="1839"/>
                    <a:pt x="30833" y="1"/>
                    <a:pt x="285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3090050" y="646800"/>
              <a:ext cx="816775" cy="204050"/>
            </a:xfrm>
            <a:custGeom>
              <a:rect b="b" l="l" r="r" t="t"/>
              <a:pathLst>
                <a:path extrusionOk="0" h="8162" w="32671">
                  <a:moveTo>
                    <a:pt x="4093" y="0"/>
                  </a:moveTo>
                  <a:cubicBezTo>
                    <a:pt x="1838" y="0"/>
                    <a:pt x="0" y="1814"/>
                    <a:pt x="0" y="4069"/>
                  </a:cubicBezTo>
                  <a:cubicBezTo>
                    <a:pt x="0" y="6324"/>
                    <a:pt x="1838" y="8162"/>
                    <a:pt x="4093" y="8162"/>
                  </a:cubicBezTo>
                  <a:lnTo>
                    <a:pt x="28602" y="8162"/>
                  </a:lnTo>
                  <a:cubicBezTo>
                    <a:pt x="30857" y="8162"/>
                    <a:pt x="32670" y="6324"/>
                    <a:pt x="32670" y="4069"/>
                  </a:cubicBezTo>
                  <a:cubicBezTo>
                    <a:pt x="32670" y="1814"/>
                    <a:pt x="30857" y="0"/>
                    <a:pt x="286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3"/>
            <p:cNvSpPr/>
            <p:nvPr/>
          </p:nvSpPr>
          <p:spPr>
            <a:xfrm>
              <a:off x="5122425" y="2750425"/>
              <a:ext cx="428325" cy="612425"/>
            </a:xfrm>
            <a:custGeom>
              <a:rect b="b" l="l" r="r" t="t"/>
              <a:pathLst>
                <a:path extrusionOk="0" h="24497" w="17133">
                  <a:moveTo>
                    <a:pt x="4486" y="0"/>
                  </a:moveTo>
                  <a:cubicBezTo>
                    <a:pt x="3438" y="0"/>
                    <a:pt x="2390" y="398"/>
                    <a:pt x="1594" y="1195"/>
                  </a:cubicBezTo>
                  <a:cubicBezTo>
                    <a:pt x="1" y="2788"/>
                    <a:pt x="1" y="5361"/>
                    <a:pt x="1594" y="6979"/>
                  </a:cubicBezTo>
                  <a:lnTo>
                    <a:pt x="6888" y="12248"/>
                  </a:lnTo>
                  <a:lnTo>
                    <a:pt x="1594" y="17518"/>
                  </a:lnTo>
                  <a:cubicBezTo>
                    <a:pt x="1" y="19135"/>
                    <a:pt x="1" y="21709"/>
                    <a:pt x="1594" y="23302"/>
                  </a:cubicBezTo>
                  <a:cubicBezTo>
                    <a:pt x="2390" y="24098"/>
                    <a:pt x="3438" y="24497"/>
                    <a:pt x="4486" y="24497"/>
                  </a:cubicBezTo>
                  <a:cubicBezTo>
                    <a:pt x="5534" y="24497"/>
                    <a:pt x="6581" y="24098"/>
                    <a:pt x="7378" y="23302"/>
                  </a:cubicBezTo>
                  <a:lnTo>
                    <a:pt x="15539" y="15140"/>
                  </a:lnTo>
                  <a:cubicBezTo>
                    <a:pt x="17132" y="13547"/>
                    <a:pt x="17132" y="10949"/>
                    <a:pt x="15539" y="9356"/>
                  </a:cubicBezTo>
                  <a:lnTo>
                    <a:pt x="7378" y="1195"/>
                  </a:lnTo>
                  <a:cubicBezTo>
                    <a:pt x="6581" y="398"/>
                    <a:pt x="5534" y="0"/>
                    <a:pt x="44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3"/>
            <p:cNvSpPr/>
            <p:nvPr/>
          </p:nvSpPr>
          <p:spPr>
            <a:xfrm>
              <a:off x="4101025" y="2750425"/>
              <a:ext cx="428925" cy="612425"/>
            </a:xfrm>
            <a:custGeom>
              <a:rect b="b" l="l" r="r" t="t"/>
              <a:pathLst>
                <a:path extrusionOk="0" h="24497" w="17157">
                  <a:moveTo>
                    <a:pt x="12663" y="0"/>
                  </a:moveTo>
                  <a:cubicBezTo>
                    <a:pt x="11618" y="0"/>
                    <a:pt x="10576" y="398"/>
                    <a:pt x="9780" y="1195"/>
                  </a:cubicBezTo>
                  <a:lnTo>
                    <a:pt x="1594" y="9356"/>
                  </a:lnTo>
                  <a:cubicBezTo>
                    <a:pt x="1" y="10949"/>
                    <a:pt x="1" y="13547"/>
                    <a:pt x="1594" y="15140"/>
                  </a:cubicBezTo>
                  <a:lnTo>
                    <a:pt x="9780" y="23302"/>
                  </a:lnTo>
                  <a:cubicBezTo>
                    <a:pt x="10576" y="24098"/>
                    <a:pt x="11618" y="24497"/>
                    <a:pt x="12663" y="24497"/>
                  </a:cubicBezTo>
                  <a:cubicBezTo>
                    <a:pt x="13707" y="24497"/>
                    <a:pt x="14755" y="24098"/>
                    <a:pt x="15564" y="23302"/>
                  </a:cubicBezTo>
                  <a:cubicBezTo>
                    <a:pt x="17157" y="21709"/>
                    <a:pt x="17157" y="19135"/>
                    <a:pt x="15564" y="17518"/>
                  </a:cubicBezTo>
                  <a:lnTo>
                    <a:pt x="10270" y="12248"/>
                  </a:lnTo>
                  <a:lnTo>
                    <a:pt x="15564" y="6979"/>
                  </a:lnTo>
                  <a:cubicBezTo>
                    <a:pt x="17157" y="5361"/>
                    <a:pt x="17157" y="2788"/>
                    <a:pt x="15564" y="1195"/>
                  </a:cubicBezTo>
                  <a:cubicBezTo>
                    <a:pt x="14755" y="398"/>
                    <a:pt x="13707" y="0"/>
                    <a:pt x="126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3"/>
            <p:cNvSpPr/>
            <p:nvPr/>
          </p:nvSpPr>
          <p:spPr>
            <a:xfrm>
              <a:off x="4611425" y="2546075"/>
              <a:ext cx="429550" cy="1021100"/>
            </a:xfrm>
            <a:custGeom>
              <a:rect b="b" l="l" r="r" t="t"/>
              <a:pathLst>
                <a:path extrusionOk="0" h="40844" w="17182">
                  <a:moveTo>
                    <a:pt x="12648" y="1"/>
                  </a:moveTo>
                  <a:cubicBezTo>
                    <a:pt x="10830" y="1"/>
                    <a:pt x="9178" y="1250"/>
                    <a:pt x="8701" y="3095"/>
                  </a:cubicBezTo>
                  <a:lnTo>
                    <a:pt x="540" y="35765"/>
                  </a:lnTo>
                  <a:cubicBezTo>
                    <a:pt x="0" y="37971"/>
                    <a:pt x="1324" y="40176"/>
                    <a:pt x="3505" y="40716"/>
                  </a:cubicBezTo>
                  <a:cubicBezTo>
                    <a:pt x="3845" y="40803"/>
                    <a:pt x="4185" y="40844"/>
                    <a:pt x="4519" y="40844"/>
                  </a:cubicBezTo>
                  <a:cubicBezTo>
                    <a:pt x="6351" y="40844"/>
                    <a:pt x="8000" y="39595"/>
                    <a:pt x="8456" y="37750"/>
                  </a:cubicBezTo>
                  <a:lnTo>
                    <a:pt x="16642" y="5080"/>
                  </a:lnTo>
                  <a:cubicBezTo>
                    <a:pt x="17181" y="2874"/>
                    <a:pt x="15858" y="668"/>
                    <a:pt x="13652" y="129"/>
                  </a:cubicBezTo>
                  <a:cubicBezTo>
                    <a:pt x="13316" y="42"/>
                    <a:pt x="12979" y="1"/>
                    <a:pt x="126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20" name="Shape 420"/>
        <p:cNvGrpSpPr/>
        <p:nvPr/>
      </p:nvGrpSpPr>
      <p:grpSpPr>
        <a:xfrm>
          <a:off x="0" y="0"/>
          <a:ext cx="0" cy="0"/>
          <a:chOff x="0" y="0"/>
          <a:chExt cx="0" cy="0"/>
        </a:xfrm>
      </p:grpSpPr>
      <p:pic>
        <p:nvPicPr>
          <p:cNvPr id="421" name="Google Shape;421;p34"/>
          <p:cNvPicPr preferRelativeResize="0"/>
          <p:nvPr/>
        </p:nvPicPr>
        <p:blipFill rotWithShape="1">
          <a:blip r:embed="rId3">
            <a:alphaModFix/>
          </a:blip>
          <a:srcRect b="0" l="31271" r="0" t="25473"/>
          <a:stretch/>
        </p:blipFill>
        <p:spPr>
          <a:xfrm>
            <a:off x="385999" y="810900"/>
            <a:ext cx="6859200" cy="4183650"/>
          </a:xfrm>
          <a:prstGeom prst="rect">
            <a:avLst/>
          </a:prstGeom>
          <a:noFill/>
          <a:ln>
            <a:noFill/>
          </a:ln>
        </p:spPr>
      </p:pic>
      <p:sp>
        <p:nvSpPr>
          <p:cNvPr id="422" name="Google Shape;422;p34"/>
          <p:cNvSpPr txBox="1"/>
          <p:nvPr>
            <p:ph type="ctrTitle"/>
          </p:nvPr>
        </p:nvSpPr>
        <p:spPr>
          <a:xfrm>
            <a:off x="1383749" y="3643859"/>
            <a:ext cx="5626500" cy="560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3F3F3"/>
                </a:solidFill>
              </a:rPr>
              <a:t>THANKS!</a:t>
            </a:r>
            <a:endParaRPr>
              <a:solidFill>
                <a:srgbClr val="F3F3F3"/>
              </a:solidFill>
            </a:endParaRPr>
          </a:p>
        </p:txBody>
      </p:sp>
      <p:sp>
        <p:nvSpPr>
          <p:cNvPr id="423" name="Google Shape;423;p34"/>
          <p:cNvSpPr txBox="1"/>
          <p:nvPr>
            <p:ph idx="1" type="subTitle"/>
          </p:nvPr>
        </p:nvSpPr>
        <p:spPr>
          <a:xfrm>
            <a:off x="3829649" y="4144234"/>
            <a:ext cx="3180600" cy="158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3F3F3"/>
                </a:solidFill>
              </a:rPr>
              <a:t>Does anyone have any questions?</a:t>
            </a:r>
            <a:endParaRPr>
              <a:solidFill>
                <a:srgbClr val="F3F3F3"/>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pic>
        <p:nvPicPr>
          <p:cNvPr id="428" name="Google Shape;428;p35"/>
          <p:cNvPicPr preferRelativeResize="0"/>
          <p:nvPr/>
        </p:nvPicPr>
        <p:blipFill rotWithShape="1">
          <a:blip r:embed="rId3">
            <a:alphaModFix/>
          </a:blip>
          <a:srcRect b="0" l="8408" r="0" t="0"/>
          <a:stretch/>
        </p:blipFill>
        <p:spPr>
          <a:xfrm>
            <a:off x="5800226" y="154800"/>
            <a:ext cx="2957241" cy="4837376"/>
          </a:xfrm>
          <a:prstGeom prst="rect">
            <a:avLst/>
          </a:prstGeom>
          <a:noFill/>
          <a:ln>
            <a:noFill/>
          </a:ln>
        </p:spPr>
      </p:pic>
      <p:sp>
        <p:nvSpPr>
          <p:cNvPr id="429" name="Google Shape;429;p35"/>
          <p:cNvSpPr txBox="1"/>
          <p:nvPr>
            <p:ph type="ctrTitle"/>
          </p:nvPr>
        </p:nvSpPr>
        <p:spPr>
          <a:xfrm>
            <a:off x="734671" y="1896536"/>
            <a:ext cx="8409300" cy="56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430" name="Google Shape;430;p35"/>
          <p:cNvSpPr txBox="1"/>
          <p:nvPr>
            <p:ph idx="1" type="subTitle"/>
          </p:nvPr>
        </p:nvSpPr>
        <p:spPr>
          <a:xfrm>
            <a:off x="756719" y="2396900"/>
            <a:ext cx="4893900" cy="18249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sz="1000">
                <a:solidFill>
                  <a:srgbClr val="000000"/>
                </a:solidFill>
              </a:rPr>
              <a:t>This is where you give credit to the ones who are part of this project.</a:t>
            </a:r>
            <a:endParaRPr sz="1000">
              <a:solidFill>
                <a:srgbClr val="000000"/>
              </a:solidFill>
            </a:endParaRPr>
          </a:p>
          <a:p>
            <a:pPr indent="-190500" lvl="0" marL="241300" rtl="0" algn="l">
              <a:lnSpc>
                <a:spcPct val="115000"/>
              </a:lnSpc>
              <a:spcBef>
                <a:spcPts val="300"/>
              </a:spcBef>
              <a:spcAft>
                <a:spcPts val="0"/>
              </a:spcAft>
              <a:buClr>
                <a:srgbClr val="434343"/>
              </a:buClr>
              <a:buSzPts val="1000"/>
              <a:buFont typeface="Abel"/>
              <a:buChar char="◂"/>
            </a:pPr>
            <a:r>
              <a:rPr lang="es" sz="1000">
                <a:solidFill>
                  <a:srgbClr val="000000"/>
                </a:solidFill>
              </a:rPr>
              <a:t>Presentation template by </a:t>
            </a:r>
            <a:r>
              <a:rPr lang="es" sz="1000">
                <a:solidFill>
                  <a:srgbClr val="F3F3F3"/>
                </a:solidFill>
                <a:highlight>
                  <a:srgbClr val="434343"/>
                </a:highlight>
                <a:uFill>
                  <a:noFill/>
                </a:uFill>
                <a:hlinkClick r:id="rId4"/>
              </a:rPr>
              <a:t>Slidesgo</a:t>
            </a:r>
            <a:endParaRPr sz="1000">
              <a:solidFill>
                <a:srgbClr val="F3F3F3"/>
              </a:solidFill>
              <a:highlight>
                <a:srgbClr val="434343"/>
              </a:highlight>
            </a:endParaRPr>
          </a:p>
          <a:p>
            <a:pPr indent="-190500" lvl="0" marL="241300" rtl="0" algn="l">
              <a:lnSpc>
                <a:spcPct val="115000"/>
              </a:lnSpc>
              <a:spcBef>
                <a:spcPts val="0"/>
              </a:spcBef>
              <a:spcAft>
                <a:spcPts val="0"/>
              </a:spcAft>
              <a:buClr>
                <a:srgbClr val="434343"/>
              </a:buClr>
              <a:buSzPts val="1000"/>
              <a:buFont typeface="Abel"/>
              <a:buChar char="◂"/>
            </a:pPr>
            <a:r>
              <a:rPr lang="es" sz="1000">
                <a:solidFill>
                  <a:srgbClr val="000000"/>
                </a:solidFill>
              </a:rPr>
              <a:t>Icons by </a:t>
            </a:r>
            <a:r>
              <a:rPr lang="es" sz="1000">
                <a:solidFill>
                  <a:srgbClr val="F3F3F3"/>
                </a:solidFill>
                <a:highlight>
                  <a:srgbClr val="434343"/>
                </a:highlight>
                <a:uFill>
                  <a:noFill/>
                </a:uFill>
                <a:hlinkClick r:id="rId5"/>
              </a:rPr>
              <a:t>Flaticon</a:t>
            </a:r>
            <a:endParaRPr sz="1000">
              <a:solidFill>
                <a:srgbClr val="F3F3F3"/>
              </a:solidFill>
              <a:highlight>
                <a:srgbClr val="434343"/>
              </a:highlight>
            </a:endParaRPr>
          </a:p>
          <a:p>
            <a:pPr indent="-190500" lvl="0" marL="241300" rtl="0" algn="l">
              <a:lnSpc>
                <a:spcPct val="115000"/>
              </a:lnSpc>
              <a:spcBef>
                <a:spcPts val="0"/>
              </a:spcBef>
              <a:spcAft>
                <a:spcPts val="0"/>
              </a:spcAft>
              <a:buClr>
                <a:srgbClr val="434343"/>
              </a:buClr>
              <a:buSzPts val="1000"/>
              <a:buFont typeface="Abel"/>
              <a:buChar char="◂"/>
            </a:pPr>
            <a:r>
              <a:rPr lang="es" sz="1000">
                <a:solidFill>
                  <a:srgbClr val="000000"/>
                </a:solidFill>
              </a:rPr>
              <a:t>Infographics by </a:t>
            </a:r>
            <a:r>
              <a:rPr lang="es" sz="1000">
                <a:solidFill>
                  <a:srgbClr val="F3F3F3"/>
                </a:solidFill>
                <a:highlight>
                  <a:srgbClr val="434343"/>
                </a:highlight>
                <a:uFill>
                  <a:noFill/>
                </a:uFill>
                <a:hlinkClick r:id="rId6"/>
              </a:rPr>
              <a:t>Freepik</a:t>
            </a:r>
            <a:endParaRPr sz="1000">
              <a:solidFill>
                <a:srgbClr val="F3F3F3"/>
              </a:solidFill>
              <a:highlight>
                <a:srgbClr val="434343"/>
              </a:highlight>
            </a:endParaRPr>
          </a:p>
          <a:p>
            <a:pPr indent="-190500" lvl="0" marL="241300" rtl="0" algn="l">
              <a:lnSpc>
                <a:spcPct val="115000"/>
              </a:lnSpc>
              <a:spcBef>
                <a:spcPts val="0"/>
              </a:spcBef>
              <a:spcAft>
                <a:spcPts val="0"/>
              </a:spcAft>
              <a:buClr>
                <a:srgbClr val="434343"/>
              </a:buClr>
              <a:buSzPts val="1000"/>
              <a:buFont typeface="Abel"/>
              <a:buChar char="◂"/>
            </a:pPr>
            <a:r>
              <a:rPr lang="es" sz="1000">
                <a:solidFill>
                  <a:srgbClr val="000000"/>
                </a:solidFill>
              </a:rPr>
              <a:t>Author introduction slide photo created by Freepik</a:t>
            </a:r>
            <a:endParaRPr sz="1000">
              <a:solidFill>
                <a:srgbClr val="000000"/>
              </a:solidFill>
            </a:endParaRPr>
          </a:p>
          <a:p>
            <a:pPr indent="-190500" lvl="0" marL="241300" rtl="0" algn="l">
              <a:lnSpc>
                <a:spcPct val="115000"/>
              </a:lnSpc>
              <a:spcBef>
                <a:spcPts val="0"/>
              </a:spcBef>
              <a:spcAft>
                <a:spcPts val="0"/>
              </a:spcAft>
              <a:buClr>
                <a:srgbClr val="434343"/>
              </a:buClr>
              <a:buSzPts val="1000"/>
              <a:buFont typeface="Abel"/>
              <a:buChar char="◂"/>
            </a:pPr>
            <a:r>
              <a:rPr lang="es" sz="1000">
                <a:solidFill>
                  <a:srgbClr val="000000"/>
                </a:solidFill>
              </a:rPr>
              <a:t>Text &amp; Image slide photo created by Freepik.com</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36"/>
          <p:cNvSpPr txBox="1"/>
          <p:nvPr>
            <p:ph type="ctrTitle"/>
          </p:nvPr>
        </p:nvSpPr>
        <p:spPr>
          <a:xfrm>
            <a:off x="734671" y="942675"/>
            <a:ext cx="8409300" cy="560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436" name="Google Shape;436;p36"/>
          <p:cNvSpPr txBox="1"/>
          <p:nvPr>
            <p:ph idx="1" type="subTitle"/>
          </p:nvPr>
        </p:nvSpPr>
        <p:spPr>
          <a:xfrm>
            <a:off x="756725" y="1479812"/>
            <a:ext cx="6582300" cy="334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Did you like the resources on this template? Get them for free at our other websites.</a:t>
            </a:r>
            <a:endParaRPr/>
          </a:p>
          <a:p>
            <a:pPr indent="-292100" lvl="0" marL="457200" rtl="0" algn="l">
              <a:spcBef>
                <a:spcPts val="0"/>
              </a:spcBef>
              <a:spcAft>
                <a:spcPts val="0"/>
              </a:spcAft>
              <a:buSzPts val="1000"/>
              <a:buChar char="●"/>
            </a:pPr>
            <a:r>
              <a:rPr lang="es">
                <a:uFill>
                  <a:noFill/>
                </a:uFill>
                <a:hlinkClick r:id="rId3"/>
              </a:rPr>
              <a:t>Pack E-learning</a:t>
            </a:r>
            <a:endParaRPr/>
          </a:p>
          <a:p>
            <a:pPr indent="-292100" lvl="0" marL="457200" rtl="0" algn="l">
              <a:spcBef>
                <a:spcPts val="0"/>
              </a:spcBef>
              <a:spcAft>
                <a:spcPts val="0"/>
              </a:spcAft>
              <a:buSzPts val="1000"/>
              <a:buChar char="●"/>
            </a:pPr>
            <a:r>
              <a:rPr lang="es">
                <a:uFill>
                  <a:noFill/>
                </a:uFill>
                <a:hlinkClick r:id="rId4"/>
              </a:rPr>
              <a:t>Pack phone 12</a:t>
            </a:r>
            <a:endParaRPr/>
          </a:p>
          <a:p>
            <a:pPr indent="-292100" lvl="0" marL="457200" rtl="0" algn="l">
              <a:spcBef>
                <a:spcPts val="0"/>
              </a:spcBef>
              <a:spcAft>
                <a:spcPts val="0"/>
              </a:spcAft>
              <a:buSzPts val="1000"/>
              <a:buChar char="●"/>
            </a:pPr>
            <a:r>
              <a:rPr lang="es">
                <a:uFill>
                  <a:noFill/>
                </a:uFill>
                <a:hlinkClick r:id="rId5"/>
              </a:rPr>
              <a:t>Pack Free time</a:t>
            </a:r>
            <a:endParaRPr/>
          </a:p>
          <a:p>
            <a:pPr indent="-292100" lvl="0" marL="457200" rtl="0" algn="l">
              <a:spcBef>
                <a:spcPts val="0"/>
              </a:spcBef>
              <a:spcAft>
                <a:spcPts val="0"/>
              </a:spcAft>
              <a:buSzPts val="1000"/>
              <a:buChar char="●"/>
            </a:pPr>
            <a:r>
              <a:rPr lang="es">
                <a:uFill>
                  <a:noFill/>
                </a:uFill>
                <a:hlinkClick r:id="rId6"/>
              </a:rPr>
              <a:t>Pack teamwork</a:t>
            </a:r>
            <a:endParaRPr/>
          </a:p>
          <a:p>
            <a:pPr indent="-292100" lvl="0" marL="457200" rtl="0" algn="l">
              <a:spcBef>
                <a:spcPts val="0"/>
              </a:spcBef>
              <a:spcAft>
                <a:spcPts val="0"/>
              </a:spcAft>
              <a:buSzPts val="1000"/>
              <a:buChar char="●"/>
            </a:pPr>
            <a:r>
              <a:rPr lang="es">
                <a:uFill>
                  <a:noFill/>
                </a:uFill>
                <a:hlinkClick r:id="rId7"/>
              </a:rPr>
              <a:t>Sideways traveler looking for train </a:t>
            </a:r>
            <a:endParaRPr/>
          </a:p>
          <a:p>
            <a:pPr indent="-292100" lvl="0" marL="457200" rtl="0" algn="l">
              <a:spcBef>
                <a:spcPts val="0"/>
              </a:spcBef>
              <a:spcAft>
                <a:spcPts val="0"/>
              </a:spcAft>
              <a:buSzPts val="1000"/>
              <a:buChar char="●"/>
            </a:pPr>
            <a:r>
              <a:rPr lang="es">
                <a:uFill>
                  <a:noFill/>
                </a:uFill>
                <a:hlinkClick r:id="rId8"/>
              </a:rPr>
              <a:t>Long shot traveler going down the stairs</a:t>
            </a:r>
            <a:endParaRPr/>
          </a:p>
          <a:p>
            <a:pPr indent="-292100" lvl="0" marL="457200" rtl="0" algn="l">
              <a:spcBef>
                <a:spcPts val="0"/>
              </a:spcBef>
              <a:spcAft>
                <a:spcPts val="0"/>
              </a:spcAft>
              <a:buSzPts val="1000"/>
              <a:buChar char="●"/>
            </a:pPr>
            <a:r>
              <a:rPr lang="es">
                <a:uFill>
                  <a:noFill/>
                </a:uFill>
                <a:hlinkClick r:id="rId9"/>
              </a:rPr>
              <a:t>Modern train in station waiting for passengers</a:t>
            </a:r>
            <a:endParaRPr/>
          </a:p>
          <a:p>
            <a:pPr indent="-292100" lvl="0" marL="457200" rtl="0" algn="l">
              <a:spcBef>
                <a:spcPts val="0"/>
              </a:spcBef>
              <a:spcAft>
                <a:spcPts val="0"/>
              </a:spcAft>
              <a:buSzPts val="1000"/>
              <a:buChar char="●"/>
            </a:pPr>
            <a:r>
              <a:rPr lang="es">
                <a:uFill>
                  <a:noFill/>
                </a:uFill>
                <a:hlinkClick r:id="rId10"/>
              </a:rPr>
              <a:t>Closeup metro warning sign</a:t>
            </a:r>
            <a:endParaRPr/>
          </a:p>
          <a:p>
            <a:pPr indent="-292100" lvl="0" marL="457200" rtl="0" algn="l">
              <a:spcBef>
                <a:spcPts val="0"/>
              </a:spcBef>
              <a:spcAft>
                <a:spcPts val="0"/>
              </a:spcAft>
              <a:buSzPts val="1000"/>
              <a:buChar char="●"/>
            </a:pPr>
            <a:r>
              <a:rPr lang="es">
                <a:uFill>
                  <a:noFill/>
                </a:uFill>
                <a:hlinkClick r:id="rId11"/>
              </a:rPr>
              <a:t>Traveler looking at the book</a:t>
            </a:r>
            <a:endParaRPr/>
          </a:p>
          <a:p>
            <a:pPr indent="-292100" lvl="0" marL="457200" rtl="0" algn="l">
              <a:spcBef>
                <a:spcPts val="0"/>
              </a:spcBef>
              <a:spcAft>
                <a:spcPts val="0"/>
              </a:spcAft>
              <a:buSzPts val="1000"/>
              <a:buChar char="●"/>
            </a:pPr>
            <a:r>
              <a:rPr lang="es">
                <a:uFill>
                  <a:noFill/>
                </a:uFill>
                <a:hlinkClick r:id="rId12"/>
              </a:rPr>
              <a:t>Famous chrysler building among characteristic neighbor skyscrapers</a:t>
            </a:r>
            <a:endParaRPr/>
          </a:p>
          <a:p>
            <a:pPr indent="-292100" lvl="0" marL="457200" rtl="0" algn="l">
              <a:spcBef>
                <a:spcPts val="0"/>
              </a:spcBef>
              <a:spcAft>
                <a:spcPts val="0"/>
              </a:spcAft>
              <a:buSzPts val="1000"/>
              <a:buChar char="●"/>
            </a:pPr>
            <a:r>
              <a:rPr lang="es">
                <a:uFill>
                  <a:noFill/>
                </a:uFill>
                <a:hlinkClick r:id="rId13"/>
              </a:rPr>
              <a:t>Close-up of a bicycle in front of painted wall</a:t>
            </a:r>
            <a:endParaRPr/>
          </a:p>
          <a:p>
            <a:pPr indent="-292100" lvl="0" marL="457200" rtl="0" algn="l">
              <a:spcBef>
                <a:spcPts val="0"/>
              </a:spcBef>
              <a:spcAft>
                <a:spcPts val="0"/>
              </a:spcAft>
              <a:buSzPts val="1000"/>
              <a:buChar char="●"/>
            </a:pPr>
            <a:r>
              <a:rPr lang="es">
                <a:uFill>
                  <a:noFill/>
                </a:uFill>
                <a:hlinkClick r:id="rId14"/>
              </a:rPr>
              <a:t>Low angle basketball on asphalt</a:t>
            </a:r>
            <a:endParaRPr/>
          </a:p>
          <a:p>
            <a:pPr indent="-292100" lvl="0" marL="457200" rtl="0" algn="l">
              <a:spcBef>
                <a:spcPts val="0"/>
              </a:spcBef>
              <a:spcAft>
                <a:spcPts val="0"/>
              </a:spcAft>
              <a:buSzPts val="1000"/>
              <a:buChar char="●"/>
            </a:pPr>
            <a:r>
              <a:rPr lang="es">
                <a:uFill>
                  <a:noFill/>
                </a:uFill>
                <a:hlinkClick r:id="rId15"/>
              </a:rPr>
              <a:t>High view urban basketball players</a:t>
            </a:r>
            <a:endParaRPr/>
          </a:p>
          <a:p>
            <a:pPr indent="-292100" lvl="0" marL="457200" rtl="0" algn="l">
              <a:spcBef>
                <a:spcPts val="0"/>
              </a:spcBef>
              <a:spcAft>
                <a:spcPts val="0"/>
              </a:spcAft>
              <a:buSzPts val="1000"/>
              <a:buChar char="●"/>
            </a:pPr>
            <a:r>
              <a:rPr lang="es">
                <a:uFill>
                  <a:noFill/>
                </a:uFill>
                <a:hlinkClick r:id="rId16"/>
              </a:rPr>
              <a:t>Sideways low view basketball hoop</a:t>
            </a:r>
            <a:endParaRPr/>
          </a:p>
          <a:p>
            <a:pPr indent="-292100" lvl="0" marL="457200" rtl="0" algn="l">
              <a:spcBef>
                <a:spcPts val="0"/>
              </a:spcBef>
              <a:spcAft>
                <a:spcPts val="0"/>
              </a:spcAft>
              <a:buSzPts val="1000"/>
              <a:buChar char="●"/>
            </a:pPr>
            <a:r>
              <a:rPr lang="es">
                <a:uFill>
                  <a:noFill/>
                </a:uFill>
                <a:hlinkClick r:id="rId17"/>
              </a:rPr>
              <a:t>Train in the station at night</a:t>
            </a:r>
            <a:endParaRPr/>
          </a:p>
          <a:p>
            <a:pPr indent="-292100" lvl="0" marL="457200" rtl="0" algn="l">
              <a:spcBef>
                <a:spcPts val="0"/>
              </a:spcBef>
              <a:spcAft>
                <a:spcPts val="0"/>
              </a:spcAft>
              <a:buSzPts val="1000"/>
              <a:buChar char="●"/>
            </a:pPr>
            <a:r>
              <a:rPr lang="es">
                <a:uFill>
                  <a:noFill/>
                </a:uFill>
                <a:hlinkClick r:id="rId18"/>
              </a:rPr>
              <a:t>Blurred cars in traffic with city scape</a:t>
            </a:r>
            <a:endParaRPr/>
          </a:p>
          <a:p>
            <a:pPr indent="-292100" lvl="0" marL="457200" rtl="0" algn="l">
              <a:spcBef>
                <a:spcPts val="0"/>
              </a:spcBef>
              <a:spcAft>
                <a:spcPts val="0"/>
              </a:spcAft>
              <a:buSzPts val="1000"/>
              <a:buChar char="●"/>
            </a:pPr>
            <a:r>
              <a:rPr lang="es">
                <a:uFill>
                  <a:noFill/>
                </a:uFill>
                <a:hlinkClick r:id="rId19"/>
              </a:rPr>
              <a:t>Skyscraper blue sky background</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0" name="Shape 440"/>
        <p:cNvGrpSpPr/>
        <p:nvPr/>
      </p:nvGrpSpPr>
      <p:grpSpPr>
        <a:xfrm>
          <a:off x="0" y="0"/>
          <a:ext cx="0" cy="0"/>
          <a:chOff x="0" y="0"/>
          <a:chExt cx="0" cy="0"/>
        </a:xfrm>
      </p:grpSpPr>
      <p:sp>
        <p:nvSpPr>
          <p:cNvPr id="441" name="Google Shape;441;p3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42" name="Google Shape;442;p3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43" name="Google Shape;443;p3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7" name="Shape 447"/>
        <p:cNvGrpSpPr/>
        <p:nvPr/>
      </p:nvGrpSpPr>
      <p:grpSpPr>
        <a:xfrm>
          <a:off x="0" y="0"/>
          <a:ext cx="0" cy="0"/>
          <a:chOff x="0" y="0"/>
          <a:chExt cx="0" cy="0"/>
        </a:xfrm>
      </p:grpSpPr>
      <p:sp>
        <p:nvSpPr>
          <p:cNvPr id="448" name="Google Shape;448;p3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49" name="Google Shape;449;p3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50" name="Google Shape;450;p3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Reem Kufi</a:t>
            </a:r>
            <a:endParaRPr b="1">
              <a:solidFill>
                <a:schemeClr val="lt1"/>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https://fonts.google.com/specimen/Reem+Kufi</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Cutive Mono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4"/>
              </a:rPr>
              <a:t>https://fonts.google.com/specimen/Cutive+Mono</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451" name="Google Shape;451;p38"/>
          <p:cNvSpPr/>
          <p:nvPr/>
        </p:nvSpPr>
        <p:spPr>
          <a:xfrm>
            <a:off x="3645388"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4707207"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a:t>
            </a:r>
            <a:r>
              <a:rPr lang="es" sz="1000">
                <a:solidFill>
                  <a:srgbClr val="FFFFFF"/>
                </a:solidFill>
              </a:rPr>
              <a:t>434343</a:t>
            </a:r>
            <a:endParaRPr sz="1000">
              <a:solidFill>
                <a:srgbClr val="FFFFFF"/>
              </a:solidFill>
            </a:endParaRPr>
          </a:p>
        </p:txBody>
      </p:sp>
      <p:sp>
        <p:nvSpPr>
          <p:cNvPr id="454" name="Google Shape;454;p38"/>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a:t>
            </a:r>
            <a:r>
              <a:rPr lang="es" sz="1000">
                <a:solidFill>
                  <a:srgbClr val="434343"/>
                </a:solidFill>
              </a:rPr>
              <a:t>f3f3f3</a:t>
            </a:r>
            <a:endParaRPr sz="1000">
              <a:solidFill>
                <a:srgbClr val="434343"/>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8" name="Shape 458"/>
        <p:cNvGrpSpPr/>
        <p:nvPr/>
      </p:nvGrpSpPr>
      <p:grpSpPr>
        <a:xfrm>
          <a:off x="0" y="0"/>
          <a:ext cx="0" cy="0"/>
          <a:chOff x="0" y="0"/>
          <a:chExt cx="0" cy="0"/>
        </a:xfrm>
      </p:grpSpPr>
      <p:grpSp>
        <p:nvGrpSpPr>
          <p:cNvPr id="459" name="Google Shape;459;p39"/>
          <p:cNvGrpSpPr/>
          <p:nvPr/>
        </p:nvGrpSpPr>
        <p:grpSpPr>
          <a:xfrm>
            <a:off x="1095143" y="2241600"/>
            <a:ext cx="730896" cy="153148"/>
            <a:chOff x="4635250" y="3790225"/>
            <a:chExt cx="415825" cy="87125"/>
          </a:xfrm>
        </p:grpSpPr>
        <p:sp>
          <p:nvSpPr>
            <p:cNvPr id="460" name="Google Shape;460;p39"/>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9"/>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39"/>
          <p:cNvGrpSpPr/>
          <p:nvPr/>
        </p:nvGrpSpPr>
        <p:grpSpPr>
          <a:xfrm>
            <a:off x="1666833" y="4037852"/>
            <a:ext cx="175876" cy="179996"/>
            <a:chOff x="4280575" y="2131725"/>
            <a:chExt cx="141950" cy="145275"/>
          </a:xfrm>
        </p:grpSpPr>
        <p:sp>
          <p:nvSpPr>
            <p:cNvPr id="464" name="Google Shape;464;p39"/>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39"/>
          <p:cNvGrpSpPr/>
          <p:nvPr/>
        </p:nvGrpSpPr>
        <p:grpSpPr>
          <a:xfrm>
            <a:off x="1667926" y="4265283"/>
            <a:ext cx="175927" cy="152252"/>
            <a:chOff x="4088738" y="4379875"/>
            <a:chExt cx="176900" cy="153125"/>
          </a:xfrm>
        </p:grpSpPr>
        <p:sp>
          <p:nvSpPr>
            <p:cNvPr id="467" name="Google Shape;467;p39"/>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9"/>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39"/>
          <p:cNvGrpSpPr/>
          <p:nvPr/>
        </p:nvGrpSpPr>
        <p:grpSpPr>
          <a:xfrm flipH="1" rot="10800000">
            <a:off x="1086570" y="4291428"/>
            <a:ext cx="486625" cy="126984"/>
            <a:chOff x="4173650" y="2515975"/>
            <a:chExt cx="216413" cy="56475"/>
          </a:xfrm>
        </p:grpSpPr>
        <p:sp>
          <p:nvSpPr>
            <p:cNvPr id="470" name="Google Shape;470;p39"/>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39"/>
          <p:cNvGrpSpPr/>
          <p:nvPr/>
        </p:nvGrpSpPr>
        <p:grpSpPr>
          <a:xfrm>
            <a:off x="1088757" y="1726562"/>
            <a:ext cx="743797" cy="171366"/>
            <a:chOff x="4109513" y="1964562"/>
            <a:chExt cx="501313" cy="117575"/>
          </a:xfrm>
        </p:grpSpPr>
        <p:sp>
          <p:nvSpPr>
            <p:cNvPr id="473" name="Google Shape;473;p39"/>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 name="Google Shape;474;p39"/>
            <p:cNvGrpSpPr/>
            <p:nvPr/>
          </p:nvGrpSpPr>
          <p:grpSpPr>
            <a:xfrm rot="-5400000">
              <a:off x="4154963" y="1919112"/>
              <a:ext cx="117575" cy="208475"/>
              <a:chOff x="3314125" y="1799775"/>
              <a:chExt cx="117575" cy="208475"/>
            </a:xfrm>
          </p:grpSpPr>
          <p:sp>
            <p:nvSpPr>
              <p:cNvPr id="475" name="Google Shape;475;p39"/>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8" name="Google Shape;478;p39"/>
          <p:cNvGrpSpPr/>
          <p:nvPr/>
        </p:nvGrpSpPr>
        <p:grpSpPr>
          <a:xfrm>
            <a:off x="1101069" y="2718525"/>
            <a:ext cx="719511" cy="278389"/>
            <a:chOff x="3515000" y="3200728"/>
            <a:chExt cx="338100" cy="130822"/>
          </a:xfrm>
        </p:grpSpPr>
        <p:sp>
          <p:nvSpPr>
            <p:cNvPr id="479" name="Google Shape;479;p39"/>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 name="Google Shape;480;p39"/>
            <p:cNvGrpSpPr/>
            <p:nvPr/>
          </p:nvGrpSpPr>
          <p:grpSpPr>
            <a:xfrm>
              <a:off x="3515000" y="3200728"/>
              <a:ext cx="282025" cy="67650"/>
              <a:chOff x="3515000" y="3112625"/>
              <a:chExt cx="282025" cy="67650"/>
            </a:xfrm>
          </p:grpSpPr>
          <p:sp>
            <p:nvSpPr>
              <p:cNvPr id="481" name="Google Shape;481;p39"/>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 name="Google Shape;483;p39"/>
          <p:cNvGrpSpPr/>
          <p:nvPr/>
        </p:nvGrpSpPr>
        <p:grpSpPr>
          <a:xfrm flipH="1" rot="10800000">
            <a:off x="1082554" y="927918"/>
            <a:ext cx="756748" cy="188711"/>
            <a:chOff x="3199075" y="3739025"/>
            <a:chExt cx="448629" cy="111875"/>
          </a:xfrm>
        </p:grpSpPr>
        <p:sp>
          <p:nvSpPr>
            <p:cNvPr id="484" name="Google Shape;484;p39"/>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9"/>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 name="Google Shape;486;p39"/>
          <p:cNvGrpSpPr/>
          <p:nvPr/>
        </p:nvGrpSpPr>
        <p:grpSpPr>
          <a:xfrm>
            <a:off x="1093334" y="3077369"/>
            <a:ext cx="734909" cy="282704"/>
            <a:chOff x="4047975" y="3769179"/>
            <a:chExt cx="343175" cy="132000"/>
          </a:xfrm>
        </p:grpSpPr>
        <p:grpSp>
          <p:nvGrpSpPr>
            <p:cNvPr id="487" name="Google Shape;487;p39"/>
            <p:cNvGrpSpPr/>
            <p:nvPr/>
          </p:nvGrpSpPr>
          <p:grpSpPr>
            <a:xfrm>
              <a:off x="4047975" y="3769179"/>
              <a:ext cx="343175" cy="132000"/>
              <a:chOff x="4047975" y="3769179"/>
              <a:chExt cx="343175" cy="132000"/>
            </a:xfrm>
          </p:grpSpPr>
          <p:sp>
            <p:nvSpPr>
              <p:cNvPr id="488" name="Google Shape;488;p39"/>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 name="Google Shape;489;p39"/>
              <p:cNvGrpSpPr/>
              <p:nvPr/>
            </p:nvGrpSpPr>
            <p:grpSpPr>
              <a:xfrm>
                <a:off x="4047975" y="3769179"/>
                <a:ext cx="288175" cy="132000"/>
                <a:chOff x="4047975" y="3635175"/>
                <a:chExt cx="288175" cy="132000"/>
              </a:xfrm>
            </p:grpSpPr>
            <p:sp>
              <p:nvSpPr>
                <p:cNvPr id="490" name="Google Shape;490;p39"/>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9"/>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92" name="Google Shape;492;p39"/>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9"/>
          <p:cNvGrpSpPr/>
          <p:nvPr/>
        </p:nvGrpSpPr>
        <p:grpSpPr>
          <a:xfrm>
            <a:off x="1082376" y="2474401"/>
            <a:ext cx="756740" cy="209778"/>
            <a:chOff x="3176563" y="1380375"/>
            <a:chExt cx="844388" cy="234075"/>
          </a:xfrm>
        </p:grpSpPr>
        <p:sp>
          <p:nvSpPr>
            <p:cNvPr id="494" name="Google Shape;494;p39"/>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9"/>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9"/>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 name="Google Shape;498;p39"/>
            <p:cNvGrpSpPr/>
            <p:nvPr/>
          </p:nvGrpSpPr>
          <p:grpSpPr>
            <a:xfrm>
              <a:off x="3176563" y="1380375"/>
              <a:ext cx="196550" cy="234075"/>
              <a:chOff x="3077200" y="1380375"/>
              <a:chExt cx="196550" cy="234075"/>
            </a:xfrm>
          </p:grpSpPr>
          <p:sp>
            <p:nvSpPr>
              <p:cNvPr id="499" name="Google Shape;499;p39"/>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9"/>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9"/>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9"/>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 name="Google Shape;503;p39"/>
          <p:cNvGrpSpPr/>
          <p:nvPr/>
        </p:nvGrpSpPr>
        <p:grpSpPr>
          <a:xfrm>
            <a:off x="1168966" y="3428283"/>
            <a:ext cx="583683" cy="515041"/>
            <a:chOff x="4150855" y="3304766"/>
            <a:chExt cx="400468" cy="353373"/>
          </a:xfrm>
        </p:grpSpPr>
        <p:grpSp>
          <p:nvGrpSpPr>
            <p:cNvPr id="504" name="Google Shape;504;p39"/>
            <p:cNvGrpSpPr/>
            <p:nvPr/>
          </p:nvGrpSpPr>
          <p:grpSpPr>
            <a:xfrm rot="5400000">
              <a:off x="4069042" y="3402899"/>
              <a:ext cx="320732" cy="157107"/>
              <a:chOff x="2578246" y="3661125"/>
              <a:chExt cx="226794" cy="111100"/>
            </a:xfrm>
          </p:grpSpPr>
          <p:grpSp>
            <p:nvGrpSpPr>
              <p:cNvPr id="505" name="Google Shape;505;p39"/>
              <p:cNvGrpSpPr/>
              <p:nvPr/>
            </p:nvGrpSpPr>
            <p:grpSpPr>
              <a:xfrm>
                <a:off x="2610652" y="3685297"/>
                <a:ext cx="194387" cy="60778"/>
                <a:chOff x="2610652" y="3685297"/>
                <a:chExt cx="194387" cy="60778"/>
              </a:xfrm>
            </p:grpSpPr>
            <p:sp>
              <p:nvSpPr>
                <p:cNvPr id="506" name="Google Shape;506;p39"/>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9"/>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 name="Google Shape;508;p39"/>
              <p:cNvGrpSpPr/>
              <p:nvPr/>
            </p:nvGrpSpPr>
            <p:grpSpPr>
              <a:xfrm>
                <a:off x="2578246" y="3661125"/>
                <a:ext cx="128225" cy="111100"/>
                <a:chOff x="2578246" y="3661125"/>
                <a:chExt cx="128225" cy="111100"/>
              </a:xfrm>
            </p:grpSpPr>
            <p:sp>
              <p:nvSpPr>
                <p:cNvPr id="509" name="Google Shape;509;p39"/>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39"/>
                <p:cNvGrpSpPr/>
                <p:nvPr/>
              </p:nvGrpSpPr>
              <p:grpSpPr>
                <a:xfrm>
                  <a:off x="2596850" y="3677550"/>
                  <a:ext cx="102450" cy="94675"/>
                  <a:chOff x="2596850" y="3677550"/>
                  <a:chExt cx="102450" cy="94675"/>
                </a:xfrm>
              </p:grpSpPr>
              <p:sp>
                <p:nvSpPr>
                  <p:cNvPr id="511" name="Google Shape;511;p39"/>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9"/>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3" name="Google Shape;513;p39"/>
            <p:cNvGrpSpPr/>
            <p:nvPr/>
          </p:nvGrpSpPr>
          <p:grpSpPr>
            <a:xfrm rot="5400000">
              <a:off x="4302139" y="3408954"/>
              <a:ext cx="353373" cy="144996"/>
              <a:chOff x="5075685" y="2271925"/>
              <a:chExt cx="492712" cy="202254"/>
            </a:xfrm>
          </p:grpSpPr>
          <p:sp>
            <p:nvSpPr>
              <p:cNvPr id="514" name="Google Shape;514;p39"/>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9"/>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 name="Google Shape;516;p39"/>
          <p:cNvGrpSpPr/>
          <p:nvPr/>
        </p:nvGrpSpPr>
        <p:grpSpPr>
          <a:xfrm>
            <a:off x="1089095" y="4015453"/>
            <a:ext cx="467479" cy="193481"/>
            <a:chOff x="4260510" y="2242993"/>
            <a:chExt cx="628501" cy="260125"/>
          </a:xfrm>
        </p:grpSpPr>
        <p:grpSp>
          <p:nvGrpSpPr>
            <p:cNvPr id="517" name="Google Shape;517;p39"/>
            <p:cNvGrpSpPr/>
            <p:nvPr/>
          </p:nvGrpSpPr>
          <p:grpSpPr>
            <a:xfrm>
              <a:off x="4260510" y="2286954"/>
              <a:ext cx="628501" cy="172421"/>
              <a:chOff x="4260510" y="2286954"/>
              <a:chExt cx="628501" cy="172421"/>
            </a:xfrm>
          </p:grpSpPr>
          <p:sp>
            <p:nvSpPr>
              <p:cNvPr id="518" name="Google Shape;518;p39"/>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9"/>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521" name="Google Shape;521;p39"/>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39"/>
          <p:cNvGrpSpPr/>
          <p:nvPr/>
        </p:nvGrpSpPr>
        <p:grpSpPr>
          <a:xfrm>
            <a:off x="1095178" y="1191975"/>
            <a:ext cx="730923" cy="195694"/>
            <a:chOff x="3099239" y="3615343"/>
            <a:chExt cx="689745" cy="184687"/>
          </a:xfrm>
        </p:grpSpPr>
        <p:sp>
          <p:nvSpPr>
            <p:cNvPr id="525" name="Google Shape;525;p39"/>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39"/>
          <p:cNvGrpSpPr/>
          <p:nvPr/>
        </p:nvGrpSpPr>
        <p:grpSpPr>
          <a:xfrm flipH="1" rot="10800000">
            <a:off x="1082425" y="2006226"/>
            <a:ext cx="756740" cy="126985"/>
            <a:chOff x="1154425" y="3251263"/>
            <a:chExt cx="695150" cy="116650"/>
          </a:xfrm>
        </p:grpSpPr>
        <p:sp>
          <p:nvSpPr>
            <p:cNvPr id="530" name="Google Shape;530;p39"/>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9"/>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39"/>
          <p:cNvGrpSpPr/>
          <p:nvPr/>
        </p:nvGrpSpPr>
        <p:grpSpPr>
          <a:xfrm>
            <a:off x="1088895" y="1460316"/>
            <a:ext cx="743825" cy="172498"/>
            <a:chOff x="4100207" y="2107304"/>
            <a:chExt cx="510343" cy="118352"/>
          </a:xfrm>
        </p:grpSpPr>
        <p:sp>
          <p:nvSpPr>
            <p:cNvPr id="537" name="Google Shape;537;p39"/>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 name="Google Shape;540;p39"/>
          <p:cNvGrpSpPr/>
          <p:nvPr/>
        </p:nvGrpSpPr>
        <p:grpSpPr>
          <a:xfrm>
            <a:off x="2032740" y="1528975"/>
            <a:ext cx="623064" cy="406130"/>
            <a:chOff x="2525450" y="2505350"/>
            <a:chExt cx="373450" cy="243425"/>
          </a:xfrm>
        </p:grpSpPr>
        <p:grpSp>
          <p:nvGrpSpPr>
            <p:cNvPr id="541" name="Google Shape;541;p39"/>
            <p:cNvGrpSpPr/>
            <p:nvPr/>
          </p:nvGrpSpPr>
          <p:grpSpPr>
            <a:xfrm>
              <a:off x="2525450" y="2505350"/>
              <a:ext cx="373450" cy="107475"/>
              <a:chOff x="2525450" y="2505350"/>
              <a:chExt cx="373450" cy="107475"/>
            </a:xfrm>
          </p:grpSpPr>
          <p:sp>
            <p:nvSpPr>
              <p:cNvPr id="542" name="Google Shape;542;p39"/>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39"/>
            <p:cNvGrpSpPr/>
            <p:nvPr/>
          </p:nvGrpSpPr>
          <p:grpSpPr>
            <a:xfrm>
              <a:off x="2525450" y="2586475"/>
              <a:ext cx="373450" cy="81175"/>
              <a:chOff x="2525450" y="2586475"/>
              <a:chExt cx="373450" cy="81175"/>
            </a:xfrm>
          </p:grpSpPr>
          <p:sp>
            <p:nvSpPr>
              <p:cNvPr id="546" name="Google Shape;546;p39"/>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 name="Google Shape;549;p39"/>
            <p:cNvGrpSpPr/>
            <p:nvPr/>
          </p:nvGrpSpPr>
          <p:grpSpPr>
            <a:xfrm>
              <a:off x="2525450" y="2667625"/>
              <a:ext cx="373450" cy="81150"/>
              <a:chOff x="2525450" y="2667625"/>
              <a:chExt cx="373450" cy="81150"/>
            </a:xfrm>
          </p:grpSpPr>
          <p:sp>
            <p:nvSpPr>
              <p:cNvPr id="550" name="Google Shape;550;p39"/>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 name="Google Shape;553;p39"/>
          <p:cNvGrpSpPr/>
          <p:nvPr/>
        </p:nvGrpSpPr>
        <p:grpSpPr>
          <a:xfrm>
            <a:off x="2021992" y="1229434"/>
            <a:ext cx="706335" cy="255548"/>
            <a:chOff x="2600813" y="2069700"/>
            <a:chExt cx="448638" cy="162325"/>
          </a:xfrm>
        </p:grpSpPr>
        <p:sp>
          <p:nvSpPr>
            <p:cNvPr id="554" name="Google Shape;554;p39"/>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9"/>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39"/>
          <p:cNvGrpSpPr/>
          <p:nvPr/>
        </p:nvGrpSpPr>
        <p:grpSpPr>
          <a:xfrm>
            <a:off x="2675987" y="1475531"/>
            <a:ext cx="355485" cy="330727"/>
            <a:chOff x="3631100" y="1774000"/>
            <a:chExt cx="380850" cy="354325"/>
          </a:xfrm>
        </p:grpSpPr>
        <p:grpSp>
          <p:nvGrpSpPr>
            <p:cNvPr id="557" name="Google Shape;557;p39"/>
            <p:cNvGrpSpPr/>
            <p:nvPr/>
          </p:nvGrpSpPr>
          <p:grpSpPr>
            <a:xfrm>
              <a:off x="3750225" y="1774000"/>
              <a:ext cx="149575" cy="145525"/>
              <a:chOff x="3750225" y="1774000"/>
              <a:chExt cx="149575" cy="145525"/>
            </a:xfrm>
          </p:grpSpPr>
          <p:sp>
            <p:nvSpPr>
              <p:cNvPr id="558" name="Google Shape;558;p3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 name="Google Shape;560;p39"/>
            <p:cNvGrpSpPr/>
            <p:nvPr/>
          </p:nvGrpSpPr>
          <p:grpSpPr>
            <a:xfrm>
              <a:off x="3847850" y="1889150"/>
              <a:ext cx="164100" cy="145600"/>
              <a:chOff x="3847850" y="1889150"/>
              <a:chExt cx="164100" cy="145600"/>
            </a:xfrm>
          </p:grpSpPr>
          <p:sp>
            <p:nvSpPr>
              <p:cNvPr id="561" name="Google Shape;561;p3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39"/>
            <p:cNvGrpSpPr/>
            <p:nvPr/>
          </p:nvGrpSpPr>
          <p:grpSpPr>
            <a:xfrm>
              <a:off x="3631100" y="1866150"/>
              <a:ext cx="149875" cy="144800"/>
              <a:chOff x="3631100" y="1866150"/>
              <a:chExt cx="149875" cy="144800"/>
            </a:xfrm>
          </p:grpSpPr>
          <p:sp>
            <p:nvSpPr>
              <p:cNvPr id="564" name="Google Shape;564;p3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 name="Google Shape;566;p39"/>
            <p:cNvGrpSpPr/>
            <p:nvPr/>
          </p:nvGrpSpPr>
          <p:grpSpPr>
            <a:xfrm>
              <a:off x="3730650" y="1982800"/>
              <a:ext cx="149550" cy="145525"/>
              <a:chOff x="3730650" y="1982800"/>
              <a:chExt cx="149550" cy="145525"/>
            </a:xfrm>
          </p:grpSpPr>
          <p:sp>
            <p:nvSpPr>
              <p:cNvPr id="567" name="Google Shape;567;p3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 name="Google Shape;569;p39"/>
          <p:cNvGrpSpPr/>
          <p:nvPr/>
        </p:nvGrpSpPr>
        <p:grpSpPr>
          <a:xfrm rot="5400000">
            <a:off x="2116886" y="809455"/>
            <a:ext cx="215289" cy="452582"/>
            <a:chOff x="2506150" y="1152650"/>
            <a:chExt cx="230650" cy="484875"/>
          </a:xfrm>
        </p:grpSpPr>
        <p:sp>
          <p:nvSpPr>
            <p:cNvPr id="570" name="Google Shape;570;p39"/>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9"/>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 name="Google Shape;572;p39"/>
          <p:cNvGrpSpPr/>
          <p:nvPr/>
        </p:nvGrpSpPr>
        <p:grpSpPr>
          <a:xfrm>
            <a:off x="6808184" y="966414"/>
            <a:ext cx="610130" cy="38431"/>
            <a:chOff x="2521850" y="1810250"/>
            <a:chExt cx="540225" cy="34025"/>
          </a:xfrm>
        </p:grpSpPr>
        <p:sp>
          <p:nvSpPr>
            <p:cNvPr id="573" name="Google Shape;573;p39"/>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9"/>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9"/>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9"/>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9"/>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9"/>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9"/>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9"/>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9"/>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9"/>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39"/>
          <p:cNvGrpSpPr/>
          <p:nvPr/>
        </p:nvGrpSpPr>
        <p:grpSpPr>
          <a:xfrm>
            <a:off x="2863397" y="1225875"/>
            <a:ext cx="623130" cy="439024"/>
            <a:chOff x="2196556" y="2995700"/>
            <a:chExt cx="636756" cy="448625"/>
          </a:xfrm>
        </p:grpSpPr>
        <p:grpSp>
          <p:nvGrpSpPr>
            <p:cNvPr id="584" name="Google Shape;584;p39"/>
            <p:cNvGrpSpPr/>
            <p:nvPr/>
          </p:nvGrpSpPr>
          <p:grpSpPr>
            <a:xfrm flipH="1">
              <a:off x="2437481" y="3288975"/>
              <a:ext cx="226125" cy="154175"/>
              <a:chOff x="4472075" y="2905100"/>
              <a:chExt cx="226125" cy="154175"/>
            </a:xfrm>
          </p:grpSpPr>
          <p:sp>
            <p:nvSpPr>
              <p:cNvPr id="585" name="Google Shape;585;p3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9"/>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 name="Google Shape;587;p39"/>
            <p:cNvGrpSpPr/>
            <p:nvPr/>
          </p:nvGrpSpPr>
          <p:grpSpPr>
            <a:xfrm>
              <a:off x="2196556" y="2995700"/>
              <a:ext cx="636756" cy="448625"/>
              <a:chOff x="4407819" y="2905100"/>
              <a:chExt cx="636756" cy="448625"/>
            </a:xfrm>
          </p:grpSpPr>
          <p:grpSp>
            <p:nvGrpSpPr>
              <p:cNvPr id="588" name="Google Shape;588;p39"/>
              <p:cNvGrpSpPr/>
              <p:nvPr/>
            </p:nvGrpSpPr>
            <p:grpSpPr>
              <a:xfrm>
                <a:off x="4825475" y="3136075"/>
                <a:ext cx="187000" cy="217650"/>
                <a:chOff x="4825475" y="3136075"/>
                <a:chExt cx="187000" cy="217650"/>
              </a:xfrm>
            </p:grpSpPr>
            <p:sp>
              <p:nvSpPr>
                <p:cNvPr id="589" name="Google Shape;589;p39"/>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9"/>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 name="Google Shape;591;p39"/>
              <p:cNvGrpSpPr/>
              <p:nvPr/>
            </p:nvGrpSpPr>
            <p:grpSpPr>
              <a:xfrm>
                <a:off x="4882275" y="2949625"/>
                <a:ext cx="162300" cy="235875"/>
                <a:chOff x="4882275" y="2949625"/>
                <a:chExt cx="162300" cy="235875"/>
              </a:xfrm>
            </p:grpSpPr>
            <p:sp>
              <p:nvSpPr>
                <p:cNvPr id="592" name="Google Shape;592;p39"/>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9"/>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39"/>
              <p:cNvGrpSpPr/>
              <p:nvPr/>
            </p:nvGrpSpPr>
            <p:grpSpPr>
              <a:xfrm>
                <a:off x="4705225" y="2937550"/>
                <a:ext cx="221425" cy="133450"/>
                <a:chOff x="4705225" y="2937550"/>
                <a:chExt cx="221425" cy="133450"/>
              </a:xfrm>
            </p:grpSpPr>
            <p:sp>
              <p:nvSpPr>
                <p:cNvPr id="595" name="Google Shape;595;p39"/>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9"/>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 name="Google Shape;597;p39"/>
              <p:cNvGrpSpPr/>
              <p:nvPr/>
            </p:nvGrpSpPr>
            <p:grpSpPr>
              <a:xfrm>
                <a:off x="4528269" y="2905100"/>
                <a:ext cx="226125" cy="154175"/>
                <a:chOff x="4472075" y="2905100"/>
                <a:chExt cx="226125" cy="154175"/>
              </a:xfrm>
            </p:grpSpPr>
            <p:sp>
              <p:nvSpPr>
                <p:cNvPr id="598" name="Google Shape;598;p39"/>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9"/>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 name="Google Shape;600;p39"/>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 name="Google Shape;601;p39"/>
          <p:cNvGrpSpPr/>
          <p:nvPr/>
        </p:nvGrpSpPr>
        <p:grpSpPr>
          <a:xfrm>
            <a:off x="2901518" y="1717062"/>
            <a:ext cx="559226" cy="227878"/>
            <a:chOff x="5793270" y="3739034"/>
            <a:chExt cx="1174105" cy="478433"/>
          </a:xfrm>
        </p:grpSpPr>
        <p:grpSp>
          <p:nvGrpSpPr>
            <p:cNvPr id="602" name="Google Shape;602;p39"/>
            <p:cNvGrpSpPr/>
            <p:nvPr/>
          </p:nvGrpSpPr>
          <p:grpSpPr>
            <a:xfrm>
              <a:off x="5793269" y="3739034"/>
              <a:ext cx="368725" cy="478433"/>
              <a:chOff x="5793270" y="3739034"/>
              <a:chExt cx="368725" cy="478433"/>
            </a:xfrm>
          </p:grpSpPr>
          <p:sp>
            <p:nvSpPr>
              <p:cNvPr id="603" name="Google Shape;603;p39"/>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9"/>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9"/>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39"/>
            <p:cNvGrpSpPr/>
            <p:nvPr/>
          </p:nvGrpSpPr>
          <p:grpSpPr>
            <a:xfrm>
              <a:off x="6034165" y="3739034"/>
              <a:ext cx="263339" cy="478433"/>
              <a:chOff x="6034165" y="3739034"/>
              <a:chExt cx="263339" cy="478433"/>
            </a:xfrm>
          </p:grpSpPr>
          <p:sp>
            <p:nvSpPr>
              <p:cNvPr id="607" name="Google Shape;607;p39"/>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9"/>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9"/>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 name="Google Shape;610;p39"/>
            <p:cNvGrpSpPr/>
            <p:nvPr/>
          </p:nvGrpSpPr>
          <p:grpSpPr>
            <a:xfrm>
              <a:off x="6274808" y="3739034"/>
              <a:ext cx="210793" cy="478433"/>
              <a:chOff x="6274808" y="3739034"/>
              <a:chExt cx="210793" cy="478433"/>
            </a:xfrm>
          </p:grpSpPr>
          <p:sp>
            <p:nvSpPr>
              <p:cNvPr id="611" name="Google Shape;611;p39"/>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9"/>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9"/>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39"/>
            <p:cNvGrpSpPr/>
            <p:nvPr/>
          </p:nvGrpSpPr>
          <p:grpSpPr>
            <a:xfrm>
              <a:off x="6463133" y="3739034"/>
              <a:ext cx="263344" cy="478433"/>
              <a:chOff x="6463133" y="3739034"/>
              <a:chExt cx="263344" cy="478433"/>
            </a:xfrm>
          </p:grpSpPr>
          <p:sp>
            <p:nvSpPr>
              <p:cNvPr id="615" name="Google Shape;615;p39"/>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9"/>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9"/>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 name="Google Shape;618;p39"/>
            <p:cNvGrpSpPr/>
            <p:nvPr/>
          </p:nvGrpSpPr>
          <p:grpSpPr>
            <a:xfrm>
              <a:off x="6598649" y="3739034"/>
              <a:ext cx="368726" cy="478433"/>
              <a:chOff x="6598649" y="3739034"/>
              <a:chExt cx="368726" cy="478433"/>
            </a:xfrm>
          </p:grpSpPr>
          <p:sp>
            <p:nvSpPr>
              <p:cNvPr id="619" name="Google Shape;619;p39"/>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9"/>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9"/>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 name="Google Shape;622;p39"/>
          <p:cNvGrpSpPr/>
          <p:nvPr/>
        </p:nvGrpSpPr>
        <p:grpSpPr>
          <a:xfrm>
            <a:off x="2031243" y="3779808"/>
            <a:ext cx="1453661" cy="366049"/>
            <a:chOff x="5778536" y="3183751"/>
            <a:chExt cx="1203561" cy="303071"/>
          </a:xfrm>
        </p:grpSpPr>
        <p:sp>
          <p:nvSpPr>
            <p:cNvPr id="623" name="Google Shape;623;p39"/>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9"/>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9"/>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9"/>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9"/>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9"/>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9"/>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9"/>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9"/>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9"/>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9"/>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9"/>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9"/>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9"/>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9"/>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9"/>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9"/>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 name="Google Shape;640;p39"/>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 name="Google Shape;641;p39"/>
          <p:cNvGrpSpPr/>
          <p:nvPr/>
        </p:nvGrpSpPr>
        <p:grpSpPr>
          <a:xfrm rot="-5400000">
            <a:off x="2662944" y="825422"/>
            <a:ext cx="213595" cy="418866"/>
            <a:chOff x="4379261" y="3450715"/>
            <a:chExt cx="390984" cy="766732"/>
          </a:xfrm>
        </p:grpSpPr>
        <p:sp>
          <p:nvSpPr>
            <p:cNvPr id="642" name="Google Shape;642;p39"/>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9"/>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39"/>
          <p:cNvGrpSpPr/>
          <p:nvPr/>
        </p:nvGrpSpPr>
        <p:grpSpPr>
          <a:xfrm>
            <a:off x="2009589" y="2859325"/>
            <a:ext cx="1496767" cy="802469"/>
            <a:chOff x="5793258" y="2247269"/>
            <a:chExt cx="1174119" cy="629486"/>
          </a:xfrm>
        </p:grpSpPr>
        <p:sp>
          <p:nvSpPr>
            <p:cNvPr id="645" name="Google Shape;645;p39"/>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9"/>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9"/>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9"/>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9"/>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9"/>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9"/>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9"/>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9"/>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9"/>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9"/>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 name="Google Shape;656;p39"/>
          <p:cNvGrpSpPr/>
          <p:nvPr/>
        </p:nvGrpSpPr>
        <p:grpSpPr>
          <a:xfrm rot="5400000">
            <a:off x="2358460" y="1700057"/>
            <a:ext cx="799341" cy="1436131"/>
            <a:chOff x="3088670" y="1930338"/>
            <a:chExt cx="380983" cy="684491"/>
          </a:xfrm>
        </p:grpSpPr>
        <p:sp>
          <p:nvSpPr>
            <p:cNvPr id="657" name="Google Shape;657;p39"/>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9"/>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9"/>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9"/>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9"/>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9"/>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9"/>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9"/>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9"/>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9"/>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9"/>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9"/>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9"/>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9"/>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9"/>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9"/>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39"/>
          <p:cNvGrpSpPr/>
          <p:nvPr/>
        </p:nvGrpSpPr>
        <p:grpSpPr>
          <a:xfrm>
            <a:off x="1998305" y="4220153"/>
            <a:ext cx="1519488" cy="198289"/>
            <a:chOff x="504546" y="564561"/>
            <a:chExt cx="1627907" cy="212437"/>
          </a:xfrm>
        </p:grpSpPr>
        <p:sp>
          <p:nvSpPr>
            <p:cNvPr id="685" name="Google Shape;685;p39"/>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686" name="Google Shape;686;p39"/>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687" name="Google Shape;687;p39"/>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9"/>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689" name="Google Shape;689;p39"/>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9"/>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9"/>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692" name="Google Shape;692;p39"/>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693" name="Google Shape;693;p39"/>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694" name="Google Shape;694;p39"/>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9"/>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9"/>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9"/>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9"/>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699" name="Google Shape;699;p39"/>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9"/>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9"/>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9"/>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9"/>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9"/>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9"/>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9"/>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9"/>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9"/>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9"/>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9"/>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9"/>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9"/>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9"/>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9"/>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9"/>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9"/>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9"/>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9"/>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9"/>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9"/>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9"/>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9"/>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9"/>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9"/>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9"/>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9"/>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9"/>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9"/>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9"/>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9"/>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9"/>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9"/>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9"/>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9"/>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9"/>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9"/>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39"/>
          <p:cNvGrpSpPr/>
          <p:nvPr/>
        </p:nvGrpSpPr>
        <p:grpSpPr>
          <a:xfrm flipH="1">
            <a:off x="3704668" y="2844955"/>
            <a:ext cx="410808" cy="831197"/>
            <a:chOff x="3564075" y="2091586"/>
            <a:chExt cx="329966" cy="667521"/>
          </a:xfrm>
        </p:grpSpPr>
        <p:sp>
          <p:nvSpPr>
            <p:cNvPr id="741" name="Google Shape;741;p39"/>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 name="Google Shape;742;p39"/>
            <p:cNvGrpSpPr/>
            <p:nvPr/>
          </p:nvGrpSpPr>
          <p:grpSpPr>
            <a:xfrm>
              <a:off x="3577470" y="2091586"/>
              <a:ext cx="203196" cy="352319"/>
              <a:chOff x="3976450" y="5044825"/>
              <a:chExt cx="107625" cy="186600"/>
            </a:xfrm>
          </p:grpSpPr>
          <p:sp>
            <p:nvSpPr>
              <p:cNvPr id="743" name="Google Shape;743;p39"/>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9"/>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9"/>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9"/>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39"/>
            <p:cNvGrpSpPr/>
            <p:nvPr/>
          </p:nvGrpSpPr>
          <p:grpSpPr>
            <a:xfrm>
              <a:off x="3690750" y="2391589"/>
              <a:ext cx="203290" cy="367519"/>
              <a:chOff x="4036450" y="5279050"/>
              <a:chExt cx="107675" cy="194650"/>
            </a:xfrm>
          </p:grpSpPr>
          <p:sp>
            <p:nvSpPr>
              <p:cNvPr id="748" name="Google Shape;748;p39"/>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9"/>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9"/>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9"/>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 name="Google Shape;752;p39"/>
          <p:cNvGrpSpPr/>
          <p:nvPr/>
        </p:nvGrpSpPr>
        <p:grpSpPr>
          <a:xfrm>
            <a:off x="6877470" y="1081715"/>
            <a:ext cx="473148" cy="148870"/>
            <a:chOff x="4458420" y="5169625"/>
            <a:chExt cx="178850" cy="56275"/>
          </a:xfrm>
        </p:grpSpPr>
        <p:sp>
          <p:nvSpPr>
            <p:cNvPr id="753" name="Google Shape;753;p39"/>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9"/>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9"/>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9"/>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39"/>
          <p:cNvGrpSpPr/>
          <p:nvPr/>
        </p:nvGrpSpPr>
        <p:grpSpPr>
          <a:xfrm>
            <a:off x="5322464" y="966504"/>
            <a:ext cx="758083" cy="691884"/>
            <a:chOff x="5976993" y="238644"/>
            <a:chExt cx="671226" cy="612558"/>
          </a:xfrm>
        </p:grpSpPr>
        <p:grpSp>
          <p:nvGrpSpPr>
            <p:cNvPr id="758" name="Google Shape;758;p39"/>
            <p:cNvGrpSpPr/>
            <p:nvPr/>
          </p:nvGrpSpPr>
          <p:grpSpPr>
            <a:xfrm>
              <a:off x="6207869" y="264821"/>
              <a:ext cx="255900" cy="309550"/>
              <a:chOff x="4721075" y="260350"/>
              <a:chExt cx="255900" cy="309550"/>
            </a:xfrm>
          </p:grpSpPr>
          <p:sp>
            <p:nvSpPr>
              <p:cNvPr id="759" name="Google Shape;759;p39"/>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9"/>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9"/>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9"/>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 name="Google Shape;763;p39"/>
            <p:cNvGrpSpPr/>
            <p:nvPr/>
          </p:nvGrpSpPr>
          <p:grpSpPr>
            <a:xfrm>
              <a:off x="6014775" y="319425"/>
              <a:ext cx="267975" cy="297900"/>
              <a:chOff x="4428250" y="314750"/>
              <a:chExt cx="267975" cy="297900"/>
            </a:xfrm>
          </p:grpSpPr>
          <p:sp>
            <p:nvSpPr>
              <p:cNvPr id="764" name="Google Shape;764;p39"/>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9"/>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9"/>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39"/>
            <p:cNvGrpSpPr/>
            <p:nvPr/>
          </p:nvGrpSpPr>
          <p:grpSpPr>
            <a:xfrm>
              <a:off x="6384394" y="238644"/>
              <a:ext cx="263825" cy="384100"/>
              <a:chOff x="4897600" y="530925"/>
              <a:chExt cx="263825" cy="384100"/>
            </a:xfrm>
          </p:grpSpPr>
          <p:sp>
            <p:nvSpPr>
              <p:cNvPr id="768" name="Google Shape;768;p39"/>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9"/>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9"/>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39"/>
            <p:cNvGrpSpPr/>
            <p:nvPr/>
          </p:nvGrpSpPr>
          <p:grpSpPr>
            <a:xfrm>
              <a:off x="5976993" y="471107"/>
              <a:ext cx="222175" cy="258225"/>
              <a:chOff x="4390750" y="609200"/>
              <a:chExt cx="222175" cy="258225"/>
            </a:xfrm>
          </p:grpSpPr>
          <p:sp>
            <p:nvSpPr>
              <p:cNvPr id="772" name="Google Shape;772;p39"/>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9"/>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9"/>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9"/>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 name="Google Shape;776;p39"/>
            <p:cNvGrpSpPr/>
            <p:nvPr/>
          </p:nvGrpSpPr>
          <p:grpSpPr>
            <a:xfrm>
              <a:off x="6012699" y="624883"/>
              <a:ext cx="258950" cy="209025"/>
              <a:chOff x="4427350" y="850800"/>
              <a:chExt cx="258950" cy="209025"/>
            </a:xfrm>
          </p:grpSpPr>
          <p:sp>
            <p:nvSpPr>
              <p:cNvPr id="777" name="Google Shape;777;p39"/>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9"/>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9"/>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39"/>
            <p:cNvGrpSpPr/>
            <p:nvPr/>
          </p:nvGrpSpPr>
          <p:grpSpPr>
            <a:xfrm>
              <a:off x="6192527" y="709277"/>
              <a:ext cx="269050" cy="141925"/>
              <a:chOff x="4703050" y="934300"/>
              <a:chExt cx="269050" cy="141925"/>
            </a:xfrm>
          </p:grpSpPr>
          <p:sp>
            <p:nvSpPr>
              <p:cNvPr id="781" name="Google Shape;781;p39"/>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9"/>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 name="Google Shape;783;p39"/>
          <p:cNvGrpSpPr/>
          <p:nvPr/>
        </p:nvGrpSpPr>
        <p:grpSpPr>
          <a:xfrm rot="5400000">
            <a:off x="7811864" y="752915"/>
            <a:ext cx="87395" cy="517491"/>
            <a:chOff x="4427900" y="1369375"/>
            <a:chExt cx="77375" cy="458200"/>
          </a:xfrm>
        </p:grpSpPr>
        <p:grpSp>
          <p:nvGrpSpPr>
            <p:cNvPr id="784" name="Google Shape;784;p39"/>
            <p:cNvGrpSpPr/>
            <p:nvPr/>
          </p:nvGrpSpPr>
          <p:grpSpPr>
            <a:xfrm>
              <a:off x="4427900" y="1369375"/>
              <a:ext cx="36800" cy="458200"/>
              <a:chOff x="4427900" y="1369375"/>
              <a:chExt cx="36800" cy="458200"/>
            </a:xfrm>
          </p:grpSpPr>
          <p:sp>
            <p:nvSpPr>
              <p:cNvPr id="785" name="Google Shape;785;p39"/>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9"/>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9"/>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9"/>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9"/>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9"/>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9"/>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9"/>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9"/>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9"/>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9"/>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9"/>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9"/>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9"/>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9"/>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9"/>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9"/>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9"/>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9"/>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9"/>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9"/>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9"/>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9"/>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9"/>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9"/>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9"/>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9"/>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9"/>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9"/>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9"/>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39"/>
            <p:cNvGrpSpPr/>
            <p:nvPr/>
          </p:nvGrpSpPr>
          <p:grpSpPr>
            <a:xfrm>
              <a:off x="4488850" y="1372625"/>
              <a:ext cx="16425" cy="169875"/>
              <a:chOff x="4488850" y="1372625"/>
              <a:chExt cx="16425" cy="169875"/>
            </a:xfrm>
          </p:grpSpPr>
          <p:sp>
            <p:nvSpPr>
              <p:cNvPr id="819" name="Google Shape;819;p39"/>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9"/>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9"/>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9"/>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9"/>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9"/>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9"/>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 name="Google Shape;826;p39"/>
          <p:cNvGrpSpPr/>
          <p:nvPr/>
        </p:nvGrpSpPr>
        <p:grpSpPr>
          <a:xfrm>
            <a:off x="4553653" y="1403110"/>
            <a:ext cx="287997" cy="219067"/>
            <a:chOff x="5023100" y="253750"/>
            <a:chExt cx="255000" cy="193950"/>
          </a:xfrm>
        </p:grpSpPr>
        <p:sp>
          <p:nvSpPr>
            <p:cNvPr id="827" name="Google Shape;827;p39"/>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9"/>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9"/>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9"/>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9"/>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9"/>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39"/>
          <p:cNvGrpSpPr/>
          <p:nvPr/>
        </p:nvGrpSpPr>
        <p:grpSpPr>
          <a:xfrm>
            <a:off x="4501765" y="1029060"/>
            <a:ext cx="163961" cy="243605"/>
            <a:chOff x="3431675" y="243350"/>
            <a:chExt cx="145175" cy="215675"/>
          </a:xfrm>
        </p:grpSpPr>
        <p:sp>
          <p:nvSpPr>
            <p:cNvPr id="834" name="Google Shape;834;p39"/>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9"/>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9"/>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9"/>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39"/>
          <p:cNvGrpSpPr/>
          <p:nvPr/>
        </p:nvGrpSpPr>
        <p:grpSpPr>
          <a:xfrm>
            <a:off x="5009043" y="1043517"/>
            <a:ext cx="201428" cy="220987"/>
            <a:chOff x="3782200" y="256150"/>
            <a:chExt cx="178350" cy="195650"/>
          </a:xfrm>
        </p:grpSpPr>
        <p:sp>
          <p:nvSpPr>
            <p:cNvPr id="839" name="Google Shape;839;p39"/>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9"/>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9"/>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39"/>
          <p:cNvGrpSpPr/>
          <p:nvPr/>
        </p:nvGrpSpPr>
        <p:grpSpPr>
          <a:xfrm>
            <a:off x="5981017" y="1451330"/>
            <a:ext cx="191857" cy="207037"/>
            <a:chOff x="3189900" y="762150"/>
            <a:chExt cx="169875" cy="183300"/>
          </a:xfrm>
        </p:grpSpPr>
        <p:grpSp>
          <p:nvGrpSpPr>
            <p:cNvPr id="843" name="Google Shape;843;p39"/>
            <p:cNvGrpSpPr/>
            <p:nvPr/>
          </p:nvGrpSpPr>
          <p:grpSpPr>
            <a:xfrm>
              <a:off x="3192775" y="894450"/>
              <a:ext cx="164100" cy="51000"/>
              <a:chOff x="3192775" y="894450"/>
              <a:chExt cx="164100" cy="51000"/>
            </a:xfrm>
          </p:grpSpPr>
          <p:sp>
            <p:nvSpPr>
              <p:cNvPr id="844" name="Google Shape;844;p39"/>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9"/>
            <p:cNvGrpSpPr/>
            <p:nvPr/>
          </p:nvGrpSpPr>
          <p:grpSpPr>
            <a:xfrm>
              <a:off x="3192775" y="862421"/>
              <a:ext cx="164100" cy="34915"/>
              <a:chOff x="3192775" y="867225"/>
              <a:chExt cx="164100" cy="25450"/>
            </a:xfrm>
          </p:grpSpPr>
          <p:sp>
            <p:nvSpPr>
              <p:cNvPr id="847" name="Google Shape;847;p39"/>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39"/>
            <p:cNvGrpSpPr/>
            <p:nvPr/>
          </p:nvGrpSpPr>
          <p:grpSpPr>
            <a:xfrm>
              <a:off x="3189900" y="762150"/>
              <a:ext cx="169875" cy="102375"/>
              <a:chOff x="3189900" y="762150"/>
              <a:chExt cx="169875" cy="102375"/>
            </a:xfrm>
          </p:grpSpPr>
          <p:sp>
            <p:nvSpPr>
              <p:cNvPr id="850" name="Google Shape;850;p39"/>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9"/>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9"/>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 name="Google Shape;853;p39"/>
          <p:cNvGrpSpPr/>
          <p:nvPr/>
        </p:nvGrpSpPr>
        <p:grpSpPr>
          <a:xfrm>
            <a:off x="4200824" y="1424207"/>
            <a:ext cx="202501" cy="173521"/>
            <a:chOff x="2862744" y="750125"/>
            <a:chExt cx="179300" cy="153627"/>
          </a:xfrm>
        </p:grpSpPr>
        <p:grpSp>
          <p:nvGrpSpPr>
            <p:cNvPr id="854" name="Google Shape;854;p39"/>
            <p:cNvGrpSpPr/>
            <p:nvPr/>
          </p:nvGrpSpPr>
          <p:grpSpPr>
            <a:xfrm>
              <a:off x="2934544" y="750125"/>
              <a:ext cx="107500" cy="112300"/>
              <a:chOff x="2934750" y="687150"/>
              <a:chExt cx="107500" cy="112300"/>
            </a:xfrm>
          </p:grpSpPr>
          <p:sp>
            <p:nvSpPr>
              <p:cNvPr id="855" name="Google Shape;855;p39"/>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39"/>
            <p:cNvGrpSpPr/>
            <p:nvPr/>
          </p:nvGrpSpPr>
          <p:grpSpPr>
            <a:xfrm>
              <a:off x="2896875" y="767675"/>
              <a:ext cx="114700" cy="116325"/>
              <a:chOff x="2896875" y="767675"/>
              <a:chExt cx="114700" cy="116325"/>
            </a:xfrm>
          </p:grpSpPr>
          <p:sp>
            <p:nvSpPr>
              <p:cNvPr id="859" name="Google Shape;859;p39"/>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9"/>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39"/>
            <p:cNvGrpSpPr/>
            <p:nvPr/>
          </p:nvGrpSpPr>
          <p:grpSpPr>
            <a:xfrm>
              <a:off x="2862744" y="789602"/>
              <a:ext cx="110750" cy="114150"/>
              <a:chOff x="2862975" y="845225"/>
              <a:chExt cx="110750" cy="114150"/>
            </a:xfrm>
          </p:grpSpPr>
          <p:sp>
            <p:nvSpPr>
              <p:cNvPr id="863" name="Google Shape;863;p39"/>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 name="Google Shape;865;p39"/>
          <p:cNvGrpSpPr/>
          <p:nvPr/>
        </p:nvGrpSpPr>
        <p:grpSpPr>
          <a:xfrm>
            <a:off x="3518186" y="1071374"/>
            <a:ext cx="610213" cy="564453"/>
            <a:chOff x="2431875" y="700600"/>
            <a:chExt cx="264700" cy="244850"/>
          </a:xfrm>
        </p:grpSpPr>
        <p:sp>
          <p:nvSpPr>
            <p:cNvPr id="866" name="Google Shape;866;p39"/>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9"/>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9"/>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39"/>
          <p:cNvGrpSpPr/>
          <p:nvPr/>
        </p:nvGrpSpPr>
        <p:grpSpPr>
          <a:xfrm>
            <a:off x="4193901" y="1043518"/>
            <a:ext cx="216347" cy="265394"/>
            <a:chOff x="4722841" y="238125"/>
            <a:chExt cx="191559" cy="234966"/>
          </a:xfrm>
        </p:grpSpPr>
        <p:grpSp>
          <p:nvGrpSpPr>
            <p:cNvPr id="880" name="Google Shape;880;p39"/>
            <p:cNvGrpSpPr/>
            <p:nvPr/>
          </p:nvGrpSpPr>
          <p:grpSpPr>
            <a:xfrm>
              <a:off x="4818100" y="238125"/>
              <a:ext cx="96300" cy="179775"/>
              <a:chOff x="2798800" y="238125"/>
              <a:chExt cx="96300" cy="179775"/>
            </a:xfrm>
          </p:grpSpPr>
          <p:sp>
            <p:nvSpPr>
              <p:cNvPr id="881" name="Google Shape;881;p39"/>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9"/>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9"/>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39"/>
            <p:cNvGrpSpPr/>
            <p:nvPr/>
          </p:nvGrpSpPr>
          <p:grpSpPr>
            <a:xfrm>
              <a:off x="4769812" y="311347"/>
              <a:ext cx="96300" cy="134375"/>
              <a:chOff x="2698550" y="350800"/>
              <a:chExt cx="96300" cy="134375"/>
            </a:xfrm>
          </p:grpSpPr>
          <p:sp>
            <p:nvSpPr>
              <p:cNvPr id="885" name="Google Shape;885;p39"/>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39"/>
            <p:cNvGrpSpPr/>
            <p:nvPr/>
          </p:nvGrpSpPr>
          <p:grpSpPr>
            <a:xfrm>
              <a:off x="4722841" y="379141"/>
              <a:ext cx="96125" cy="93950"/>
              <a:chOff x="2615975" y="444575"/>
              <a:chExt cx="96125" cy="93950"/>
            </a:xfrm>
          </p:grpSpPr>
          <p:sp>
            <p:nvSpPr>
              <p:cNvPr id="889" name="Google Shape;889;p39"/>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 name="Google Shape;892;p39"/>
          <p:cNvGrpSpPr/>
          <p:nvPr/>
        </p:nvGrpSpPr>
        <p:grpSpPr>
          <a:xfrm>
            <a:off x="4959250" y="1358511"/>
            <a:ext cx="301013" cy="279495"/>
            <a:chOff x="3506875" y="724175"/>
            <a:chExt cx="266525" cy="247450"/>
          </a:xfrm>
        </p:grpSpPr>
        <p:sp>
          <p:nvSpPr>
            <p:cNvPr id="893" name="Google Shape;893;p39"/>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9"/>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9"/>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9"/>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9"/>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39"/>
          <p:cNvGrpSpPr/>
          <p:nvPr/>
        </p:nvGrpSpPr>
        <p:grpSpPr>
          <a:xfrm>
            <a:off x="4757246" y="1039762"/>
            <a:ext cx="170681" cy="251031"/>
            <a:chOff x="3608400" y="252825"/>
            <a:chExt cx="151125" cy="222250"/>
          </a:xfrm>
        </p:grpSpPr>
        <p:sp>
          <p:nvSpPr>
            <p:cNvPr id="905" name="Google Shape;905;p39"/>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9"/>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39"/>
          <p:cNvGrpSpPr/>
          <p:nvPr/>
        </p:nvGrpSpPr>
        <p:grpSpPr>
          <a:xfrm>
            <a:off x="3724001" y="4126320"/>
            <a:ext cx="329890" cy="226164"/>
            <a:chOff x="1267553" y="2204175"/>
            <a:chExt cx="492740" cy="337759"/>
          </a:xfrm>
        </p:grpSpPr>
        <p:sp>
          <p:nvSpPr>
            <p:cNvPr id="908" name="Google Shape;908;p39"/>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9"/>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9"/>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9"/>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9"/>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9"/>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9"/>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9"/>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9"/>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9"/>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9"/>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9"/>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9"/>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9"/>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9"/>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9"/>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9"/>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9"/>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9"/>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9"/>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39"/>
          <p:cNvGrpSpPr/>
          <p:nvPr/>
        </p:nvGrpSpPr>
        <p:grpSpPr>
          <a:xfrm>
            <a:off x="3736957" y="3779807"/>
            <a:ext cx="303991" cy="211305"/>
            <a:chOff x="1916639" y="2215270"/>
            <a:chExt cx="454057" cy="315569"/>
          </a:xfrm>
        </p:grpSpPr>
        <p:sp>
          <p:nvSpPr>
            <p:cNvPr id="946" name="Google Shape;946;p39"/>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9"/>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9"/>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9"/>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9"/>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9"/>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9"/>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 name="Google Shape;961;p39"/>
          <p:cNvGrpSpPr/>
          <p:nvPr/>
        </p:nvGrpSpPr>
        <p:grpSpPr>
          <a:xfrm>
            <a:off x="6189087" y="960610"/>
            <a:ext cx="512288" cy="431584"/>
            <a:chOff x="2577764" y="2194918"/>
            <a:chExt cx="422855" cy="356269"/>
          </a:xfrm>
        </p:grpSpPr>
        <p:grpSp>
          <p:nvGrpSpPr>
            <p:cNvPr id="962" name="Google Shape;962;p39"/>
            <p:cNvGrpSpPr/>
            <p:nvPr/>
          </p:nvGrpSpPr>
          <p:grpSpPr>
            <a:xfrm>
              <a:off x="2577764" y="2355085"/>
              <a:ext cx="422855" cy="196102"/>
              <a:chOff x="1957711" y="1893712"/>
              <a:chExt cx="429818" cy="199311"/>
            </a:xfrm>
          </p:grpSpPr>
          <p:sp>
            <p:nvSpPr>
              <p:cNvPr id="963" name="Google Shape;963;p3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39"/>
            <p:cNvGrpSpPr/>
            <p:nvPr/>
          </p:nvGrpSpPr>
          <p:grpSpPr>
            <a:xfrm>
              <a:off x="2577764" y="2301696"/>
              <a:ext cx="422855" cy="196102"/>
              <a:chOff x="1957711" y="1893712"/>
              <a:chExt cx="429818" cy="199311"/>
            </a:xfrm>
          </p:grpSpPr>
          <p:sp>
            <p:nvSpPr>
              <p:cNvPr id="966" name="Google Shape;966;p3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39"/>
            <p:cNvGrpSpPr/>
            <p:nvPr/>
          </p:nvGrpSpPr>
          <p:grpSpPr>
            <a:xfrm>
              <a:off x="2577764" y="2248307"/>
              <a:ext cx="422855" cy="196102"/>
              <a:chOff x="1957711" y="1893712"/>
              <a:chExt cx="429818" cy="199311"/>
            </a:xfrm>
          </p:grpSpPr>
          <p:sp>
            <p:nvSpPr>
              <p:cNvPr id="969" name="Google Shape;969;p3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39"/>
            <p:cNvGrpSpPr/>
            <p:nvPr/>
          </p:nvGrpSpPr>
          <p:grpSpPr>
            <a:xfrm>
              <a:off x="2577764" y="2194918"/>
              <a:ext cx="422855" cy="196102"/>
              <a:chOff x="1957711" y="1893712"/>
              <a:chExt cx="429818" cy="199311"/>
            </a:xfrm>
          </p:grpSpPr>
          <p:sp>
            <p:nvSpPr>
              <p:cNvPr id="972" name="Google Shape;972;p39"/>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 name="Google Shape;974;p39"/>
          <p:cNvGrpSpPr/>
          <p:nvPr/>
        </p:nvGrpSpPr>
        <p:grpSpPr>
          <a:xfrm>
            <a:off x="6249226" y="1272956"/>
            <a:ext cx="581324" cy="356145"/>
            <a:chOff x="1293855" y="3668534"/>
            <a:chExt cx="896137" cy="548930"/>
          </a:xfrm>
        </p:grpSpPr>
        <p:grpSp>
          <p:nvGrpSpPr>
            <p:cNvPr id="975" name="Google Shape;975;p39"/>
            <p:cNvGrpSpPr/>
            <p:nvPr/>
          </p:nvGrpSpPr>
          <p:grpSpPr>
            <a:xfrm>
              <a:off x="2109599" y="3668534"/>
              <a:ext cx="80392" cy="527901"/>
              <a:chOff x="2109599" y="3668534"/>
              <a:chExt cx="80392" cy="527901"/>
            </a:xfrm>
          </p:grpSpPr>
          <p:sp>
            <p:nvSpPr>
              <p:cNvPr id="976" name="Google Shape;976;p39"/>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39"/>
            <p:cNvGrpSpPr/>
            <p:nvPr/>
          </p:nvGrpSpPr>
          <p:grpSpPr>
            <a:xfrm>
              <a:off x="2019021" y="3719234"/>
              <a:ext cx="80180" cy="479631"/>
              <a:chOff x="2019021" y="3719234"/>
              <a:chExt cx="80180" cy="479631"/>
            </a:xfrm>
          </p:grpSpPr>
          <p:sp>
            <p:nvSpPr>
              <p:cNvPr id="980" name="Google Shape;980;p39"/>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39"/>
            <p:cNvGrpSpPr/>
            <p:nvPr/>
          </p:nvGrpSpPr>
          <p:grpSpPr>
            <a:xfrm>
              <a:off x="1928250" y="3769723"/>
              <a:ext cx="80392" cy="431573"/>
              <a:chOff x="1928250" y="3769723"/>
              <a:chExt cx="80392" cy="431573"/>
            </a:xfrm>
          </p:grpSpPr>
          <p:sp>
            <p:nvSpPr>
              <p:cNvPr id="984" name="Google Shape;984;p39"/>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39"/>
            <p:cNvGrpSpPr/>
            <p:nvPr/>
          </p:nvGrpSpPr>
          <p:grpSpPr>
            <a:xfrm>
              <a:off x="1837672" y="3820443"/>
              <a:ext cx="80411" cy="383072"/>
              <a:chOff x="1837672" y="3820443"/>
              <a:chExt cx="80411" cy="383072"/>
            </a:xfrm>
          </p:grpSpPr>
          <p:sp>
            <p:nvSpPr>
              <p:cNvPr id="988" name="Google Shape;988;p39"/>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39"/>
            <p:cNvGrpSpPr/>
            <p:nvPr/>
          </p:nvGrpSpPr>
          <p:grpSpPr>
            <a:xfrm>
              <a:off x="1747113" y="3870912"/>
              <a:ext cx="80411" cy="335034"/>
              <a:chOff x="1747113" y="3870912"/>
              <a:chExt cx="80411" cy="335034"/>
            </a:xfrm>
          </p:grpSpPr>
          <p:sp>
            <p:nvSpPr>
              <p:cNvPr id="992" name="Google Shape;992;p39"/>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 name="Google Shape;995;p39"/>
            <p:cNvGrpSpPr/>
            <p:nvPr/>
          </p:nvGrpSpPr>
          <p:grpSpPr>
            <a:xfrm>
              <a:off x="1656341" y="3921632"/>
              <a:ext cx="80392" cy="286532"/>
              <a:chOff x="1656341" y="3921632"/>
              <a:chExt cx="80392" cy="286532"/>
            </a:xfrm>
          </p:grpSpPr>
          <p:sp>
            <p:nvSpPr>
              <p:cNvPr id="996" name="Google Shape;996;p39"/>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39"/>
            <p:cNvGrpSpPr/>
            <p:nvPr/>
          </p:nvGrpSpPr>
          <p:grpSpPr>
            <a:xfrm>
              <a:off x="1565763" y="3972101"/>
              <a:ext cx="80411" cy="238494"/>
              <a:chOff x="1565763" y="3972101"/>
              <a:chExt cx="80411" cy="238494"/>
            </a:xfrm>
          </p:grpSpPr>
          <p:sp>
            <p:nvSpPr>
              <p:cNvPr id="1000" name="Google Shape;1000;p39"/>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39"/>
            <p:cNvGrpSpPr/>
            <p:nvPr/>
          </p:nvGrpSpPr>
          <p:grpSpPr>
            <a:xfrm>
              <a:off x="1475204" y="4022821"/>
              <a:ext cx="80392" cy="189993"/>
              <a:chOff x="1475204" y="4022821"/>
              <a:chExt cx="80392" cy="189993"/>
            </a:xfrm>
          </p:grpSpPr>
          <p:sp>
            <p:nvSpPr>
              <p:cNvPr id="1004" name="Google Shape;1004;p39"/>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9"/>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9"/>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39"/>
            <p:cNvGrpSpPr/>
            <p:nvPr/>
          </p:nvGrpSpPr>
          <p:grpSpPr>
            <a:xfrm>
              <a:off x="1384645" y="4073310"/>
              <a:ext cx="80180" cy="141935"/>
              <a:chOff x="1384645" y="4073310"/>
              <a:chExt cx="80180" cy="141935"/>
            </a:xfrm>
          </p:grpSpPr>
          <p:sp>
            <p:nvSpPr>
              <p:cNvPr id="1008" name="Google Shape;1008;p39"/>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39"/>
            <p:cNvGrpSpPr/>
            <p:nvPr/>
          </p:nvGrpSpPr>
          <p:grpSpPr>
            <a:xfrm>
              <a:off x="1293855" y="4123779"/>
              <a:ext cx="80411" cy="93684"/>
              <a:chOff x="1293855" y="4123779"/>
              <a:chExt cx="80411" cy="93684"/>
            </a:xfrm>
          </p:grpSpPr>
          <p:sp>
            <p:nvSpPr>
              <p:cNvPr id="1012" name="Google Shape;1012;p39"/>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5" name="Google Shape;1015;p39"/>
          <p:cNvGrpSpPr/>
          <p:nvPr/>
        </p:nvGrpSpPr>
        <p:grpSpPr>
          <a:xfrm>
            <a:off x="6906078" y="1307440"/>
            <a:ext cx="576155" cy="321661"/>
            <a:chOff x="2306421" y="3721685"/>
            <a:chExt cx="888169" cy="495779"/>
          </a:xfrm>
        </p:grpSpPr>
        <p:grpSp>
          <p:nvGrpSpPr>
            <p:cNvPr id="1016" name="Google Shape;1016;p39"/>
            <p:cNvGrpSpPr/>
            <p:nvPr/>
          </p:nvGrpSpPr>
          <p:grpSpPr>
            <a:xfrm>
              <a:off x="3123054" y="3721685"/>
              <a:ext cx="71537" cy="495779"/>
              <a:chOff x="3123054" y="3721685"/>
              <a:chExt cx="71537" cy="495779"/>
            </a:xfrm>
          </p:grpSpPr>
          <p:sp>
            <p:nvSpPr>
              <p:cNvPr id="1017" name="Google Shape;1017;p39"/>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39"/>
            <p:cNvGrpSpPr/>
            <p:nvPr/>
          </p:nvGrpSpPr>
          <p:grpSpPr>
            <a:xfrm>
              <a:off x="3032475" y="3769067"/>
              <a:ext cx="71324" cy="448396"/>
              <a:chOff x="3032475" y="3769067"/>
              <a:chExt cx="71324" cy="448396"/>
            </a:xfrm>
          </p:grpSpPr>
          <p:sp>
            <p:nvSpPr>
              <p:cNvPr id="1020" name="Google Shape;1020;p39"/>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39"/>
            <p:cNvGrpSpPr/>
            <p:nvPr/>
          </p:nvGrpSpPr>
          <p:grpSpPr>
            <a:xfrm>
              <a:off x="2941704" y="3816218"/>
              <a:ext cx="71305" cy="401245"/>
              <a:chOff x="2941704" y="3816218"/>
              <a:chExt cx="71305" cy="401245"/>
            </a:xfrm>
          </p:grpSpPr>
          <p:sp>
            <p:nvSpPr>
              <p:cNvPr id="1023" name="Google Shape;1023;p39"/>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39"/>
            <p:cNvGrpSpPr/>
            <p:nvPr/>
          </p:nvGrpSpPr>
          <p:grpSpPr>
            <a:xfrm>
              <a:off x="2850914" y="3863600"/>
              <a:ext cx="71324" cy="353863"/>
              <a:chOff x="2850914" y="3863600"/>
              <a:chExt cx="71324" cy="353863"/>
            </a:xfrm>
          </p:grpSpPr>
          <p:sp>
            <p:nvSpPr>
              <p:cNvPr id="1026" name="Google Shape;1026;p39"/>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39"/>
            <p:cNvGrpSpPr/>
            <p:nvPr/>
          </p:nvGrpSpPr>
          <p:grpSpPr>
            <a:xfrm>
              <a:off x="2760123" y="3910770"/>
              <a:ext cx="71537" cy="306693"/>
              <a:chOff x="2760123" y="3910770"/>
              <a:chExt cx="71537" cy="306693"/>
            </a:xfrm>
          </p:grpSpPr>
          <p:sp>
            <p:nvSpPr>
              <p:cNvPr id="1029" name="Google Shape;1029;p39"/>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39"/>
            <p:cNvGrpSpPr/>
            <p:nvPr/>
          </p:nvGrpSpPr>
          <p:grpSpPr>
            <a:xfrm>
              <a:off x="2669352" y="3958153"/>
              <a:ext cx="71537" cy="259310"/>
              <a:chOff x="2669352" y="3958153"/>
              <a:chExt cx="71537" cy="259310"/>
            </a:xfrm>
          </p:grpSpPr>
          <p:sp>
            <p:nvSpPr>
              <p:cNvPr id="1032" name="Google Shape;1032;p39"/>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 name="Google Shape;1034;p39"/>
            <p:cNvGrpSpPr/>
            <p:nvPr/>
          </p:nvGrpSpPr>
          <p:grpSpPr>
            <a:xfrm>
              <a:off x="2578561" y="4005323"/>
              <a:ext cx="71537" cy="212140"/>
              <a:chOff x="2578561" y="4005323"/>
              <a:chExt cx="71537" cy="212140"/>
            </a:xfrm>
          </p:grpSpPr>
          <p:sp>
            <p:nvSpPr>
              <p:cNvPr id="1035" name="Google Shape;1035;p39"/>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39"/>
            <p:cNvGrpSpPr/>
            <p:nvPr/>
          </p:nvGrpSpPr>
          <p:grpSpPr>
            <a:xfrm>
              <a:off x="2488002" y="4052705"/>
              <a:ext cx="71305" cy="164758"/>
              <a:chOff x="2488002" y="4052705"/>
              <a:chExt cx="71305" cy="164758"/>
            </a:xfrm>
          </p:grpSpPr>
          <p:sp>
            <p:nvSpPr>
              <p:cNvPr id="1038" name="Google Shape;1038;p39"/>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39"/>
            <p:cNvGrpSpPr/>
            <p:nvPr/>
          </p:nvGrpSpPr>
          <p:grpSpPr>
            <a:xfrm>
              <a:off x="2397212" y="4100088"/>
              <a:ext cx="71537" cy="117376"/>
              <a:chOff x="2397212" y="4100088"/>
              <a:chExt cx="71537" cy="117376"/>
            </a:xfrm>
          </p:grpSpPr>
          <p:sp>
            <p:nvSpPr>
              <p:cNvPr id="1041" name="Google Shape;1041;p39"/>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39"/>
            <p:cNvGrpSpPr/>
            <p:nvPr/>
          </p:nvGrpSpPr>
          <p:grpSpPr>
            <a:xfrm>
              <a:off x="2306421" y="4147258"/>
              <a:ext cx="71537" cy="70205"/>
              <a:chOff x="2306421" y="4147258"/>
              <a:chExt cx="71537" cy="70205"/>
            </a:xfrm>
          </p:grpSpPr>
          <p:sp>
            <p:nvSpPr>
              <p:cNvPr id="1044" name="Google Shape;1044;p39"/>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46" name="Google Shape;1046;p39"/>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9"/>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9"/>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9"/>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9"/>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9"/>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9"/>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9"/>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9"/>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9"/>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9"/>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9"/>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9"/>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9"/>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9"/>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9"/>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9"/>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9"/>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9"/>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9"/>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9"/>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9"/>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9"/>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9"/>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9"/>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9"/>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9"/>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 name="Google Shape;1081;p39"/>
          <p:cNvGrpSpPr/>
          <p:nvPr/>
        </p:nvGrpSpPr>
        <p:grpSpPr>
          <a:xfrm>
            <a:off x="6227888" y="1898371"/>
            <a:ext cx="1882438" cy="1143564"/>
            <a:chOff x="2529950" y="4155175"/>
            <a:chExt cx="1137425" cy="690975"/>
          </a:xfrm>
        </p:grpSpPr>
        <p:sp>
          <p:nvSpPr>
            <p:cNvPr id="1082" name="Google Shape;1082;p39"/>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9"/>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9"/>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9"/>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9"/>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9"/>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9"/>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9"/>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9"/>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9"/>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9"/>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9"/>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9"/>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9"/>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9"/>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9"/>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9"/>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9"/>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9"/>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9"/>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9"/>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9"/>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9"/>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9"/>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9"/>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9"/>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9"/>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9"/>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9"/>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9"/>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9"/>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9"/>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9"/>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9"/>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9"/>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9"/>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9"/>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9"/>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9"/>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9"/>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9"/>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9"/>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9"/>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9"/>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9"/>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9"/>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9"/>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9"/>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9"/>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9"/>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9"/>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9"/>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9"/>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9"/>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9"/>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9"/>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9"/>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9"/>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9"/>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9"/>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9"/>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9"/>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9"/>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9"/>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9"/>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9"/>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9"/>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9"/>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9"/>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9"/>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9"/>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9"/>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9"/>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9"/>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9"/>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9"/>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9"/>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9"/>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9"/>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9"/>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9"/>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9"/>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9"/>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9"/>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9"/>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9"/>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9"/>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9"/>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9"/>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9"/>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9"/>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9"/>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9"/>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9"/>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9"/>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9"/>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9"/>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9"/>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9"/>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9"/>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9"/>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9"/>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9"/>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9"/>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9"/>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9"/>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9"/>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9"/>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9"/>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9"/>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9"/>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9"/>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9"/>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9"/>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9"/>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9"/>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9"/>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9"/>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9"/>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9"/>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9"/>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9"/>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9"/>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9"/>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9"/>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9"/>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9"/>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9"/>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9"/>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9"/>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9"/>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9"/>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9"/>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9"/>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9"/>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9"/>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9"/>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9"/>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9"/>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9"/>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9"/>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9"/>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9"/>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9"/>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9"/>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9"/>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9"/>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9"/>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9"/>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9"/>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9"/>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9"/>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9"/>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9"/>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9"/>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9"/>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9"/>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9"/>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9"/>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9"/>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9"/>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9"/>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9"/>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9"/>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9"/>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9"/>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9"/>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9"/>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9"/>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9"/>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9"/>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9"/>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9"/>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9"/>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9"/>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9"/>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9"/>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9"/>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9"/>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9"/>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9"/>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9"/>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9"/>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9"/>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9"/>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9"/>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9"/>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9"/>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9"/>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9"/>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9"/>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9"/>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9"/>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9"/>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9"/>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9"/>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9"/>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9"/>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9"/>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9"/>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9"/>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9"/>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9"/>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9"/>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9"/>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9"/>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9"/>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9"/>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9"/>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9"/>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9"/>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9"/>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9"/>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9"/>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9"/>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9"/>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9"/>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9"/>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9"/>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9"/>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9"/>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9"/>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9"/>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9"/>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9"/>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9"/>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9"/>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9"/>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9"/>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9"/>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9"/>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9"/>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9"/>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9"/>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9"/>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9"/>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9"/>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9"/>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9"/>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9"/>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9"/>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9"/>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9"/>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9"/>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9"/>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9"/>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9"/>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9"/>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9"/>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9"/>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9"/>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9"/>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9"/>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9"/>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9"/>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9"/>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9"/>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9"/>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9"/>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9"/>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9"/>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9"/>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9"/>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9"/>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9"/>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9"/>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9"/>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9"/>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9"/>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9"/>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9"/>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9"/>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9"/>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9"/>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9"/>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9"/>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9"/>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9"/>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9"/>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9"/>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9"/>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9"/>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9"/>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9"/>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9"/>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9"/>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9"/>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9"/>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9"/>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9"/>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9"/>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9"/>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9"/>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9"/>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9"/>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9"/>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9"/>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9"/>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9"/>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9"/>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9"/>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9"/>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9"/>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9"/>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9"/>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9"/>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9"/>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9"/>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9"/>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9"/>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9"/>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9"/>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9"/>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9"/>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9"/>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9"/>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9"/>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9"/>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9"/>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9"/>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9"/>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9"/>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9"/>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9"/>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9"/>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9"/>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9"/>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9"/>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9"/>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9"/>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9"/>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9"/>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9"/>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9"/>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9"/>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9"/>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9"/>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9"/>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9"/>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9"/>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9"/>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9"/>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9"/>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9"/>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9"/>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9"/>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9"/>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9"/>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9"/>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9"/>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9"/>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9"/>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9"/>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9"/>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9"/>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9"/>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9"/>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9"/>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9"/>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9"/>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9"/>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9"/>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9"/>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9"/>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9"/>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9"/>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9"/>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9"/>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9"/>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9"/>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9"/>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9"/>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9"/>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9"/>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9"/>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9"/>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9"/>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9"/>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9"/>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9"/>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9"/>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9"/>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9"/>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9"/>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9"/>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9"/>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9"/>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9"/>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9"/>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9"/>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9"/>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9"/>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9"/>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9"/>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9"/>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9"/>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9"/>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9"/>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9"/>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9"/>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9"/>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9"/>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9"/>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9"/>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9"/>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9"/>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9"/>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9"/>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9"/>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9"/>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9"/>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9"/>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9"/>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9"/>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9"/>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9"/>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9"/>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9"/>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9"/>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9"/>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9"/>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9"/>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9"/>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9"/>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9"/>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9"/>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9"/>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9"/>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9"/>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9"/>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9"/>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9"/>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9"/>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9"/>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9"/>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9"/>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9"/>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9"/>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9"/>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9"/>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9"/>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9"/>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9"/>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9"/>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9"/>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9"/>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9"/>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9"/>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9"/>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9"/>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9"/>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9"/>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9"/>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9"/>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9"/>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9"/>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9"/>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9"/>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9"/>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9"/>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9"/>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9"/>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9"/>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9"/>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9"/>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9"/>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9"/>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9"/>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9"/>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9"/>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9"/>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9"/>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9"/>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9"/>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9"/>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9"/>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9"/>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9"/>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9"/>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9"/>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9"/>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9"/>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9"/>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9"/>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9"/>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9"/>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9"/>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9"/>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9"/>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9"/>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9"/>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9"/>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9"/>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9"/>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9"/>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9"/>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9"/>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9"/>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9"/>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9"/>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9"/>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9"/>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9"/>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9"/>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9"/>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9"/>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9"/>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9"/>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9"/>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9"/>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9"/>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9"/>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9"/>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9"/>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9"/>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9"/>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9"/>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9"/>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9"/>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9"/>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9"/>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9"/>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9"/>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9"/>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9"/>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9"/>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9"/>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9"/>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9"/>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9"/>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9"/>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9"/>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9"/>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9"/>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9"/>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9"/>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9"/>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9"/>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9"/>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9"/>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9"/>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9"/>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9"/>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9"/>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9"/>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9"/>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9"/>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9"/>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9"/>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9"/>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9"/>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9"/>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9"/>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9"/>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9"/>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9"/>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9"/>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9"/>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9"/>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9"/>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9"/>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9"/>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9"/>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9"/>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9"/>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9"/>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9"/>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9"/>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9"/>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9"/>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9"/>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9"/>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9"/>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9"/>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9"/>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9"/>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9"/>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9"/>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9"/>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9"/>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9"/>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9"/>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9"/>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9"/>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9"/>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9"/>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9"/>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9"/>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9"/>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9"/>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9"/>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9"/>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9"/>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9"/>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9"/>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9"/>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9"/>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9"/>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9"/>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9"/>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9"/>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9"/>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9"/>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9"/>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9"/>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9"/>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9"/>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9"/>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9"/>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9"/>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9"/>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9"/>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9"/>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9"/>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9"/>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9"/>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9"/>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9"/>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9"/>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9"/>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9"/>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9"/>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9"/>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9"/>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9"/>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9"/>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9"/>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9"/>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9"/>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9"/>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9"/>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9"/>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9"/>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9"/>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9"/>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9"/>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9"/>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9"/>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9"/>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9"/>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9"/>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9"/>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9"/>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9"/>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9"/>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9"/>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 name="Google Shape;2035;p39"/>
          <p:cNvGrpSpPr/>
          <p:nvPr/>
        </p:nvGrpSpPr>
        <p:grpSpPr>
          <a:xfrm>
            <a:off x="3739420" y="2325786"/>
            <a:ext cx="299053" cy="288720"/>
            <a:chOff x="2127141" y="3043500"/>
            <a:chExt cx="422629" cy="408027"/>
          </a:xfrm>
        </p:grpSpPr>
        <p:grpSp>
          <p:nvGrpSpPr>
            <p:cNvPr id="2036" name="Google Shape;2036;p39"/>
            <p:cNvGrpSpPr/>
            <p:nvPr/>
          </p:nvGrpSpPr>
          <p:grpSpPr>
            <a:xfrm>
              <a:off x="2127141" y="3048223"/>
              <a:ext cx="418743" cy="403304"/>
              <a:chOff x="2101363" y="3048223"/>
              <a:chExt cx="418743" cy="403304"/>
            </a:xfrm>
          </p:grpSpPr>
          <p:sp>
            <p:nvSpPr>
              <p:cNvPr id="2037" name="Google Shape;2037;p39"/>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9"/>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9" name="Google Shape;2039;p39"/>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9"/>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 name="Google Shape;2041;p39"/>
          <p:cNvGrpSpPr/>
          <p:nvPr/>
        </p:nvGrpSpPr>
        <p:grpSpPr>
          <a:xfrm>
            <a:off x="6204707" y="3202278"/>
            <a:ext cx="1928879" cy="1118124"/>
            <a:chOff x="1397225" y="1410350"/>
            <a:chExt cx="4786300" cy="2774500"/>
          </a:xfrm>
        </p:grpSpPr>
        <p:grpSp>
          <p:nvGrpSpPr>
            <p:cNvPr id="2042" name="Google Shape;2042;p39"/>
            <p:cNvGrpSpPr/>
            <p:nvPr/>
          </p:nvGrpSpPr>
          <p:grpSpPr>
            <a:xfrm>
              <a:off x="4293400" y="2574725"/>
              <a:ext cx="84425" cy="80100"/>
              <a:chOff x="4293400" y="2574725"/>
              <a:chExt cx="84425" cy="80100"/>
            </a:xfrm>
          </p:grpSpPr>
          <p:sp>
            <p:nvSpPr>
              <p:cNvPr id="2043" name="Google Shape;2043;p3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044" name="Google Shape;2044;p3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 name="Google Shape;2045;p39"/>
            <p:cNvGrpSpPr/>
            <p:nvPr/>
          </p:nvGrpSpPr>
          <p:grpSpPr>
            <a:xfrm>
              <a:off x="4000175" y="1462675"/>
              <a:ext cx="1917275" cy="1140875"/>
              <a:chOff x="4000175" y="1462675"/>
              <a:chExt cx="1917275" cy="1140875"/>
            </a:xfrm>
          </p:grpSpPr>
          <p:sp>
            <p:nvSpPr>
              <p:cNvPr id="2046" name="Google Shape;2046;p3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047" name="Google Shape;2047;p39"/>
              <p:cNvGrpSpPr/>
              <p:nvPr/>
            </p:nvGrpSpPr>
            <p:grpSpPr>
              <a:xfrm>
                <a:off x="4000175" y="1462675"/>
                <a:ext cx="1917275" cy="1140875"/>
                <a:chOff x="4000175" y="1462675"/>
                <a:chExt cx="1917275" cy="1140875"/>
              </a:xfrm>
            </p:grpSpPr>
            <p:sp>
              <p:nvSpPr>
                <p:cNvPr id="2048" name="Google Shape;2048;p3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049" name="Google Shape;2049;p3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4" name="Google Shape;2054;p39"/>
            <p:cNvGrpSpPr/>
            <p:nvPr/>
          </p:nvGrpSpPr>
          <p:grpSpPr>
            <a:xfrm>
              <a:off x="3960625" y="2587825"/>
              <a:ext cx="94050" cy="104125"/>
              <a:chOff x="3960625" y="2587825"/>
              <a:chExt cx="94050" cy="104125"/>
            </a:xfrm>
          </p:grpSpPr>
          <p:sp>
            <p:nvSpPr>
              <p:cNvPr id="2055" name="Google Shape;2055;p3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056" name="Google Shape;2056;p3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 name="Google Shape;2057;p39"/>
            <p:cNvGrpSpPr/>
            <p:nvPr/>
          </p:nvGrpSpPr>
          <p:grpSpPr>
            <a:xfrm>
              <a:off x="3765350" y="2500900"/>
              <a:ext cx="173600" cy="187925"/>
              <a:chOff x="3765350" y="2500900"/>
              <a:chExt cx="173600" cy="187925"/>
            </a:xfrm>
          </p:grpSpPr>
          <p:sp>
            <p:nvSpPr>
              <p:cNvPr id="2058" name="Google Shape;2058;p3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059" name="Google Shape;2059;p3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39"/>
            <p:cNvGrpSpPr/>
            <p:nvPr/>
          </p:nvGrpSpPr>
          <p:grpSpPr>
            <a:xfrm>
              <a:off x="3750475" y="2481850"/>
              <a:ext cx="85125" cy="51800"/>
              <a:chOff x="3750475" y="2481850"/>
              <a:chExt cx="85125" cy="51800"/>
            </a:xfrm>
          </p:grpSpPr>
          <p:sp>
            <p:nvSpPr>
              <p:cNvPr id="2065" name="Google Shape;2065;p3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067" name="Google Shape;2067;p39"/>
            <p:cNvGrpSpPr/>
            <p:nvPr/>
          </p:nvGrpSpPr>
          <p:grpSpPr>
            <a:xfrm>
              <a:off x="3627175" y="2432450"/>
              <a:ext cx="172100" cy="169075"/>
              <a:chOff x="3627175" y="2432450"/>
              <a:chExt cx="172100" cy="169075"/>
            </a:xfrm>
          </p:grpSpPr>
          <p:sp>
            <p:nvSpPr>
              <p:cNvPr id="2068" name="Google Shape;2068;p3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070" name="Google Shape;2070;p3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071" name="Google Shape;2071;p39"/>
            <p:cNvGrpSpPr/>
            <p:nvPr/>
          </p:nvGrpSpPr>
          <p:grpSpPr>
            <a:xfrm>
              <a:off x="3561536" y="2585450"/>
              <a:ext cx="61539" cy="99045"/>
              <a:chOff x="3561536" y="2585450"/>
              <a:chExt cx="61539" cy="99045"/>
            </a:xfrm>
          </p:grpSpPr>
          <p:sp>
            <p:nvSpPr>
              <p:cNvPr id="2072" name="Google Shape;2072;p3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074" name="Google Shape;2074;p39"/>
            <p:cNvGrpSpPr/>
            <p:nvPr/>
          </p:nvGrpSpPr>
          <p:grpSpPr>
            <a:xfrm>
              <a:off x="3906325" y="1984500"/>
              <a:ext cx="156075" cy="262825"/>
              <a:chOff x="3906325" y="1984500"/>
              <a:chExt cx="156075" cy="262825"/>
            </a:xfrm>
          </p:grpSpPr>
          <p:sp>
            <p:nvSpPr>
              <p:cNvPr id="2075" name="Google Shape;2075;p3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076" name="Google Shape;2076;p3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39"/>
            <p:cNvGrpSpPr/>
            <p:nvPr/>
          </p:nvGrpSpPr>
          <p:grpSpPr>
            <a:xfrm>
              <a:off x="1397225" y="1637375"/>
              <a:ext cx="1401575" cy="1228250"/>
              <a:chOff x="1397225" y="1637375"/>
              <a:chExt cx="1401575" cy="1228250"/>
            </a:xfrm>
          </p:grpSpPr>
          <p:sp>
            <p:nvSpPr>
              <p:cNvPr id="2078" name="Google Shape;2078;p3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079" name="Google Shape;2079;p39"/>
              <p:cNvGrpSpPr/>
              <p:nvPr/>
            </p:nvGrpSpPr>
            <p:grpSpPr>
              <a:xfrm>
                <a:off x="1397225" y="1637375"/>
                <a:ext cx="1398775" cy="1228250"/>
                <a:chOff x="1397225" y="1637375"/>
                <a:chExt cx="1398775" cy="1228250"/>
              </a:xfrm>
            </p:grpSpPr>
            <p:sp>
              <p:nvSpPr>
                <p:cNvPr id="2080" name="Google Shape;2080;p3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2" name="Google Shape;2082;p39"/>
            <p:cNvGrpSpPr/>
            <p:nvPr/>
          </p:nvGrpSpPr>
          <p:grpSpPr>
            <a:xfrm>
              <a:off x="2605700" y="3152850"/>
              <a:ext cx="594125" cy="616250"/>
              <a:chOff x="2605700" y="3152850"/>
              <a:chExt cx="594125" cy="616250"/>
            </a:xfrm>
          </p:grpSpPr>
          <p:sp>
            <p:nvSpPr>
              <p:cNvPr id="2083" name="Google Shape;2083;p3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084" name="Google Shape;2084;p3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39"/>
            <p:cNvGrpSpPr/>
            <p:nvPr/>
          </p:nvGrpSpPr>
          <p:grpSpPr>
            <a:xfrm>
              <a:off x="2680375" y="3423800"/>
              <a:ext cx="182975" cy="761050"/>
              <a:chOff x="2680375" y="3423800"/>
              <a:chExt cx="182975" cy="761050"/>
            </a:xfrm>
          </p:grpSpPr>
          <p:sp>
            <p:nvSpPr>
              <p:cNvPr id="2086" name="Google Shape;2086;p3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087" name="Google Shape;2087;p3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 name="Google Shape;2088;p39"/>
            <p:cNvGrpSpPr/>
            <p:nvPr/>
          </p:nvGrpSpPr>
          <p:grpSpPr>
            <a:xfrm>
              <a:off x="3918000" y="3561900"/>
              <a:ext cx="236225" cy="207100"/>
              <a:chOff x="3918000" y="3561900"/>
              <a:chExt cx="236225" cy="207100"/>
            </a:xfrm>
          </p:grpSpPr>
          <p:sp>
            <p:nvSpPr>
              <p:cNvPr id="2089" name="Google Shape;2089;p3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090" name="Google Shape;2090;p3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 name="Google Shape;2091;p39"/>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9"/>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9"/>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4" name="Google Shape;2094;p39"/>
            <p:cNvGrpSpPr/>
            <p:nvPr/>
          </p:nvGrpSpPr>
          <p:grpSpPr>
            <a:xfrm>
              <a:off x="1922950" y="1410350"/>
              <a:ext cx="1252825" cy="1162875"/>
              <a:chOff x="1922950" y="1410350"/>
              <a:chExt cx="1252825" cy="1162875"/>
            </a:xfrm>
          </p:grpSpPr>
          <p:sp>
            <p:nvSpPr>
              <p:cNvPr id="2095" name="Google Shape;2095;p3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 name="Google Shape;2111;p39"/>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9"/>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9"/>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9"/>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9"/>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9"/>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9"/>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9"/>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9"/>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9"/>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9"/>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9"/>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9"/>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9"/>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9"/>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9"/>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9"/>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9"/>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9"/>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9"/>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9"/>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9"/>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3" name="Google Shape;2133;p39"/>
            <p:cNvGrpSpPr/>
            <p:nvPr/>
          </p:nvGrpSpPr>
          <p:grpSpPr>
            <a:xfrm>
              <a:off x="2711750" y="3572300"/>
              <a:ext cx="230725" cy="598425"/>
              <a:chOff x="2711750" y="3572300"/>
              <a:chExt cx="230725" cy="598425"/>
            </a:xfrm>
          </p:grpSpPr>
          <p:sp>
            <p:nvSpPr>
              <p:cNvPr id="2134" name="Google Shape;2134;p3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 name="Google Shape;2136;p39"/>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7" name="Google Shape;2137;p39"/>
            <p:cNvGrpSpPr/>
            <p:nvPr/>
          </p:nvGrpSpPr>
          <p:grpSpPr>
            <a:xfrm>
              <a:off x="3781475" y="1624825"/>
              <a:ext cx="153300" cy="166375"/>
              <a:chOff x="3781475" y="1624825"/>
              <a:chExt cx="153300" cy="166375"/>
            </a:xfrm>
          </p:grpSpPr>
          <p:sp>
            <p:nvSpPr>
              <p:cNvPr id="2138" name="Google Shape;2138;p3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2" name="Google Shape;2142;p39"/>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9"/>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9"/>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9"/>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9"/>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9"/>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9"/>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9" name="Google Shape;2149;p39"/>
            <p:cNvGrpSpPr/>
            <p:nvPr/>
          </p:nvGrpSpPr>
          <p:grpSpPr>
            <a:xfrm>
              <a:off x="5068275" y="3161675"/>
              <a:ext cx="664875" cy="222850"/>
              <a:chOff x="5068275" y="3161675"/>
              <a:chExt cx="664875" cy="222850"/>
            </a:xfrm>
          </p:grpSpPr>
          <p:sp>
            <p:nvSpPr>
              <p:cNvPr id="2150" name="Google Shape;2150;p3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4" name="Google Shape;2154;p39"/>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9"/>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9"/>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9"/>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9"/>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9"/>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9"/>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9"/>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9"/>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9"/>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9"/>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9"/>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9"/>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9"/>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9"/>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9"/>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9"/>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9"/>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9"/>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9"/>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9"/>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9"/>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9"/>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9"/>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9"/>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9"/>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9"/>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9"/>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9"/>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3" name="Google Shape;2183;p39"/>
            <p:cNvGrpSpPr/>
            <p:nvPr/>
          </p:nvGrpSpPr>
          <p:grpSpPr>
            <a:xfrm>
              <a:off x="3586375" y="2281300"/>
              <a:ext cx="125025" cy="175275"/>
              <a:chOff x="3586375" y="2281300"/>
              <a:chExt cx="125025" cy="175275"/>
            </a:xfrm>
          </p:grpSpPr>
          <p:sp>
            <p:nvSpPr>
              <p:cNvPr id="2184" name="Google Shape;2184;p3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 name="Google Shape;2186;p39"/>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7" name="Google Shape;2187;p39"/>
            <p:cNvGrpSpPr/>
            <p:nvPr/>
          </p:nvGrpSpPr>
          <p:grpSpPr>
            <a:xfrm>
              <a:off x="5298975" y="3412225"/>
              <a:ext cx="576450" cy="616225"/>
              <a:chOff x="5298975" y="3412225"/>
              <a:chExt cx="576450" cy="616225"/>
            </a:xfrm>
          </p:grpSpPr>
          <p:sp>
            <p:nvSpPr>
              <p:cNvPr id="2188" name="Google Shape;2188;p3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39"/>
            <p:cNvGrpSpPr/>
            <p:nvPr/>
          </p:nvGrpSpPr>
          <p:grpSpPr>
            <a:xfrm>
              <a:off x="5952300" y="3852150"/>
              <a:ext cx="231225" cy="287200"/>
              <a:chOff x="5952300" y="3852150"/>
              <a:chExt cx="231225" cy="287200"/>
            </a:xfrm>
          </p:grpSpPr>
          <p:sp>
            <p:nvSpPr>
              <p:cNvPr id="2191" name="Google Shape;2191;p3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3" name="Google Shape;2193;p39"/>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9"/>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9"/>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9"/>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9"/>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9"/>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9"/>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9"/>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1" name="Google Shape;2201;p39"/>
            <p:cNvGrpSpPr/>
            <p:nvPr/>
          </p:nvGrpSpPr>
          <p:grpSpPr>
            <a:xfrm>
              <a:off x="4842300" y="3099950"/>
              <a:ext cx="31425" cy="59650"/>
              <a:chOff x="4842300" y="3099950"/>
              <a:chExt cx="31425" cy="59650"/>
            </a:xfrm>
          </p:grpSpPr>
          <p:sp>
            <p:nvSpPr>
              <p:cNvPr id="2202" name="Google Shape;2202;p3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6" name="Google Shape;2206;p39"/>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9"/>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9"/>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9"/>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9"/>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9"/>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9"/>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9"/>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4" name="Google Shape;2214;p39"/>
            <p:cNvGrpSpPr/>
            <p:nvPr/>
          </p:nvGrpSpPr>
          <p:grpSpPr>
            <a:xfrm>
              <a:off x="3866750" y="2520350"/>
              <a:ext cx="78475" cy="60700"/>
              <a:chOff x="3866750" y="2520350"/>
              <a:chExt cx="78475" cy="60700"/>
            </a:xfrm>
          </p:grpSpPr>
          <p:sp>
            <p:nvSpPr>
              <p:cNvPr id="2215" name="Google Shape;2215;p3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9" name="Google Shape;2219;p39"/>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9"/>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9"/>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9"/>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9"/>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9"/>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9"/>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9"/>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9"/>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9"/>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9"/>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9"/>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9"/>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9"/>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9"/>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9"/>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9"/>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9"/>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9"/>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9"/>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9"/>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9"/>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9"/>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9"/>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9"/>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9"/>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9"/>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9"/>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9"/>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9"/>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9"/>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9"/>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9"/>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9"/>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9"/>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9"/>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9"/>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9"/>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9"/>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9"/>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9"/>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9"/>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1" name="Google Shape;2261;p39"/>
            <p:cNvGrpSpPr/>
            <p:nvPr/>
          </p:nvGrpSpPr>
          <p:grpSpPr>
            <a:xfrm>
              <a:off x="3450375" y="3038225"/>
              <a:ext cx="132875" cy="99400"/>
              <a:chOff x="3450375" y="3038225"/>
              <a:chExt cx="132875" cy="99400"/>
            </a:xfrm>
          </p:grpSpPr>
          <p:sp>
            <p:nvSpPr>
              <p:cNvPr id="2262" name="Google Shape;2262;p3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4" name="Google Shape;2264;p39"/>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9"/>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9"/>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9"/>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9"/>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9"/>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9"/>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9"/>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9"/>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9"/>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9"/>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9"/>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9"/>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9"/>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9"/>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9"/>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9"/>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9"/>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9"/>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9"/>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9"/>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9"/>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9"/>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9"/>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9"/>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9"/>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9"/>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9"/>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9"/>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9"/>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9"/>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9"/>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 name="Google Shape;2299;p39"/>
          <p:cNvGrpSpPr/>
          <p:nvPr/>
        </p:nvGrpSpPr>
        <p:grpSpPr>
          <a:xfrm>
            <a:off x="4073623" y="3195884"/>
            <a:ext cx="1990503" cy="1173794"/>
            <a:chOff x="4714886" y="3271938"/>
            <a:chExt cx="1202721" cy="709241"/>
          </a:xfrm>
        </p:grpSpPr>
        <p:grpSp>
          <p:nvGrpSpPr>
            <p:cNvPr id="2300" name="Google Shape;2300;p39"/>
            <p:cNvGrpSpPr/>
            <p:nvPr/>
          </p:nvGrpSpPr>
          <p:grpSpPr>
            <a:xfrm>
              <a:off x="4714886" y="3271938"/>
              <a:ext cx="1202721" cy="709241"/>
              <a:chOff x="2514225" y="4239175"/>
              <a:chExt cx="2084800" cy="1229400"/>
            </a:xfrm>
          </p:grpSpPr>
          <p:sp>
            <p:nvSpPr>
              <p:cNvPr id="2301" name="Google Shape;2301;p39"/>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9"/>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9"/>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9"/>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9"/>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9"/>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9"/>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9"/>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9"/>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9"/>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9"/>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9"/>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9"/>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9"/>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9"/>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9"/>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9"/>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9"/>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9"/>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9"/>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9"/>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9"/>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9"/>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9"/>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9"/>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9"/>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9"/>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9"/>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9"/>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9"/>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9"/>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9"/>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9"/>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9"/>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9"/>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9"/>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9"/>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9"/>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9"/>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9"/>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9"/>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9"/>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9"/>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9"/>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9"/>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9"/>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9"/>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9"/>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9"/>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9"/>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9"/>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9"/>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9"/>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9"/>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9"/>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9"/>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9"/>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9"/>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9"/>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9"/>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9"/>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9"/>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9"/>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9"/>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9"/>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9"/>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9"/>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9"/>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9"/>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9"/>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9"/>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9"/>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9"/>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9"/>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9"/>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9"/>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9"/>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9"/>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9"/>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9"/>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9"/>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9"/>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9"/>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9"/>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9"/>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9"/>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9"/>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9"/>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9"/>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9"/>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9"/>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9"/>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9"/>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9"/>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9"/>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9"/>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9"/>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9"/>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9"/>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9"/>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9"/>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9"/>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9"/>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9"/>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9"/>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9"/>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9"/>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9"/>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9"/>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9"/>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9"/>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9"/>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9"/>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9"/>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9"/>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9"/>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9"/>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9"/>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9"/>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9"/>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9"/>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9"/>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9"/>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9"/>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9"/>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9"/>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9"/>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9"/>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9"/>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9"/>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9"/>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9"/>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9"/>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9"/>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9"/>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9"/>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9"/>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9"/>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9"/>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9"/>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9"/>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9"/>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9"/>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9"/>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9"/>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9"/>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9"/>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9"/>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9"/>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9"/>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9"/>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9"/>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9"/>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9"/>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9"/>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9"/>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9"/>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9"/>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9"/>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9"/>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9"/>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9"/>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9"/>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9"/>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9"/>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9"/>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9"/>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9"/>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9"/>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9"/>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9"/>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9"/>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9"/>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9"/>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9"/>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9"/>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9"/>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9"/>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9"/>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9"/>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9"/>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9"/>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9"/>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9"/>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9"/>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9"/>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9"/>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9"/>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9"/>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9"/>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9"/>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9"/>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9"/>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9"/>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9"/>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9"/>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9"/>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9"/>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9"/>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9"/>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9"/>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9"/>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9"/>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9"/>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9"/>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9"/>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9"/>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9"/>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9"/>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9"/>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9"/>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9"/>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9"/>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9"/>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9"/>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9"/>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9"/>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9"/>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9"/>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9"/>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9"/>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9"/>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9"/>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9"/>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9"/>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9"/>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9"/>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9"/>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9"/>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9"/>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9"/>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9"/>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9"/>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9"/>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9"/>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9"/>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9"/>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9"/>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9"/>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9"/>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9"/>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9"/>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9"/>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9"/>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9"/>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9"/>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9"/>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9"/>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9"/>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9"/>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9"/>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9"/>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9"/>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9"/>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9"/>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9"/>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9"/>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9"/>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9"/>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9"/>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9"/>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9"/>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9"/>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9"/>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9"/>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9"/>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9"/>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9"/>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9"/>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9"/>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9"/>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9"/>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9"/>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9"/>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5" name="Google Shape;2575;p39"/>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6" name="Google Shape;2576;p39"/>
            <p:cNvGrpSpPr/>
            <p:nvPr/>
          </p:nvGrpSpPr>
          <p:grpSpPr>
            <a:xfrm>
              <a:off x="4851510" y="3282978"/>
              <a:ext cx="1028757" cy="669305"/>
              <a:chOff x="2732000" y="1526850"/>
              <a:chExt cx="1783250" cy="1160175"/>
            </a:xfrm>
          </p:grpSpPr>
          <p:sp>
            <p:nvSpPr>
              <p:cNvPr id="2577" name="Google Shape;2577;p39"/>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9"/>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9"/>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9"/>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9"/>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9"/>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9"/>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9"/>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9"/>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9"/>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9"/>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9"/>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9"/>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9"/>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9"/>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9"/>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9"/>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9"/>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9"/>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9"/>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9"/>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9"/>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9"/>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9"/>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9"/>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9"/>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9"/>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9"/>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9"/>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9"/>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9"/>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9"/>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9"/>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9"/>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9"/>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9"/>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13" name="Google Shape;2613;p39"/>
          <p:cNvGrpSpPr/>
          <p:nvPr/>
        </p:nvGrpSpPr>
        <p:grpSpPr>
          <a:xfrm>
            <a:off x="4005100" y="1921297"/>
            <a:ext cx="2127409" cy="1097580"/>
            <a:chOff x="4758945" y="2591412"/>
            <a:chExt cx="1114585" cy="575011"/>
          </a:xfrm>
        </p:grpSpPr>
        <p:grpSp>
          <p:nvGrpSpPr>
            <p:cNvPr id="2614" name="Google Shape;2614;p39"/>
            <p:cNvGrpSpPr/>
            <p:nvPr/>
          </p:nvGrpSpPr>
          <p:grpSpPr>
            <a:xfrm>
              <a:off x="4758945" y="2591412"/>
              <a:ext cx="1114585" cy="575011"/>
              <a:chOff x="4758945" y="2591412"/>
              <a:chExt cx="1114585" cy="575011"/>
            </a:xfrm>
          </p:grpSpPr>
          <p:sp>
            <p:nvSpPr>
              <p:cNvPr id="2615" name="Google Shape;2615;p39"/>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9"/>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9"/>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9"/>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9"/>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9"/>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9"/>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9"/>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9"/>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9"/>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9"/>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9"/>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9"/>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9"/>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9"/>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9"/>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1" name="Google Shape;2631;p39"/>
            <p:cNvGrpSpPr/>
            <p:nvPr/>
          </p:nvGrpSpPr>
          <p:grpSpPr>
            <a:xfrm>
              <a:off x="4760834" y="2594715"/>
              <a:ext cx="1108903" cy="517407"/>
              <a:chOff x="4760834" y="2594715"/>
              <a:chExt cx="1108903" cy="517407"/>
            </a:xfrm>
          </p:grpSpPr>
          <p:sp>
            <p:nvSpPr>
              <p:cNvPr id="2632" name="Google Shape;2632;p39"/>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9"/>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9"/>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9"/>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9"/>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9"/>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9"/>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9"/>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9"/>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9"/>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9"/>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9"/>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9"/>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9"/>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9"/>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9"/>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9"/>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9"/>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9"/>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9"/>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9"/>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9"/>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9"/>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9"/>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9"/>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9"/>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9"/>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9"/>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9"/>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9"/>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9"/>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9"/>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9"/>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9"/>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9"/>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9"/>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9"/>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9"/>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9"/>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9"/>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9"/>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9"/>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9"/>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9"/>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9"/>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9"/>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9"/>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9"/>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9"/>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9"/>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9"/>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9"/>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39"/>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39"/>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9"/>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9"/>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9"/>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9"/>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9"/>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9"/>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9"/>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9"/>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9"/>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9"/>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9"/>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9"/>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9"/>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9"/>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9"/>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9"/>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9"/>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9"/>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9"/>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9"/>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9"/>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9"/>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9"/>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9"/>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9"/>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9"/>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9"/>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9"/>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9"/>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9"/>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9"/>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9"/>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9"/>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9"/>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39"/>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9"/>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9"/>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9"/>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9"/>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9"/>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9"/>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9"/>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9"/>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9"/>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9"/>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9"/>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9"/>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9"/>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9"/>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9"/>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9"/>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9"/>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9"/>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9"/>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39"/>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39"/>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9"/>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9"/>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9"/>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9"/>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9"/>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9"/>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9"/>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9"/>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9"/>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39"/>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9"/>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9"/>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9"/>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9"/>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9"/>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9"/>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9"/>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9"/>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9"/>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9"/>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9"/>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9"/>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9"/>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9"/>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9"/>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9"/>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9"/>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9"/>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9"/>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9"/>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9"/>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9"/>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9"/>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9"/>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9"/>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9"/>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9"/>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9"/>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9"/>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9"/>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9"/>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9"/>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9"/>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9"/>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9"/>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9"/>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9"/>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9"/>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9"/>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9"/>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9"/>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9"/>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9"/>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9"/>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9"/>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9"/>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9"/>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9"/>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9"/>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9"/>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9"/>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9"/>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9"/>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9"/>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9"/>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9"/>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9"/>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9"/>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9"/>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9"/>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9"/>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9"/>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9"/>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9"/>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9"/>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9"/>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9"/>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9"/>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9"/>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9"/>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9"/>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9"/>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9"/>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9"/>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9"/>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9"/>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9"/>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9"/>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9"/>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9"/>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9"/>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9"/>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9"/>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9"/>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9"/>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9"/>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9"/>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9"/>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9"/>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9"/>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9"/>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9"/>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9"/>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9"/>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9"/>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39"/>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39"/>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9"/>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9"/>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9"/>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9"/>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39"/>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39"/>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39"/>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39"/>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9"/>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9"/>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9"/>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9"/>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9"/>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9"/>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9"/>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9"/>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9"/>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9"/>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39"/>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39"/>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9"/>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39"/>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39"/>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9"/>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9"/>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9"/>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9"/>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9"/>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9"/>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9"/>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9"/>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9"/>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9"/>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9"/>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9"/>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9"/>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9"/>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9"/>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9"/>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9"/>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9"/>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9"/>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9"/>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9"/>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9"/>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9"/>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9"/>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9"/>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9"/>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9"/>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9"/>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9"/>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9"/>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9"/>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39"/>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39"/>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39"/>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39"/>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39"/>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39"/>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39"/>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39"/>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39"/>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39"/>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39"/>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9"/>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39"/>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39"/>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9"/>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9"/>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9"/>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9"/>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9"/>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9"/>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9"/>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9"/>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9"/>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9"/>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9"/>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9"/>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39"/>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39"/>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39"/>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39"/>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9"/>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9"/>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9"/>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9"/>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9"/>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9"/>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9"/>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9"/>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39"/>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39"/>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39"/>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39"/>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5" name="Google Shape;2945;p39"/>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20" name="Shape 120"/>
        <p:cNvGrpSpPr/>
        <p:nvPr/>
      </p:nvGrpSpPr>
      <p:grpSpPr>
        <a:xfrm>
          <a:off x="0" y="0"/>
          <a:ext cx="0" cy="0"/>
          <a:chOff x="0" y="0"/>
          <a:chExt cx="0" cy="0"/>
        </a:xfrm>
      </p:grpSpPr>
      <p:sp>
        <p:nvSpPr>
          <p:cNvPr id="121" name="Google Shape;121;p22"/>
          <p:cNvSpPr txBox="1"/>
          <p:nvPr>
            <p:ph idx="15" type="ctrTitle"/>
          </p:nvPr>
        </p:nvSpPr>
        <p:spPr>
          <a:xfrm>
            <a:off x="625355" y="762825"/>
            <a:ext cx="49656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T</a:t>
            </a:r>
            <a:r>
              <a:rPr lang="es">
                <a:latin typeface="Cutive Mono"/>
                <a:ea typeface="Cutive Mono"/>
                <a:cs typeface="Cutive Mono"/>
                <a:sym typeface="Cutive Mono"/>
              </a:rPr>
              <a:t>able of contents</a:t>
            </a:r>
            <a:endParaRPr>
              <a:latin typeface="Cutive Mono"/>
              <a:ea typeface="Cutive Mono"/>
              <a:cs typeface="Cutive Mono"/>
              <a:sym typeface="Cutive Mono"/>
            </a:endParaRPr>
          </a:p>
        </p:txBody>
      </p:sp>
      <p:pic>
        <p:nvPicPr>
          <p:cNvPr id="122" name="Google Shape;122;p22"/>
          <p:cNvPicPr preferRelativeResize="0"/>
          <p:nvPr/>
        </p:nvPicPr>
        <p:blipFill rotWithShape="1">
          <a:blip r:embed="rId3">
            <a:alphaModFix/>
          </a:blip>
          <a:srcRect b="39775" l="35785" r="38515" t="13940"/>
          <a:stretch/>
        </p:blipFill>
        <p:spPr>
          <a:xfrm>
            <a:off x="391625" y="1437475"/>
            <a:ext cx="2959949" cy="3552999"/>
          </a:xfrm>
          <a:prstGeom prst="rect">
            <a:avLst/>
          </a:prstGeom>
          <a:noFill/>
          <a:ln>
            <a:noFill/>
          </a:ln>
        </p:spPr>
      </p:pic>
      <p:sp>
        <p:nvSpPr>
          <p:cNvPr id="123" name="Google Shape;123;p22"/>
          <p:cNvSpPr txBox="1"/>
          <p:nvPr>
            <p:ph idx="1" type="subTitle"/>
          </p:nvPr>
        </p:nvSpPr>
        <p:spPr>
          <a:xfrm>
            <a:off x="3459025" y="1904075"/>
            <a:ext cx="1862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latin typeface="Reem Kufi"/>
                <a:ea typeface="Reem Kufi"/>
                <a:cs typeface="Reem Kufi"/>
                <a:sym typeface="Reem Kufi"/>
              </a:rPr>
              <a:t>EXPERIENCE</a:t>
            </a:r>
            <a:endParaRPr b="1">
              <a:latin typeface="Reem Kufi"/>
              <a:ea typeface="Reem Kufi"/>
              <a:cs typeface="Reem Kufi"/>
              <a:sym typeface="Reem Kufi"/>
            </a:endParaRPr>
          </a:p>
        </p:txBody>
      </p:sp>
      <p:sp>
        <p:nvSpPr>
          <p:cNvPr id="124" name="Google Shape;124;p22"/>
          <p:cNvSpPr txBox="1"/>
          <p:nvPr>
            <p:ph idx="3" type="subTitle"/>
          </p:nvPr>
        </p:nvSpPr>
        <p:spPr>
          <a:xfrm>
            <a:off x="3459025" y="3571601"/>
            <a:ext cx="1862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EDUCATION</a:t>
            </a:r>
            <a:endParaRPr b="1">
              <a:latin typeface="Reem Kufi"/>
              <a:ea typeface="Reem Kufi"/>
              <a:cs typeface="Reem Kufi"/>
              <a:sym typeface="Reem Kufi"/>
            </a:endParaRPr>
          </a:p>
        </p:txBody>
      </p:sp>
      <p:sp>
        <p:nvSpPr>
          <p:cNvPr id="125" name="Google Shape;125;p22"/>
          <p:cNvSpPr txBox="1"/>
          <p:nvPr>
            <p:ph type="title"/>
          </p:nvPr>
        </p:nvSpPr>
        <p:spPr>
          <a:xfrm>
            <a:off x="1466100" y="1312931"/>
            <a:ext cx="1992900" cy="99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01. </a:t>
            </a:r>
            <a:endParaRPr/>
          </a:p>
        </p:txBody>
      </p:sp>
      <p:sp>
        <p:nvSpPr>
          <p:cNvPr id="126" name="Google Shape;126;p22"/>
          <p:cNvSpPr txBox="1"/>
          <p:nvPr>
            <p:ph idx="4" type="title"/>
          </p:nvPr>
        </p:nvSpPr>
        <p:spPr>
          <a:xfrm>
            <a:off x="4778675" y="1312931"/>
            <a:ext cx="1862400" cy="99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127" name="Google Shape;127;p22"/>
          <p:cNvSpPr txBox="1"/>
          <p:nvPr>
            <p:ph idx="2" type="title"/>
          </p:nvPr>
        </p:nvSpPr>
        <p:spPr>
          <a:xfrm>
            <a:off x="1466100" y="2986555"/>
            <a:ext cx="1992900" cy="96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128" name="Google Shape;128;p22"/>
          <p:cNvSpPr txBox="1"/>
          <p:nvPr>
            <p:ph idx="5" type="title"/>
          </p:nvPr>
        </p:nvSpPr>
        <p:spPr>
          <a:xfrm>
            <a:off x="4778675" y="2986555"/>
            <a:ext cx="1862400" cy="96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04.</a:t>
            </a:r>
            <a:endParaRPr/>
          </a:p>
        </p:txBody>
      </p:sp>
      <p:sp>
        <p:nvSpPr>
          <p:cNvPr id="129" name="Google Shape;129;p22"/>
          <p:cNvSpPr txBox="1"/>
          <p:nvPr>
            <p:ph idx="6" type="subTitle"/>
          </p:nvPr>
        </p:nvSpPr>
        <p:spPr>
          <a:xfrm>
            <a:off x="6641075" y="1904075"/>
            <a:ext cx="1862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SKILLS</a:t>
            </a:r>
            <a:endParaRPr b="1">
              <a:latin typeface="Reem Kufi"/>
              <a:ea typeface="Reem Kufi"/>
              <a:cs typeface="Reem Kufi"/>
              <a:sym typeface="Reem Kufi"/>
            </a:endParaRPr>
          </a:p>
        </p:txBody>
      </p:sp>
      <p:sp>
        <p:nvSpPr>
          <p:cNvPr id="130" name="Google Shape;130;p22"/>
          <p:cNvSpPr txBox="1"/>
          <p:nvPr>
            <p:ph idx="7" type="subTitle"/>
          </p:nvPr>
        </p:nvSpPr>
        <p:spPr>
          <a:xfrm>
            <a:off x="6641075" y="3571601"/>
            <a:ext cx="18624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latin typeface="Reem Kufi"/>
                <a:ea typeface="Reem Kufi"/>
                <a:cs typeface="Reem Kufi"/>
                <a:sym typeface="Reem Kufi"/>
              </a:rPr>
              <a:t>VOLUNTEER WORK</a:t>
            </a:r>
            <a:endParaRPr b="1">
              <a:latin typeface="Reem Kufi"/>
              <a:ea typeface="Reem Kufi"/>
              <a:cs typeface="Reem Kufi"/>
              <a:sym typeface="Reem Kufi"/>
            </a:endParaRPr>
          </a:p>
        </p:txBody>
      </p:sp>
      <p:sp>
        <p:nvSpPr>
          <p:cNvPr id="131" name="Google Shape;131;p22"/>
          <p:cNvSpPr txBox="1"/>
          <p:nvPr>
            <p:ph idx="8" type="subTitle"/>
          </p:nvPr>
        </p:nvSpPr>
        <p:spPr>
          <a:xfrm>
            <a:off x="3459000" y="2281190"/>
            <a:ext cx="16827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32" name="Google Shape;132;p22"/>
          <p:cNvSpPr txBox="1"/>
          <p:nvPr>
            <p:ph idx="9" type="subTitle"/>
          </p:nvPr>
        </p:nvSpPr>
        <p:spPr>
          <a:xfrm>
            <a:off x="6641075" y="2281190"/>
            <a:ext cx="16827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33" name="Google Shape;133;p22"/>
          <p:cNvSpPr txBox="1"/>
          <p:nvPr>
            <p:ph idx="13" type="subTitle"/>
          </p:nvPr>
        </p:nvSpPr>
        <p:spPr>
          <a:xfrm>
            <a:off x="3459000" y="3949890"/>
            <a:ext cx="16827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34" name="Google Shape;134;p22"/>
          <p:cNvSpPr txBox="1"/>
          <p:nvPr>
            <p:ph idx="14" type="subTitle"/>
          </p:nvPr>
        </p:nvSpPr>
        <p:spPr>
          <a:xfrm>
            <a:off x="6641075" y="3949890"/>
            <a:ext cx="16827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949" name="Shape 2949"/>
        <p:cNvGrpSpPr/>
        <p:nvPr/>
      </p:nvGrpSpPr>
      <p:grpSpPr>
        <a:xfrm>
          <a:off x="0" y="0"/>
          <a:ext cx="0" cy="0"/>
          <a:chOff x="0" y="0"/>
          <a:chExt cx="0" cy="0"/>
        </a:xfrm>
      </p:grpSpPr>
      <p:sp>
        <p:nvSpPr>
          <p:cNvPr id="2950" name="Google Shape;2950;p4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951" name="Google Shape;2951;p4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952" name="Google Shape;2952;p40"/>
          <p:cNvGrpSpPr/>
          <p:nvPr/>
        </p:nvGrpSpPr>
        <p:grpSpPr>
          <a:xfrm>
            <a:off x="3241227" y="3813430"/>
            <a:ext cx="509388" cy="508710"/>
            <a:chOff x="3514800" y="5145975"/>
            <a:chExt cx="233525" cy="233225"/>
          </a:xfrm>
        </p:grpSpPr>
        <p:sp>
          <p:nvSpPr>
            <p:cNvPr id="2953" name="Google Shape;2953;p40"/>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0"/>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0"/>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0"/>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0"/>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0"/>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0"/>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0"/>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0"/>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0"/>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0"/>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0"/>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0"/>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6" name="Google Shape;2966;p40"/>
          <p:cNvGrpSpPr/>
          <p:nvPr/>
        </p:nvGrpSpPr>
        <p:grpSpPr>
          <a:xfrm>
            <a:off x="3930816" y="2321361"/>
            <a:ext cx="474294" cy="551291"/>
            <a:chOff x="4727025" y="1332775"/>
            <a:chExt cx="59900" cy="69625"/>
          </a:xfrm>
        </p:grpSpPr>
        <p:sp>
          <p:nvSpPr>
            <p:cNvPr id="2967" name="Google Shape;2967;p4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40"/>
          <p:cNvGrpSpPr/>
          <p:nvPr/>
        </p:nvGrpSpPr>
        <p:grpSpPr>
          <a:xfrm>
            <a:off x="4544472" y="2318491"/>
            <a:ext cx="555653" cy="557031"/>
            <a:chOff x="4820425" y="1329900"/>
            <a:chExt cx="70175" cy="70350"/>
          </a:xfrm>
        </p:grpSpPr>
        <p:sp>
          <p:nvSpPr>
            <p:cNvPr id="2970" name="Google Shape;2970;p4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40"/>
          <p:cNvGrpSpPr/>
          <p:nvPr/>
        </p:nvGrpSpPr>
        <p:grpSpPr>
          <a:xfrm>
            <a:off x="5236315" y="2330071"/>
            <a:ext cx="582574" cy="533871"/>
            <a:chOff x="4903200" y="1331525"/>
            <a:chExt cx="73575" cy="67425"/>
          </a:xfrm>
        </p:grpSpPr>
        <p:sp>
          <p:nvSpPr>
            <p:cNvPr id="2975" name="Google Shape;2975;p4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7" name="Google Shape;2977;p40"/>
          <p:cNvGrpSpPr/>
          <p:nvPr/>
        </p:nvGrpSpPr>
        <p:grpSpPr>
          <a:xfrm>
            <a:off x="3871628" y="3071012"/>
            <a:ext cx="592670" cy="532881"/>
            <a:chOff x="4721625" y="1420750"/>
            <a:chExt cx="74850" cy="67300"/>
          </a:xfrm>
        </p:grpSpPr>
        <p:sp>
          <p:nvSpPr>
            <p:cNvPr id="2978" name="Google Shape;2978;p40"/>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0"/>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0"/>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40"/>
          <p:cNvGrpSpPr/>
          <p:nvPr/>
        </p:nvGrpSpPr>
        <p:grpSpPr>
          <a:xfrm>
            <a:off x="4530318" y="3039736"/>
            <a:ext cx="583960" cy="565345"/>
            <a:chOff x="4815575" y="1416800"/>
            <a:chExt cx="73750" cy="71400"/>
          </a:xfrm>
        </p:grpSpPr>
        <p:sp>
          <p:nvSpPr>
            <p:cNvPr id="2982" name="Google Shape;2982;p4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40"/>
          <p:cNvGrpSpPr/>
          <p:nvPr/>
        </p:nvGrpSpPr>
        <p:grpSpPr>
          <a:xfrm>
            <a:off x="5230575" y="3056166"/>
            <a:ext cx="589898" cy="504970"/>
            <a:chOff x="4902475" y="1418875"/>
            <a:chExt cx="74500" cy="63775"/>
          </a:xfrm>
        </p:grpSpPr>
        <p:sp>
          <p:nvSpPr>
            <p:cNvPr id="2986" name="Google Shape;2986;p4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8" name="Google Shape;2988;p40"/>
          <p:cNvGrpSpPr/>
          <p:nvPr/>
        </p:nvGrpSpPr>
        <p:grpSpPr>
          <a:xfrm>
            <a:off x="4540315" y="3759284"/>
            <a:ext cx="563967" cy="567127"/>
            <a:chOff x="4818100" y="1507675"/>
            <a:chExt cx="71225" cy="71625"/>
          </a:xfrm>
        </p:grpSpPr>
        <p:sp>
          <p:nvSpPr>
            <p:cNvPr id="2989" name="Google Shape;2989;p4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40"/>
          <p:cNvGrpSpPr/>
          <p:nvPr/>
        </p:nvGrpSpPr>
        <p:grpSpPr>
          <a:xfrm>
            <a:off x="3853812" y="3773537"/>
            <a:ext cx="628301" cy="588505"/>
            <a:chOff x="4721450" y="1509475"/>
            <a:chExt cx="79350" cy="74325"/>
          </a:xfrm>
        </p:grpSpPr>
        <p:sp>
          <p:nvSpPr>
            <p:cNvPr id="2994" name="Google Shape;2994;p4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8" name="Google Shape;2998;p40"/>
          <p:cNvGrpSpPr/>
          <p:nvPr/>
        </p:nvGrpSpPr>
        <p:grpSpPr>
          <a:xfrm>
            <a:off x="5264821" y="3757899"/>
            <a:ext cx="557038" cy="562772"/>
            <a:chOff x="4906800" y="1507500"/>
            <a:chExt cx="70350" cy="71075"/>
          </a:xfrm>
        </p:grpSpPr>
        <p:sp>
          <p:nvSpPr>
            <p:cNvPr id="2999" name="Google Shape;2999;p4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40"/>
          <p:cNvGrpSpPr/>
          <p:nvPr/>
        </p:nvGrpSpPr>
        <p:grpSpPr>
          <a:xfrm>
            <a:off x="1891420" y="3817558"/>
            <a:ext cx="501629" cy="500442"/>
            <a:chOff x="2637425" y="5179000"/>
            <a:chExt cx="196725" cy="196275"/>
          </a:xfrm>
        </p:grpSpPr>
        <p:sp>
          <p:nvSpPr>
            <p:cNvPr id="3005" name="Google Shape;3005;p40"/>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0"/>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0"/>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0"/>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0"/>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0"/>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0"/>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0"/>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0"/>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0"/>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0"/>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0"/>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0"/>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0"/>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0"/>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0"/>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0"/>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0"/>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0"/>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0"/>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0"/>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0"/>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40"/>
          <p:cNvGrpSpPr/>
          <p:nvPr/>
        </p:nvGrpSpPr>
        <p:grpSpPr>
          <a:xfrm>
            <a:off x="2542810" y="3793250"/>
            <a:ext cx="509395" cy="509853"/>
            <a:chOff x="3231350" y="5179700"/>
            <a:chExt cx="194775" cy="194950"/>
          </a:xfrm>
        </p:grpSpPr>
        <p:sp>
          <p:nvSpPr>
            <p:cNvPr id="3028" name="Google Shape;3028;p40"/>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0"/>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0"/>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0"/>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0"/>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0"/>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0"/>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0"/>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0"/>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0"/>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0"/>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0"/>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0"/>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0"/>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0"/>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0"/>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0"/>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0"/>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0"/>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0"/>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0"/>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0"/>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0"/>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0"/>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0"/>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0"/>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0"/>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0"/>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0"/>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0"/>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0"/>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0"/>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0"/>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0"/>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0"/>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0"/>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0"/>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0"/>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0"/>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0"/>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0"/>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0"/>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0"/>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0"/>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0"/>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0"/>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0"/>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0"/>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0"/>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0"/>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0"/>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0"/>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0"/>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0"/>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0"/>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0"/>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0"/>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0"/>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0"/>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40"/>
          <p:cNvGrpSpPr/>
          <p:nvPr/>
        </p:nvGrpSpPr>
        <p:grpSpPr>
          <a:xfrm>
            <a:off x="1221144" y="2343029"/>
            <a:ext cx="508123" cy="507955"/>
            <a:chOff x="1897577" y="2802432"/>
            <a:chExt cx="492176" cy="492014"/>
          </a:xfrm>
        </p:grpSpPr>
        <p:sp>
          <p:nvSpPr>
            <p:cNvPr id="3088" name="Google Shape;3088;p4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0"/>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0"/>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0" name="Google Shape;3100;p40"/>
          <p:cNvGrpSpPr/>
          <p:nvPr/>
        </p:nvGrpSpPr>
        <p:grpSpPr>
          <a:xfrm>
            <a:off x="1888175" y="3096565"/>
            <a:ext cx="508118" cy="508066"/>
            <a:chOff x="2543222" y="2802319"/>
            <a:chExt cx="492172" cy="492122"/>
          </a:xfrm>
        </p:grpSpPr>
        <p:sp>
          <p:nvSpPr>
            <p:cNvPr id="3101" name="Google Shape;3101;p40"/>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0"/>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0"/>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0"/>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0"/>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0"/>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0"/>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0"/>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0"/>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0"/>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40"/>
          <p:cNvGrpSpPr/>
          <p:nvPr/>
        </p:nvGrpSpPr>
        <p:grpSpPr>
          <a:xfrm>
            <a:off x="3236954" y="2338040"/>
            <a:ext cx="517934" cy="517934"/>
            <a:chOff x="3736598" y="2170606"/>
            <a:chExt cx="404889" cy="404889"/>
          </a:xfrm>
        </p:grpSpPr>
        <p:sp>
          <p:nvSpPr>
            <p:cNvPr id="3112" name="Google Shape;3112;p4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40"/>
          <p:cNvGrpSpPr/>
          <p:nvPr/>
        </p:nvGrpSpPr>
        <p:grpSpPr>
          <a:xfrm>
            <a:off x="2504015" y="2338137"/>
            <a:ext cx="586986" cy="517740"/>
            <a:chOff x="3161917" y="2170682"/>
            <a:chExt cx="458870" cy="404737"/>
          </a:xfrm>
        </p:grpSpPr>
        <p:sp>
          <p:nvSpPr>
            <p:cNvPr id="3117" name="Google Shape;3117;p4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40"/>
          <p:cNvGrpSpPr/>
          <p:nvPr/>
        </p:nvGrpSpPr>
        <p:grpSpPr>
          <a:xfrm>
            <a:off x="2527036" y="3103432"/>
            <a:ext cx="540943" cy="517963"/>
            <a:chOff x="3179914" y="2889488"/>
            <a:chExt cx="422876" cy="404911"/>
          </a:xfrm>
        </p:grpSpPr>
        <p:sp>
          <p:nvSpPr>
            <p:cNvPr id="3121" name="Google Shape;3121;p4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40"/>
          <p:cNvGrpSpPr/>
          <p:nvPr/>
        </p:nvGrpSpPr>
        <p:grpSpPr>
          <a:xfrm>
            <a:off x="3227830" y="3103348"/>
            <a:ext cx="536180" cy="518047"/>
            <a:chOff x="3729467" y="2889422"/>
            <a:chExt cx="419153" cy="404977"/>
          </a:xfrm>
        </p:grpSpPr>
        <p:sp>
          <p:nvSpPr>
            <p:cNvPr id="3128" name="Google Shape;3128;p4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40"/>
          <p:cNvGrpSpPr/>
          <p:nvPr/>
        </p:nvGrpSpPr>
        <p:grpSpPr>
          <a:xfrm>
            <a:off x="1863396" y="2339914"/>
            <a:ext cx="557677" cy="514185"/>
            <a:chOff x="7135920" y="3403879"/>
            <a:chExt cx="882400" cy="813584"/>
          </a:xfrm>
        </p:grpSpPr>
        <p:sp>
          <p:nvSpPr>
            <p:cNvPr id="3136" name="Google Shape;3136;p40"/>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0"/>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0"/>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0"/>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0"/>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40"/>
          <p:cNvGrpSpPr/>
          <p:nvPr/>
        </p:nvGrpSpPr>
        <p:grpSpPr>
          <a:xfrm>
            <a:off x="1240921" y="3116367"/>
            <a:ext cx="468569" cy="468447"/>
            <a:chOff x="1286994" y="2840926"/>
            <a:chExt cx="453864" cy="453745"/>
          </a:xfrm>
        </p:grpSpPr>
        <p:sp>
          <p:nvSpPr>
            <p:cNvPr id="3142" name="Google Shape;3142;p40"/>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0"/>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0"/>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0"/>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0"/>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0"/>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0"/>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0"/>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0"/>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0"/>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2" name="Google Shape;3152;p40"/>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0"/>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0"/>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0"/>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6" name="Google Shape;3156;p40"/>
          <p:cNvGrpSpPr/>
          <p:nvPr/>
        </p:nvGrpSpPr>
        <p:grpSpPr>
          <a:xfrm>
            <a:off x="6871147" y="2602143"/>
            <a:ext cx="160636" cy="136535"/>
            <a:chOff x="4660325" y="1866850"/>
            <a:chExt cx="68350" cy="58100"/>
          </a:xfrm>
        </p:grpSpPr>
        <p:sp>
          <p:nvSpPr>
            <p:cNvPr id="3157" name="Google Shape;3157;p4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40"/>
          <p:cNvGrpSpPr/>
          <p:nvPr/>
        </p:nvGrpSpPr>
        <p:grpSpPr>
          <a:xfrm>
            <a:off x="7180081" y="2627170"/>
            <a:ext cx="156817" cy="86891"/>
            <a:chOff x="4791775" y="1877500"/>
            <a:chExt cx="66725" cy="36975"/>
          </a:xfrm>
        </p:grpSpPr>
        <p:sp>
          <p:nvSpPr>
            <p:cNvPr id="3160" name="Google Shape;3160;p4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40"/>
          <p:cNvGrpSpPr/>
          <p:nvPr/>
        </p:nvGrpSpPr>
        <p:grpSpPr>
          <a:xfrm>
            <a:off x="7490660" y="2627170"/>
            <a:ext cx="139896" cy="86891"/>
            <a:chOff x="4923925" y="1877500"/>
            <a:chExt cx="59525" cy="36975"/>
          </a:xfrm>
        </p:grpSpPr>
        <p:sp>
          <p:nvSpPr>
            <p:cNvPr id="3163" name="Google Shape;3163;p4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40"/>
          <p:cNvGrpSpPr/>
          <p:nvPr/>
        </p:nvGrpSpPr>
        <p:grpSpPr>
          <a:xfrm>
            <a:off x="7806821" y="2609780"/>
            <a:ext cx="136488" cy="121260"/>
            <a:chOff x="5058450" y="1870100"/>
            <a:chExt cx="58075" cy="51600"/>
          </a:xfrm>
        </p:grpSpPr>
        <p:sp>
          <p:nvSpPr>
            <p:cNvPr id="3166" name="Google Shape;3166;p4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40"/>
          <p:cNvGrpSpPr/>
          <p:nvPr/>
        </p:nvGrpSpPr>
        <p:grpSpPr>
          <a:xfrm>
            <a:off x="7226262" y="3067854"/>
            <a:ext cx="97533" cy="103870"/>
            <a:chOff x="4811425" y="2065025"/>
            <a:chExt cx="41500" cy="44200"/>
          </a:xfrm>
        </p:grpSpPr>
        <p:sp>
          <p:nvSpPr>
            <p:cNvPr id="3169" name="Google Shape;3169;p4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1" name="Google Shape;3171;p40"/>
          <p:cNvGrpSpPr/>
          <p:nvPr/>
        </p:nvGrpSpPr>
        <p:grpSpPr>
          <a:xfrm>
            <a:off x="7504644" y="3067854"/>
            <a:ext cx="116629" cy="103459"/>
            <a:chOff x="4929875" y="2065025"/>
            <a:chExt cx="49625" cy="44025"/>
          </a:xfrm>
        </p:grpSpPr>
        <p:sp>
          <p:nvSpPr>
            <p:cNvPr id="3172" name="Google Shape;3172;p4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40"/>
          <p:cNvGrpSpPr/>
          <p:nvPr/>
        </p:nvGrpSpPr>
        <p:grpSpPr>
          <a:xfrm>
            <a:off x="7866692" y="3070968"/>
            <a:ext cx="67745" cy="97643"/>
            <a:chOff x="5083925" y="2066350"/>
            <a:chExt cx="28825" cy="41550"/>
          </a:xfrm>
        </p:grpSpPr>
        <p:sp>
          <p:nvSpPr>
            <p:cNvPr id="3175" name="Google Shape;3175;p4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40"/>
          <p:cNvGrpSpPr/>
          <p:nvPr/>
        </p:nvGrpSpPr>
        <p:grpSpPr>
          <a:xfrm>
            <a:off x="6869855" y="3086067"/>
            <a:ext cx="174679" cy="67445"/>
            <a:chOff x="4659775" y="2072775"/>
            <a:chExt cx="74325" cy="28700"/>
          </a:xfrm>
        </p:grpSpPr>
        <p:sp>
          <p:nvSpPr>
            <p:cNvPr id="3178" name="Google Shape;3178;p4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40"/>
          <p:cNvGrpSpPr/>
          <p:nvPr/>
        </p:nvGrpSpPr>
        <p:grpSpPr>
          <a:xfrm>
            <a:off x="6876200" y="2859820"/>
            <a:ext cx="161517" cy="86069"/>
            <a:chOff x="4662475" y="1976500"/>
            <a:chExt cx="68725" cy="36625"/>
          </a:xfrm>
        </p:grpSpPr>
        <p:sp>
          <p:nvSpPr>
            <p:cNvPr id="3182" name="Google Shape;3182;p4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40"/>
          <p:cNvGrpSpPr/>
          <p:nvPr/>
        </p:nvGrpSpPr>
        <p:grpSpPr>
          <a:xfrm>
            <a:off x="7800005" y="2852183"/>
            <a:ext cx="155583" cy="100874"/>
            <a:chOff x="5055550" y="1973250"/>
            <a:chExt cx="66200" cy="42925"/>
          </a:xfrm>
        </p:grpSpPr>
        <p:sp>
          <p:nvSpPr>
            <p:cNvPr id="3186" name="Google Shape;3186;p40"/>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0"/>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0"/>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40"/>
          <p:cNvGrpSpPr/>
          <p:nvPr/>
        </p:nvGrpSpPr>
        <p:grpSpPr>
          <a:xfrm>
            <a:off x="7481788" y="2863052"/>
            <a:ext cx="161047" cy="79430"/>
            <a:chOff x="4920150" y="1977875"/>
            <a:chExt cx="68525" cy="33800"/>
          </a:xfrm>
        </p:grpSpPr>
        <p:sp>
          <p:nvSpPr>
            <p:cNvPr id="3190" name="Google Shape;3190;p4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3" name="Google Shape;3193;p40"/>
          <p:cNvGrpSpPr/>
          <p:nvPr/>
        </p:nvGrpSpPr>
        <p:grpSpPr>
          <a:xfrm>
            <a:off x="7183430" y="2869514"/>
            <a:ext cx="163221" cy="66622"/>
            <a:chOff x="4793200" y="1980625"/>
            <a:chExt cx="69450" cy="28350"/>
          </a:xfrm>
        </p:grpSpPr>
        <p:sp>
          <p:nvSpPr>
            <p:cNvPr id="3194" name="Google Shape;3194;p40"/>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0"/>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0"/>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40"/>
          <p:cNvGrpSpPr/>
          <p:nvPr/>
        </p:nvGrpSpPr>
        <p:grpSpPr>
          <a:xfrm>
            <a:off x="6909279" y="3292397"/>
            <a:ext cx="120800" cy="123375"/>
            <a:chOff x="4676550" y="2160575"/>
            <a:chExt cx="51400" cy="52500"/>
          </a:xfrm>
        </p:grpSpPr>
        <p:sp>
          <p:nvSpPr>
            <p:cNvPr id="3198" name="Google Shape;3198;p4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40"/>
          <p:cNvGrpSpPr/>
          <p:nvPr/>
        </p:nvGrpSpPr>
        <p:grpSpPr>
          <a:xfrm>
            <a:off x="7124969" y="3299212"/>
            <a:ext cx="140307" cy="109804"/>
            <a:chOff x="4768325" y="2163475"/>
            <a:chExt cx="59700" cy="46725"/>
          </a:xfrm>
        </p:grpSpPr>
        <p:sp>
          <p:nvSpPr>
            <p:cNvPr id="3202" name="Google Shape;3202;p4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4" name="Google Shape;3204;p40"/>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0"/>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0"/>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0"/>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0"/>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0"/>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0"/>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0"/>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0"/>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0"/>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0"/>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5" name="Google Shape;3215;p40"/>
          <p:cNvGrpSpPr/>
          <p:nvPr/>
        </p:nvGrpSpPr>
        <p:grpSpPr>
          <a:xfrm>
            <a:off x="7125556" y="3511828"/>
            <a:ext cx="108814" cy="103106"/>
            <a:chOff x="4768575" y="2253950"/>
            <a:chExt cx="46300" cy="43875"/>
          </a:xfrm>
        </p:grpSpPr>
        <p:sp>
          <p:nvSpPr>
            <p:cNvPr id="3216" name="Google Shape;3216;p4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8" name="Google Shape;3218;p40"/>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9" name="Google Shape;3219;p40"/>
          <p:cNvGrpSpPr/>
          <p:nvPr/>
        </p:nvGrpSpPr>
        <p:grpSpPr>
          <a:xfrm>
            <a:off x="7577559" y="3933124"/>
            <a:ext cx="114043" cy="141118"/>
            <a:chOff x="4960900" y="2433225"/>
            <a:chExt cx="48525" cy="60050"/>
          </a:xfrm>
        </p:grpSpPr>
        <p:sp>
          <p:nvSpPr>
            <p:cNvPr id="3220" name="Google Shape;3220;p4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40"/>
          <p:cNvGrpSpPr/>
          <p:nvPr/>
        </p:nvGrpSpPr>
        <p:grpSpPr>
          <a:xfrm>
            <a:off x="7326499" y="4154964"/>
            <a:ext cx="131611" cy="138768"/>
            <a:chOff x="4854075" y="2527625"/>
            <a:chExt cx="56000" cy="59050"/>
          </a:xfrm>
        </p:grpSpPr>
        <p:sp>
          <p:nvSpPr>
            <p:cNvPr id="3223" name="Google Shape;3223;p4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5" name="Google Shape;3225;p40"/>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0"/>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0"/>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8" name="Google Shape;3228;p40"/>
          <p:cNvGrpSpPr/>
          <p:nvPr/>
        </p:nvGrpSpPr>
        <p:grpSpPr>
          <a:xfrm>
            <a:off x="7809758" y="3701767"/>
            <a:ext cx="95829" cy="155159"/>
            <a:chOff x="5059700" y="2334775"/>
            <a:chExt cx="40775" cy="66025"/>
          </a:xfrm>
        </p:grpSpPr>
        <p:sp>
          <p:nvSpPr>
            <p:cNvPr id="3229" name="Google Shape;3229;p4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40"/>
          <p:cNvGrpSpPr/>
          <p:nvPr/>
        </p:nvGrpSpPr>
        <p:grpSpPr>
          <a:xfrm>
            <a:off x="7573328" y="3486918"/>
            <a:ext cx="84372" cy="153338"/>
            <a:chOff x="4959100" y="2243350"/>
            <a:chExt cx="35900" cy="65250"/>
          </a:xfrm>
        </p:grpSpPr>
        <p:sp>
          <p:nvSpPr>
            <p:cNvPr id="3239" name="Google Shape;3239;p40"/>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0"/>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0"/>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0"/>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0"/>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0"/>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0"/>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0"/>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0"/>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0"/>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0"/>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0"/>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0"/>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0"/>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0"/>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0"/>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40"/>
          <p:cNvGrpSpPr/>
          <p:nvPr/>
        </p:nvGrpSpPr>
        <p:grpSpPr>
          <a:xfrm>
            <a:off x="7758054" y="3926309"/>
            <a:ext cx="178498" cy="154747"/>
            <a:chOff x="5037700" y="2430325"/>
            <a:chExt cx="75950" cy="65850"/>
          </a:xfrm>
        </p:grpSpPr>
        <p:sp>
          <p:nvSpPr>
            <p:cNvPr id="3256" name="Google Shape;3256;p4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40"/>
          <p:cNvGrpSpPr/>
          <p:nvPr/>
        </p:nvGrpSpPr>
        <p:grpSpPr>
          <a:xfrm>
            <a:off x="7098294" y="3718275"/>
            <a:ext cx="216160" cy="122024"/>
            <a:chOff x="4756975" y="2341800"/>
            <a:chExt cx="91975" cy="51925"/>
          </a:xfrm>
        </p:grpSpPr>
        <p:sp>
          <p:nvSpPr>
            <p:cNvPr id="3259" name="Google Shape;3259;p4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40"/>
          <p:cNvGrpSpPr/>
          <p:nvPr/>
        </p:nvGrpSpPr>
        <p:grpSpPr>
          <a:xfrm>
            <a:off x="7536841" y="4128468"/>
            <a:ext cx="231906" cy="191995"/>
            <a:chOff x="4943575" y="2516350"/>
            <a:chExt cx="98675" cy="81700"/>
          </a:xfrm>
        </p:grpSpPr>
        <p:sp>
          <p:nvSpPr>
            <p:cNvPr id="3280" name="Google Shape;3280;p4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8" name="Google Shape;3358;p40"/>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0"/>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0"/>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0"/>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0"/>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0"/>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0"/>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0"/>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0"/>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0"/>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0"/>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0"/>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0"/>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0"/>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0"/>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0"/>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0"/>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0"/>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0"/>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0"/>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0"/>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0"/>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0"/>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1" name="Google Shape;3381;p40"/>
          <p:cNvGrpSpPr/>
          <p:nvPr/>
        </p:nvGrpSpPr>
        <p:grpSpPr>
          <a:xfrm>
            <a:off x="1225886" y="3778145"/>
            <a:ext cx="505303" cy="503968"/>
            <a:chOff x="1190625" y="238125"/>
            <a:chExt cx="5252625" cy="5238750"/>
          </a:xfrm>
        </p:grpSpPr>
        <p:sp>
          <p:nvSpPr>
            <p:cNvPr id="3382" name="Google Shape;3382;p40"/>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0"/>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0"/>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0"/>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0"/>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0"/>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0"/>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0"/>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0"/>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0"/>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0"/>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0"/>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0"/>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0"/>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0"/>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0"/>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0"/>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0"/>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0"/>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0"/>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0"/>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0"/>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0"/>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0"/>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0"/>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0"/>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0"/>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0"/>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0"/>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0"/>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0"/>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0"/>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0"/>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0"/>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0"/>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0"/>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0"/>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0"/>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0"/>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0"/>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0"/>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0"/>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0"/>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0"/>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0"/>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0"/>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0"/>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0"/>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0"/>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0"/>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0"/>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0"/>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0"/>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0"/>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0"/>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0"/>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0"/>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0"/>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0"/>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0"/>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0"/>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0"/>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0"/>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0"/>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0"/>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0"/>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0"/>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0"/>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0"/>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0"/>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0"/>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0"/>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0"/>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0"/>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0"/>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0"/>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0"/>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0"/>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0"/>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0"/>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0"/>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0"/>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0"/>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0"/>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0"/>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0"/>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0"/>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0"/>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0"/>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0"/>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0"/>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0"/>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0"/>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0"/>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0"/>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0"/>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0"/>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0"/>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0"/>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0"/>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0"/>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0"/>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0"/>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0"/>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0"/>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0"/>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0"/>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0"/>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0"/>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0"/>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0"/>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0"/>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0"/>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0"/>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0"/>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0"/>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0"/>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0"/>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0"/>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0"/>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0"/>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0"/>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0"/>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0"/>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0"/>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0"/>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0"/>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0"/>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0"/>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0"/>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0"/>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0"/>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0"/>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0"/>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0"/>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0"/>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0"/>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0"/>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0"/>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0"/>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0"/>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0"/>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0"/>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0"/>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0"/>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0"/>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0"/>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0"/>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0"/>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0"/>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0"/>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0"/>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0"/>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0"/>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0"/>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0"/>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565" name="Shape 3565"/>
        <p:cNvGrpSpPr/>
        <p:nvPr/>
      </p:nvGrpSpPr>
      <p:grpSpPr>
        <a:xfrm>
          <a:off x="0" y="0"/>
          <a:ext cx="0" cy="0"/>
          <a:chOff x="0" y="0"/>
          <a:chExt cx="0" cy="0"/>
        </a:xfrm>
      </p:grpSpPr>
      <p:sp>
        <p:nvSpPr>
          <p:cNvPr id="3566" name="Google Shape;3566;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567" name="Google Shape;3567;p4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568" name="Google Shape;3568;p41"/>
          <p:cNvGrpSpPr/>
          <p:nvPr/>
        </p:nvGrpSpPr>
        <p:grpSpPr>
          <a:xfrm>
            <a:off x="1464938" y="2167205"/>
            <a:ext cx="230686" cy="202772"/>
            <a:chOff x="898875" y="244725"/>
            <a:chExt cx="481800" cy="423500"/>
          </a:xfrm>
        </p:grpSpPr>
        <p:sp>
          <p:nvSpPr>
            <p:cNvPr id="3569" name="Google Shape;3569;p4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0" name="Google Shape;3570;p4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1" name="Google Shape;3571;p4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2" name="Google Shape;3572;p4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3" name="Google Shape;3573;p4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4" name="Google Shape;3574;p4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5" name="Google Shape;3575;p41"/>
          <p:cNvGrpSpPr/>
          <p:nvPr/>
        </p:nvGrpSpPr>
        <p:grpSpPr>
          <a:xfrm>
            <a:off x="1763045" y="2153243"/>
            <a:ext cx="202760" cy="230698"/>
            <a:chOff x="1529350" y="258825"/>
            <a:chExt cx="423475" cy="481825"/>
          </a:xfrm>
        </p:grpSpPr>
        <p:sp>
          <p:nvSpPr>
            <p:cNvPr id="3576" name="Google Shape;3576;p4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77" name="Google Shape;3577;p4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78" name="Google Shape;3578;p41"/>
          <p:cNvGrpSpPr/>
          <p:nvPr/>
        </p:nvGrpSpPr>
        <p:grpSpPr>
          <a:xfrm>
            <a:off x="2030275" y="2207760"/>
            <a:ext cx="231811" cy="121663"/>
            <a:chOff x="2084325" y="363300"/>
            <a:chExt cx="484150" cy="254100"/>
          </a:xfrm>
        </p:grpSpPr>
        <p:sp>
          <p:nvSpPr>
            <p:cNvPr id="3579" name="Google Shape;3579;p4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0" name="Google Shape;3580;p4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1" name="Google Shape;3581;p41"/>
          <p:cNvGrpSpPr/>
          <p:nvPr/>
        </p:nvGrpSpPr>
        <p:grpSpPr>
          <a:xfrm>
            <a:off x="2335803" y="2153243"/>
            <a:ext cx="202760" cy="230698"/>
            <a:chOff x="2707500" y="249400"/>
            <a:chExt cx="423475" cy="481825"/>
          </a:xfrm>
        </p:grpSpPr>
        <p:sp>
          <p:nvSpPr>
            <p:cNvPr id="3582" name="Google Shape;3582;p4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3" name="Google Shape;3583;p4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84" name="Google Shape;3584;p41"/>
          <p:cNvGrpSpPr/>
          <p:nvPr/>
        </p:nvGrpSpPr>
        <p:grpSpPr>
          <a:xfrm>
            <a:off x="2617068" y="2153465"/>
            <a:ext cx="207668" cy="230255"/>
            <a:chOff x="3300325" y="249875"/>
            <a:chExt cx="433725" cy="480900"/>
          </a:xfrm>
        </p:grpSpPr>
        <p:sp>
          <p:nvSpPr>
            <p:cNvPr id="3585" name="Google Shape;3585;p4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6" name="Google Shape;3586;p4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7" name="Google Shape;3587;p4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8" name="Google Shape;3588;p4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89" name="Google Shape;3589;p4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0" name="Google Shape;3590;p4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591" name="Google Shape;3591;p41"/>
          <p:cNvGrpSpPr/>
          <p:nvPr/>
        </p:nvGrpSpPr>
        <p:grpSpPr>
          <a:xfrm>
            <a:off x="2881653" y="2153411"/>
            <a:ext cx="239603" cy="230363"/>
            <a:chOff x="3854700" y="249750"/>
            <a:chExt cx="500425" cy="481125"/>
          </a:xfrm>
        </p:grpSpPr>
        <p:sp>
          <p:nvSpPr>
            <p:cNvPr id="3592" name="Google Shape;3592;p4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3" name="Google Shape;3593;p4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4" name="Google Shape;3594;p4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5" name="Google Shape;3595;p4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6" name="Google Shape;3596;p4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7" name="Google Shape;3597;p4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8" name="Google Shape;3598;p4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599" name="Google Shape;3599;p4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0" name="Google Shape;3600;p41"/>
          <p:cNvGrpSpPr/>
          <p:nvPr/>
        </p:nvGrpSpPr>
        <p:grpSpPr>
          <a:xfrm>
            <a:off x="3165892" y="2153411"/>
            <a:ext cx="239603" cy="230363"/>
            <a:chOff x="4447550" y="249750"/>
            <a:chExt cx="500425" cy="481125"/>
          </a:xfrm>
        </p:grpSpPr>
        <p:sp>
          <p:nvSpPr>
            <p:cNvPr id="3601" name="Google Shape;3601;p4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2" name="Google Shape;3602;p4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3" name="Google Shape;3603;p41"/>
          <p:cNvGrpSpPr/>
          <p:nvPr/>
        </p:nvGrpSpPr>
        <p:grpSpPr>
          <a:xfrm>
            <a:off x="3457757" y="2153243"/>
            <a:ext cx="230698" cy="230698"/>
            <a:chOff x="5049725" y="249400"/>
            <a:chExt cx="481825" cy="481825"/>
          </a:xfrm>
        </p:grpSpPr>
        <p:sp>
          <p:nvSpPr>
            <p:cNvPr id="3604" name="Google Shape;3604;p4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5" name="Google Shape;3605;p4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6" name="Google Shape;3606;p41"/>
          <p:cNvGrpSpPr/>
          <p:nvPr/>
        </p:nvGrpSpPr>
        <p:grpSpPr>
          <a:xfrm>
            <a:off x="3739244" y="2153243"/>
            <a:ext cx="230698" cy="230698"/>
            <a:chOff x="5660400" y="238125"/>
            <a:chExt cx="481825" cy="481825"/>
          </a:xfrm>
        </p:grpSpPr>
        <p:sp>
          <p:nvSpPr>
            <p:cNvPr id="3607" name="Google Shape;3607;p4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08" name="Google Shape;3608;p4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09" name="Google Shape;3609;p41"/>
          <p:cNvGrpSpPr/>
          <p:nvPr/>
        </p:nvGrpSpPr>
        <p:grpSpPr>
          <a:xfrm>
            <a:off x="4022597" y="2153243"/>
            <a:ext cx="230698" cy="230698"/>
            <a:chOff x="6235400" y="249400"/>
            <a:chExt cx="481825" cy="481825"/>
          </a:xfrm>
        </p:grpSpPr>
        <p:sp>
          <p:nvSpPr>
            <p:cNvPr id="3610" name="Google Shape;3610;p4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1" name="Google Shape;3611;p4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2" name="Google Shape;3612;p4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3" name="Google Shape;3613;p4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4" name="Google Shape;3614;p4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15" name="Google Shape;3615;p41"/>
          <p:cNvGrpSpPr/>
          <p:nvPr/>
        </p:nvGrpSpPr>
        <p:grpSpPr>
          <a:xfrm>
            <a:off x="1464608" y="2455652"/>
            <a:ext cx="231344" cy="202724"/>
            <a:chOff x="899850" y="871450"/>
            <a:chExt cx="483175" cy="423400"/>
          </a:xfrm>
        </p:grpSpPr>
        <p:sp>
          <p:nvSpPr>
            <p:cNvPr id="3616" name="Google Shape;3616;p4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7" name="Google Shape;3617;p4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8" name="Google Shape;3618;p4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19" name="Google Shape;3619;p4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20" name="Google Shape;3620;p41"/>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21" name="Google Shape;3621;p41"/>
          <p:cNvGrpSpPr/>
          <p:nvPr/>
        </p:nvGrpSpPr>
        <p:grpSpPr>
          <a:xfrm>
            <a:off x="2030383" y="2441659"/>
            <a:ext cx="231596" cy="230710"/>
            <a:chOff x="2085450" y="842250"/>
            <a:chExt cx="483700" cy="481850"/>
          </a:xfrm>
        </p:grpSpPr>
        <p:sp>
          <p:nvSpPr>
            <p:cNvPr id="3622" name="Google Shape;3622;p4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3" name="Google Shape;3623;p4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4" name="Google Shape;3624;p4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25" name="Google Shape;3625;p41"/>
          <p:cNvGrpSpPr/>
          <p:nvPr/>
        </p:nvGrpSpPr>
        <p:grpSpPr>
          <a:xfrm>
            <a:off x="2321816" y="2441665"/>
            <a:ext cx="230734" cy="230698"/>
            <a:chOff x="2685825" y="840375"/>
            <a:chExt cx="481900" cy="481825"/>
          </a:xfrm>
        </p:grpSpPr>
        <p:sp>
          <p:nvSpPr>
            <p:cNvPr id="3626" name="Google Shape;3626;p4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27" name="Google Shape;3627;p4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28" name="Google Shape;3628;p41"/>
          <p:cNvGrpSpPr/>
          <p:nvPr/>
        </p:nvGrpSpPr>
        <p:grpSpPr>
          <a:xfrm>
            <a:off x="2601752" y="2441449"/>
            <a:ext cx="238299" cy="231129"/>
            <a:chOff x="3270675" y="841800"/>
            <a:chExt cx="497700" cy="482725"/>
          </a:xfrm>
        </p:grpSpPr>
        <p:sp>
          <p:nvSpPr>
            <p:cNvPr id="3629" name="Google Shape;3629;p4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0" name="Google Shape;3630;p4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1" name="Google Shape;3631;p4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632" name="Google Shape;3632;p41"/>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633" name="Google Shape;3633;p41"/>
          <p:cNvGrpSpPr/>
          <p:nvPr/>
        </p:nvGrpSpPr>
        <p:grpSpPr>
          <a:xfrm>
            <a:off x="3170346" y="2455634"/>
            <a:ext cx="230698" cy="202760"/>
            <a:chOff x="4467200" y="877100"/>
            <a:chExt cx="481825" cy="423475"/>
          </a:xfrm>
        </p:grpSpPr>
        <p:sp>
          <p:nvSpPr>
            <p:cNvPr id="3634" name="Google Shape;3634;p4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5" name="Google Shape;3635;p4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6" name="Google Shape;3636;p4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37" name="Google Shape;3637;p4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38" name="Google Shape;3638;p41"/>
          <p:cNvGrpSpPr/>
          <p:nvPr/>
        </p:nvGrpSpPr>
        <p:grpSpPr>
          <a:xfrm>
            <a:off x="3452478" y="2441659"/>
            <a:ext cx="241255" cy="230710"/>
            <a:chOff x="5045500" y="842250"/>
            <a:chExt cx="503875" cy="481850"/>
          </a:xfrm>
        </p:grpSpPr>
        <p:sp>
          <p:nvSpPr>
            <p:cNvPr id="3639" name="Google Shape;3639;p4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0" name="Google Shape;3640;p4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1" name="Google Shape;3641;p41"/>
          <p:cNvGrpSpPr/>
          <p:nvPr/>
        </p:nvGrpSpPr>
        <p:grpSpPr>
          <a:xfrm>
            <a:off x="3740022" y="2459488"/>
            <a:ext cx="229142" cy="195051"/>
            <a:chOff x="5645200" y="879425"/>
            <a:chExt cx="478575" cy="407375"/>
          </a:xfrm>
        </p:grpSpPr>
        <p:sp>
          <p:nvSpPr>
            <p:cNvPr id="3642" name="Google Shape;3642;p4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3" name="Google Shape;3643;p4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4" name="Google Shape;3644;p4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5" name="Google Shape;3645;p4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6" name="Google Shape;3646;p4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47" name="Google Shape;3647;p4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48" name="Google Shape;3648;p41"/>
          <p:cNvGrpSpPr/>
          <p:nvPr/>
        </p:nvGrpSpPr>
        <p:grpSpPr>
          <a:xfrm>
            <a:off x="4036560" y="2441665"/>
            <a:ext cx="202772" cy="230698"/>
            <a:chOff x="6264525" y="842250"/>
            <a:chExt cx="423500" cy="481825"/>
          </a:xfrm>
        </p:grpSpPr>
        <p:sp>
          <p:nvSpPr>
            <p:cNvPr id="3649" name="Google Shape;3649;p4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0" name="Google Shape;3650;p4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1" name="Google Shape;3651;p4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2" name="Google Shape;3652;p4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3" name="Google Shape;3653;p4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4" name="Google Shape;3654;p4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5" name="Google Shape;3655;p4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56" name="Google Shape;3656;p41"/>
          <p:cNvGrpSpPr/>
          <p:nvPr/>
        </p:nvGrpSpPr>
        <p:grpSpPr>
          <a:xfrm>
            <a:off x="1464932" y="2723636"/>
            <a:ext cx="230698" cy="230698"/>
            <a:chOff x="900750" y="1436075"/>
            <a:chExt cx="481825" cy="481825"/>
          </a:xfrm>
        </p:grpSpPr>
        <p:sp>
          <p:nvSpPr>
            <p:cNvPr id="3657" name="Google Shape;3657;p4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8" name="Google Shape;3658;p4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59" name="Google Shape;3659;p4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0" name="Google Shape;3660;p4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61" name="Google Shape;3661;p41"/>
          <p:cNvGrpSpPr/>
          <p:nvPr/>
        </p:nvGrpSpPr>
        <p:grpSpPr>
          <a:xfrm>
            <a:off x="1749075" y="2764633"/>
            <a:ext cx="230698" cy="148703"/>
            <a:chOff x="1492675" y="1520750"/>
            <a:chExt cx="481825" cy="310575"/>
          </a:xfrm>
        </p:grpSpPr>
        <p:sp>
          <p:nvSpPr>
            <p:cNvPr id="3662" name="Google Shape;3662;p4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3" name="Google Shape;3663;p4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64" name="Google Shape;3664;p41"/>
          <p:cNvGrpSpPr/>
          <p:nvPr/>
        </p:nvGrpSpPr>
        <p:grpSpPr>
          <a:xfrm>
            <a:off x="2026384" y="2723624"/>
            <a:ext cx="239592" cy="230722"/>
            <a:chOff x="2071000" y="1435025"/>
            <a:chExt cx="500400" cy="481875"/>
          </a:xfrm>
        </p:grpSpPr>
        <p:sp>
          <p:nvSpPr>
            <p:cNvPr id="3665" name="Google Shape;3665;p4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6" name="Google Shape;3666;p4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67" name="Google Shape;3667;p4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68" name="Google Shape;3668;p41"/>
          <p:cNvGrpSpPr/>
          <p:nvPr/>
        </p:nvGrpSpPr>
        <p:grpSpPr>
          <a:xfrm>
            <a:off x="2317543" y="2737791"/>
            <a:ext cx="239280" cy="202389"/>
            <a:chOff x="2678350" y="1464650"/>
            <a:chExt cx="499750" cy="422700"/>
          </a:xfrm>
        </p:grpSpPr>
        <p:sp>
          <p:nvSpPr>
            <p:cNvPr id="3669" name="Google Shape;3669;p4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0" name="Google Shape;3670;p4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1" name="Google Shape;3671;p4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2" name="Google Shape;3672;p41"/>
          <p:cNvGrpSpPr/>
          <p:nvPr/>
        </p:nvGrpSpPr>
        <p:grpSpPr>
          <a:xfrm>
            <a:off x="2605553" y="2723636"/>
            <a:ext cx="230698" cy="230698"/>
            <a:chOff x="3271200" y="1435075"/>
            <a:chExt cx="481825" cy="481825"/>
          </a:xfrm>
        </p:grpSpPr>
        <p:sp>
          <p:nvSpPr>
            <p:cNvPr id="3673" name="Google Shape;3673;p4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4" name="Google Shape;3674;p4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75" name="Google Shape;3675;p41"/>
          <p:cNvGrpSpPr/>
          <p:nvPr/>
        </p:nvGrpSpPr>
        <p:grpSpPr>
          <a:xfrm>
            <a:off x="2884681" y="2723624"/>
            <a:ext cx="233547" cy="230722"/>
            <a:chOff x="3858100" y="1435075"/>
            <a:chExt cx="487775" cy="481875"/>
          </a:xfrm>
        </p:grpSpPr>
        <p:sp>
          <p:nvSpPr>
            <p:cNvPr id="3676" name="Google Shape;3676;p4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7" name="Google Shape;3677;p4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8" name="Google Shape;3678;p4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79" name="Google Shape;3679;p4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0" name="Google Shape;3680;p4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681" name="Google Shape;3681;p41"/>
          <p:cNvGrpSpPr/>
          <p:nvPr/>
        </p:nvGrpSpPr>
        <p:grpSpPr>
          <a:xfrm>
            <a:off x="3170345" y="2723636"/>
            <a:ext cx="230698" cy="230698"/>
            <a:chOff x="4456875" y="1435075"/>
            <a:chExt cx="481825" cy="481825"/>
          </a:xfrm>
        </p:grpSpPr>
        <p:sp>
          <p:nvSpPr>
            <p:cNvPr id="3682" name="Google Shape;3682;p4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3" name="Google Shape;3683;p4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4" name="Google Shape;3684;p4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5" name="Google Shape;3685;p4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6" name="Google Shape;3686;p4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7" name="Google Shape;3687;p4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8" name="Google Shape;3688;p4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89" name="Google Shape;3689;p4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0" name="Google Shape;3690;p4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1" name="Google Shape;3691;p4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2" name="Google Shape;3692;p4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3" name="Google Shape;3693;p4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4" name="Google Shape;3694;p4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5" name="Google Shape;3695;p4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6" name="Google Shape;3696;p4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7" name="Google Shape;3697;p4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8" name="Google Shape;3698;p4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699" name="Google Shape;3699;p4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0" name="Google Shape;3700;p4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1" name="Google Shape;3701;p41"/>
          <p:cNvGrpSpPr/>
          <p:nvPr/>
        </p:nvGrpSpPr>
        <p:grpSpPr>
          <a:xfrm>
            <a:off x="3456626" y="2723630"/>
            <a:ext cx="232960" cy="230710"/>
            <a:chOff x="5049725" y="1435050"/>
            <a:chExt cx="486550" cy="481850"/>
          </a:xfrm>
        </p:grpSpPr>
        <p:sp>
          <p:nvSpPr>
            <p:cNvPr id="3702" name="Google Shape;3702;p4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3" name="Google Shape;3703;p4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4" name="Google Shape;3704;p4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5" name="Google Shape;3705;p4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06" name="Google Shape;3706;p41"/>
          <p:cNvGrpSpPr/>
          <p:nvPr/>
        </p:nvGrpSpPr>
        <p:grpSpPr>
          <a:xfrm>
            <a:off x="3739208" y="2723636"/>
            <a:ext cx="230770" cy="230698"/>
            <a:chOff x="5642475" y="1435075"/>
            <a:chExt cx="481975" cy="481825"/>
          </a:xfrm>
        </p:grpSpPr>
        <p:sp>
          <p:nvSpPr>
            <p:cNvPr id="3707" name="Google Shape;3707;p4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8" name="Google Shape;3708;p4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09" name="Google Shape;3709;p4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0" name="Google Shape;3710;p41"/>
          <p:cNvGrpSpPr/>
          <p:nvPr/>
        </p:nvGrpSpPr>
        <p:grpSpPr>
          <a:xfrm>
            <a:off x="4021065" y="2723630"/>
            <a:ext cx="233762" cy="230710"/>
            <a:chOff x="6232000" y="1435050"/>
            <a:chExt cx="488225" cy="481850"/>
          </a:xfrm>
        </p:grpSpPr>
        <p:sp>
          <p:nvSpPr>
            <p:cNvPr id="3711" name="Google Shape;3711;p4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2" name="Google Shape;3712;p4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3" name="Google Shape;3713;p4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4" name="Google Shape;3714;p4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5" name="Google Shape;3715;p4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16" name="Google Shape;3716;p41"/>
          <p:cNvGrpSpPr/>
          <p:nvPr/>
        </p:nvGrpSpPr>
        <p:grpSpPr>
          <a:xfrm>
            <a:off x="1478302" y="3004925"/>
            <a:ext cx="203957" cy="229704"/>
            <a:chOff x="924450" y="2028975"/>
            <a:chExt cx="425975" cy="479750"/>
          </a:xfrm>
        </p:grpSpPr>
        <p:sp>
          <p:nvSpPr>
            <p:cNvPr id="3717" name="Google Shape;3717;p4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8" name="Google Shape;3718;p4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19" name="Google Shape;3719;p4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0" name="Google Shape;3720;p41"/>
          <p:cNvGrpSpPr/>
          <p:nvPr/>
        </p:nvGrpSpPr>
        <p:grpSpPr>
          <a:xfrm>
            <a:off x="2030813" y="3018391"/>
            <a:ext cx="230734" cy="202772"/>
            <a:chOff x="2085450" y="2057100"/>
            <a:chExt cx="481900" cy="423500"/>
          </a:xfrm>
        </p:grpSpPr>
        <p:sp>
          <p:nvSpPr>
            <p:cNvPr id="3721" name="Google Shape;3721;p4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2" name="Google Shape;3722;p4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3" name="Google Shape;3723;p4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24" name="Google Shape;3724;p41"/>
          <p:cNvGrpSpPr/>
          <p:nvPr/>
        </p:nvGrpSpPr>
        <p:grpSpPr>
          <a:xfrm>
            <a:off x="2321816" y="3034198"/>
            <a:ext cx="230734" cy="171159"/>
            <a:chOff x="2678275" y="2090100"/>
            <a:chExt cx="481900" cy="357475"/>
          </a:xfrm>
        </p:grpSpPr>
        <p:sp>
          <p:nvSpPr>
            <p:cNvPr id="3725" name="Google Shape;3725;p4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6" name="Google Shape;3726;p4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7" name="Google Shape;3727;p4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8" name="Google Shape;3728;p4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29" name="Google Shape;3729;p4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0" name="Google Shape;3730;p41"/>
          <p:cNvGrpSpPr/>
          <p:nvPr/>
        </p:nvGrpSpPr>
        <p:grpSpPr>
          <a:xfrm>
            <a:off x="2646323" y="3042493"/>
            <a:ext cx="149158" cy="154569"/>
            <a:chOff x="3357325" y="2093500"/>
            <a:chExt cx="311525" cy="322825"/>
          </a:xfrm>
        </p:grpSpPr>
        <p:sp>
          <p:nvSpPr>
            <p:cNvPr id="3731" name="Google Shape;3731;p4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2" name="Google Shape;3732;p4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3" name="Google Shape;3733;p4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34" name="Google Shape;3734;p41"/>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35" name="Google Shape;3735;p41"/>
          <p:cNvGrpSpPr/>
          <p:nvPr/>
        </p:nvGrpSpPr>
        <p:grpSpPr>
          <a:xfrm>
            <a:off x="3186385" y="3004428"/>
            <a:ext cx="198618" cy="230698"/>
            <a:chOff x="4492800" y="2027925"/>
            <a:chExt cx="414825" cy="481825"/>
          </a:xfrm>
        </p:grpSpPr>
        <p:sp>
          <p:nvSpPr>
            <p:cNvPr id="3736" name="Google Shape;3736;p4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37" name="Google Shape;3737;p4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38" name="Google Shape;3738;p41"/>
          <p:cNvGrpSpPr/>
          <p:nvPr/>
        </p:nvGrpSpPr>
        <p:grpSpPr>
          <a:xfrm>
            <a:off x="3457775" y="3004423"/>
            <a:ext cx="230662" cy="230710"/>
            <a:chOff x="5049725" y="2027900"/>
            <a:chExt cx="481750" cy="481850"/>
          </a:xfrm>
        </p:grpSpPr>
        <p:sp>
          <p:nvSpPr>
            <p:cNvPr id="3739" name="Google Shape;3739;p4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0" name="Google Shape;3740;p4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1" name="Google Shape;3741;p4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2" name="Google Shape;3742;p4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3" name="Google Shape;3743;p4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4" name="Google Shape;3744;p4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5" name="Google Shape;3745;p4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6" name="Google Shape;3746;p4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47" name="Google Shape;3747;p41"/>
          <p:cNvGrpSpPr/>
          <p:nvPr/>
        </p:nvGrpSpPr>
        <p:grpSpPr>
          <a:xfrm>
            <a:off x="3779828" y="3004482"/>
            <a:ext cx="149529" cy="230590"/>
            <a:chOff x="5726350" y="2028150"/>
            <a:chExt cx="312300" cy="481600"/>
          </a:xfrm>
        </p:grpSpPr>
        <p:sp>
          <p:nvSpPr>
            <p:cNvPr id="3748" name="Google Shape;3748;p4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49" name="Google Shape;3749;p4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0" name="Google Shape;3750;p4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1" name="Google Shape;3751;p41"/>
          <p:cNvGrpSpPr/>
          <p:nvPr/>
        </p:nvGrpSpPr>
        <p:grpSpPr>
          <a:xfrm>
            <a:off x="4024764" y="3006595"/>
            <a:ext cx="226365" cy="226365"/>
            <a:chOff x="6239925" y="2032450"/>
            <a:chExt cx="472775" cy="472775"/>
          </a:xfrm>
        </p:grpSpPr>
        <p:sp>
          <p:nvSpPr>
            <p:cNvPr id="3752" name="Google Shape;3752;p4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3" name="Google Shape;3753;p4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4" name="Google Shape;3754;p41"/>
          <p:cNvGrpSpPr/>
          <p:nvPr/>
        </p:nvGrpSpPr>
        <p:grpSpPr>
          <a:xfrm>
            <a:off x="4330172" y="2205605"/>
            <a:ext cx="227562" cy="126092"/>
            <a:chOff x="903075" y="2730000"/>
            <a:chExt cx="475275" cy="263350"/>
          </a:xfrm>
        </p:grpSpPr>
        <p:sp>
          <p:nvSpPr>
            <p:cNvPr id="3755" name="Google Shape;3755;p4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6" name="Google Shape;3756;p4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57" name="Google Shape;3757;p4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58" name="Google Shape;3758;p41"/>
          <p:cNvGrpSpPr/>
          <p:nvPr/>
        </p:nvGrpSpPr>
        <p:grpSpPr>
          <a:xfrm>
            <a:off x="1749075" y="3004428"/>
            <a:ext cx="230698" cy="230698"/>
            <a:chOff x="1492675" y="2027925"/>
            <a:chExt cx="481825" cy="481825"/>
          </a:xfrm>
        </p:grpSpPr>
        <p:sp>
          <p:nvSpPr>
            <p:cNvPr id="3759" name="Google Shape;3759;p4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0" name="Google Shape;3760;p4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1" name="Google Shape;3761;p4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2" name="Google Shape;3762;p4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3" name="Google Shape;3763;p4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64" name="Google Shape;3764;p41"/>
          <p:cNvGrpSpPr/>
          <p:nvPr/>
        </p:nvGrpSpPr>
        <p:grpSpPr>
          <a:xfrm>
            <a:off x="4623101" y="2153302"/>
            <a:ext cx="230698" cy="230698"/>
            <a:chOff x="1492675" y="2620775"/>
            <a:chExt cx="481825" cy="481825"/>
          </a:xfrm>
        </p:grpSpPr>
        <p:sp>
          <p:nvSpPr>
            <p:cNvPr id="3765" name="Google Shape;3765;p4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66" name="Google Shape;3766;p4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767" name="Google Shape;3767;p41"/>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768" name="Google Shape;3768;p41"/>
          <p:cNvGrpSpPr/>
          <p:nvPr/>
        </p:nvGrpSpPr>
        <p:grpSpPr>
          <a:xfrm>
            <a:off x="5183268" y="2164171"/>
            <a:ext cx="226843" cy="208960"/>
            <a:chOff x="2682350" y="2643425"/>
            <a:chExt cx="473775" cy="436425"/>
          </a:xfrm>
        </p:grpSpPr>
        <p:sp>
          <p:nvSpPr>
            <p:cNvPr id="3769" name="Google Shape;3769;p4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0" name="Google Shape;3770;p4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1" name="Google Shape;3771;p4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2" name="Google Shape;3772;p4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3" name="Google Shape;3773;p4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4" name="Google Shape;3774;p4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5" name="Google Shape;3775;p4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76" name="Google Shape;3776;p41"/>
          <p:cNvGrpSpPr/>
          <p:nvPr/>
        </p:nvGrpSpPr>
        <p:grpSpPr>
          <a:xfrm>
            <a:off x="5499808" y="2153302"/>
            <a:ext cx="162205" cy="230698"/>
            <a:chOff x="3342725" y="2620775"/>
            <a:chExt cx="338775" cy="481825"/>
          </a:xfrm>
        </p:grpSpPr>
        <p:sp>
          <p:nvSpPr>
            <p:cNvPr id="3777" name="Google Shape;3777;p4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8" name="Google Shape;3778;p4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79" name="Google Shape;3779;p4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0" name="Google Shape;3780;p41"/>
          <p:cNvGrpSpPr/>
          <p:nvPr/>
        </p:nvGrpSpPr>
        <p:grpSpPr>
          <a:xfrm>
            <a:off x="5767565" y="2153302"/>
            <a:ext cx="189246" cy="230698"/>
            <a:chOff x="3907325" y="2620775"/>
            <a:chExt cx="395250" cy="481825"/>
          </a:xfrm>
        </p:grpSpPr>
        <p:sp>
          <p:nvSpPr>
            <p:cNvPr id="3781" name="Google Shape;3781;p4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2" name="Google Shape;3782;p4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3" name="Google Shape;3783;p4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4" name="Google Shape;3784;p4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85" name="Google Shape;3785;p41"/>
          <p:cNvGrpSpPr/>
          <p:nvPr/>
        </p:nvGrpSpPr>
        <p:grpSpPr>
          <a:xfrm>
            <a:off x="6034939" y="2160514"/>
            <a:ext cx="230698" cy="216274"/>
            <a:chOff x="4456875" y="2635825"/>
            <a:chExt cx="481825" cy="451700"/>
          </a:xfrm>
        </p:grpSpPr>
        <p:sp>
          <p:nvSpPr>
            <p:cNvPr id="3786" name="Google Shape;3786;p4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7" name="Google Shape;3787;p4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8" name="Google Shape;3788;p4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89" name="Google Shape;3789;p4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0" name="Google Shape;3790;p4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1" name="Google Shape;3791;p4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2" name="Google Shape;3792;p41"/>
          <p:cNvGrpSpPr/>
          <p:nvPr/>
        </p:nvGrpSpPr>
        <p:grpSpPr>
          <a:xfrm>
            <a:off x="6323895" y="2160514"/>
            <a:ext cx="230698" cy="216274"/>
            <a:chOff x="5049725" y="2635825"/>
            <a:chExt cx="481825" cy="451700"/>
          </a:xfrm>
        </p:grpSpPr>
        <p:sp>
          <p:nvSpPr>
            <p:cNvPr id="3793" name="Google Shape;3793;p4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4" name="Google Shape;3794;p4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5" name="Google Shape;3795;p4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796" name="Google Shape;3796;p41"/>
          <p:cNvGrpSpPr/>
          <p:nvPr/>
        </p:nvGrpSpPr>
        <p:grpSpPr>
          <a:xfrm>
            <a:off x="6604855" y="2153601"/>
            <a:ext cx="230231" cy="230099"/>
            <a:chOff x="5643000" y="2621375"/>
            <a:chExt cx="480850" cy="480575"/>
          </a:xfrm>
        </p:grpSpPr>
        <p:sp>
          <p:nvSpPr>
            <p:cNvPr id="3797" name="Google Shape;3797;p4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8" name="Google Shape;3798;p4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799" name="Google Shape;3799;p4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0" name="Google Shape;3800;p4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1" name="Google Shape;3801;p4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2" name="Google Shape;3802;p4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3" name="Google Shape;3803;p4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04" name="Google Shape;3804;p41"/>
          <p:cNvGrpSpPr/>
          <p:nvPr/>
        </p:nvGrpSpPr>
        <p:grpSpPr>
          <a:xfrm>
            <a:off x="6890046" y="2153302"/>
            <a:ext cx="230770" cy="230698"/>
            <a:chOff x="6235250" y="2620775"/>
            <a:chExt cx="481975" cy="481825"/>
          </a:xfrm>
        </p:grpSpPr>
        <p:sp>
          <p:nvSpPr>
            <p:cNvPr id="3805" name="Google Shape;3805;p4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6" name="Google Shape;3806;p4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7" name="Google Shape;3807;p4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8" name="Google Shape;3808;p4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09" name="Google Shape;3809;p4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10" name="Google Shape;3810;p41"/>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11" name="Google Shape;3811;p41"/>
          <p:cNvGrpSpPr/>
          <p:nvPr/>
        </p:nvGrpSpPr>
        <p:grpSpPr>
          <a:xfrm>
            <a:off x="4622474" y="2441724"/>
            <a:ext cx="231955" cy="230698"/>
            <a:chOff x="1535000" y="3223325"/>
            <a:chExt cx="484450" cy="481825"/>
          </a:xfrm>
        </p:grpSpPr>
        <p:sp>
          <p:nvSpPr>
            <p:cNvPr id="3812" name="Google Shape;3812;p4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3" name="Google Shape;3813;p4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4" name="Google Shape;3814;p4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15" name="Google Shape;3815;p41"/>
          <p:cNvGrpSpPr/>
          <p:nvPr/>
        </p:nvGrpSpPr>
        <p:grpSpPr>
          <a:xfrm>
            <a:off x="4899627" y="2465729"/>
            <a:ext cx="230698" cy="182686"/>
            <a:chOff x="2085525" y="3263750"/>
            <a:chExt cx="481825" cy="381550"/>
          </a:xfrm>
        </p:grpSpPr>
        <p:sp>
          <p:nvSpPr>
            <p:cNvPr id="3816" name="Google Shape;3816;p4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17" name="Google Shape;3817;p4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18" name="Google Shape;3818;p41"/>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19" name="Google Shape;3819;p41"/>
          <p:cNvGrpSpPr/>
          <p:nvPr/>
        </p:nvGrpSpPr>
        <p:grpSpPr>
          <a:xfrm>
            <a:off x="5465239" y="2441717"/>
            <a:ext cx="231344" cy="230710"/>
            <a:chOff x="3270450" y="3213625"/>
            <a:chExt cx="483175" cy="481850"/>
          </a:xfrm>
        </p:grpSpPr>
        <p:sp>
          <p:nvSpPr>
            <p:cNvPr id="3820" name="Google Shape;3820;p4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1" name="Google Shape;3821;p4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22" name="Google Shape;3822;p41"/>
          <p:cNvGrpSpPr/>
          <p:nvPr/>
        </p:nvGrpSpPr>
        <p:grpSpPr>
          <a:xfrm>
            <a:off x="5804750" y="2441723"/>
            <a:ext cx="114876" cy="230698"/>
            <a:chOff x="3984950" y="3213600"/>
            <a:chExt cx="239925" cy="481825"/>
          </a:xfrm>
        </p:grpSpPr>
        <p:sp>
          <p:nvSpPr>
            <p:cNvPr id="3823" name="Google Shape;3823;p4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4" name="Google Shape;3824;p4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825" name="Google Shape;3825;p41"/>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6" name="Google Shape;3826;p41"/>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827" name="Google Shape;3827;p41"/>
          <p:cNvGrpSpPr/>
          <p:nvPr/>
        </p:nvGrpSpPr>
        <p:grpSpPr>
          <a:xfrm>
            <a:off x="6599193" y="2461911"/>
            <a:ext cx="241555" cy="190323"/>
            <a:chOff x="5629975" y="3255775"/>
            <a:chExt cx="504500" cy="397500"/>
          </a:xfrm>
        </p:grpSpPr>
        <p:sp>
          <p:nvSpPr>
            <p:cNvPr id="3828" name="Google Shape;3828;p4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29" name="Google Shape;3829;p4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0" name="Google Shape;3830;p4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1" name="Google Shape;3831;p4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2" name="Google Shape;3832;p4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33" name="Google Shape;3833;p41"/>
          <p:cNvGrpSpPr/>
          <p:nvPr/>
        </p:nvGrpSpPr>
        <p:grpSpPr>
          <a:xfrm>
            <a:off x="6889741" y="2461983"/>
            <a:ext cx="231380" cy="190179"/>
            <a:chOff x="6234950" y="3255925"/>
            <a:chExt cx="483250" cy="397200"/>
          </a:xfrm>
        </p:grpSpPr>
        <p:sp>
          <p:nvSpPr>
            <p:cNvPr id="3834" name="Google Shape;3834;p4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5" name="Google Shape;3835;p4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6" name="Google Shape;3836;p4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7" name="Google Shape;3837;p4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8" name="Google Shape;3838;p4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39" name="Google Shape;3839;p4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0" name="Google Shape;3840;p41"/>
          <p:cNvGrpSpPr/>
          <p:nvPr/>
        </p:nvGrpSpPr>
        <p:grpSpPr>
          <a:xfrm>
            <a:off x="4335816" y="2723695"/>
            <a:ext cx="216274" cy="230698"/>
            <a:chOff x="914900" y="3806450"/>
            <a:chExt cx="451700" cy="481825"/>
          </a:xfrm>
        </p:grpSpPr>
        <p:sp>
          <p:nvSpPr>
            <p:cNvPr id="3841" name="Google Shape;3841;p4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2" name="Google Shape;3842;p4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3" name="Google Shape;3843;p4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4" name="Google Shape;3844;p4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5" name="Google Shape;3845;p4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46" name="Google Shape;3846;p41"/>
          <p:cNvGrpSpPr/>
          <p:nvPr/>
        </p:nvGrpSpPr>
        <p:grpSpPr>
          <a:xfrm>
            <a:off x="4620689" y="2723569"/>
            <a:ext cx="235522" cy="230949"/>
            <a:chOff x="1490050" y="3805975"/>
            <a:chExt cx="491900" cy="482350"/>
          </a:xfrm>
        </p:grpSpPr>
        <p:sp>
          <p:nvSpPr>
            <p:cNvPr id="3847" name="Google Shape;3847;p4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8" name="Google Shape;3848;p4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49" name="Google Shape;3849;p4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0" name="Google Shape;3850;p4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1" name="Google Shape;3851;p41"/>
          <p:cNvGrpSpPr/>
          <p:nvPr/>
        </p:nvGrpSpPr>
        <p:grpSpPr>
          <a:xfrm>
            <a:off x="4908927" y="2723695"/>
            <a:ext cx="212096" cy="230698"/>
            <a:chOff x="2104275" y="3806450"/>
            <a:chExt cx="442975" cy="481825"/>
          </a:xfrm>
        </p:grpSpPr>
        <p:sp>
          <p:nvSpPr>
            <p:cNvPr id="3852" name="Google Shape;3852;p4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3" name="Google Shape;3853;p4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4" name="Google Shape;3854;p41"/>
          <p:cNvGrpSpPr/>
          <p:nvPr/>
        </p:nvGrpSpPr>
        <p:grpSpPr>
          <a:xfrm>
            <a:off x="5196925" y="2723695"/>
            <a:ext cx="199528" cy="230698"/>
            <a:chOff x="2710875" y="3806450"/>
            <a:chExt cx="416725" cy="481825"/>
          </a:xfrm>
        </p:grpSpPr>
        <p:sp>
          <p:nvSpPr>
            <p:cNvPr id="3855" name="Google Shape;3855;p4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6" name="Google Shape;3856;p4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57" name="Google Shape;3857;p41"/>
          <p:cNvGrpSpPr/>
          <p:nvPr/>
        </p:nvGrpSpPr>
        <p:grpSpPr>
          <a:xfrm>
            <a:off x="5465562" y="2751196"/>
            <a:ext cx="230698" cy="175696"/>
            <a:chOff x="3271200" y="3863875"/>
            <a:chExt cx="481825" cy="366950"/>
          </a:xfrm>
        </p:grpSpPr>
        <p:sp>
          <p:nvSpPr>
            <p:cNvPr id="3858" name="Google Shape;3858;p4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59" name="Google Shape;3859;p4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0" name="Google Shape;3860;p41"/>
          <p:cNvGrpSpPr/>
          <p:nvPr/>
        </p:nvGrpSpPr>
        <p:grpSpPr>
          <a:xfrm>
            <a:off x="5761706" y="2723850"/>
            <a:ext cx="200964" cy="230387"/>
            <a:chOff x="3895050" y="3806775"/>
            <a:chExt cx="419725" cy="481175"/>
          </a:xfrm>
        </p:grpSpPr>
        <p:sp>
          <p:nvSpPr>
            <p:cNvPr id="3861" name="Google Shape;3861;p4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2" name="Google Shape;3862;p4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63" name="Google Shape;3863;p41"/>
          <p:cNvGrpSpPr/>
          <p:nvPr/>
        </p:nvGrpSpPr>
        <p:grpSpPr>
          <a:xfrm>
            <a:off x="6035945" y="2723701"/>
            <a:ext cx="228687" cy="230686"/>
            <a:chOff x="4464775" y="3806475"/>
            <a:chExt cx="477625" cy="481800"/>
          </a:xfrm>
        </p:grpSpPr>
        <p:sp>
          <p:nvSpPr>
            <p:cNvPr id="3864" name="Google Shape;3864;p4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5" name="Google Shape;3865;p4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6" name="Google Shape;3866;p4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7" name="Google Shape;3867;p4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8" name="Google Shape;3868;p4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69" name="Google Shape;3869;p4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0" name="Google Shape;3870;p41"/>
          <p:cNvGrpSpPr/>
          <p:nvPr/>
        </p:nvGrpSpPr>
        <p:grpSpPr>
          <a:xfrm>
            <a:off x="6323895" y="2723695"/>
            <a:ext cx="230698" cy="230698"/>
            <a:chOff x="5049725" y="3806450"/>
            <a:chExt cx="481825" cy="481825"/>
          </a:xfrm>
        </p:grpSpPr>
        <p:sp>
          <p:nvSpPr>
            <p:cNvPr id="3871" name="Google Shape;3871;p4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2" name="Google Shape;3872;p4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3" name="Google Shape;3873;p4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4" name="Google Shape;3874;p41"/>
          <p:cNvGrpSpPr/>
          <p:nvPr/>
        </p:nvGrpSpPr>
        <p:grpSpPr>
          <a:xfrm>
            <a:off x="6604621" y="2723695"/>
            <a:ext cx="230698" cy="230698"/>
            <a:chOff x="5651375" y="3806450"/>
            <a:chExt cx="481825" cy="481825"/>
          </a:xfrm>
        </p:grpSpPr>
        <p:sp>
          <p:nvSpPr>
            <p:cNvPr id="3875" name="Google Shape;3875;p4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4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7" name="Google Shape;3877;p4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8" name="Google Shape;3878;p4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79" name="Google Shape;3879;p41"/>
          <p:cNvGrpSpPr/>
          <p:nvPr/>
        </p:nvGrpSpPr>
        <p:grpSpPr>
          <a:xfrm>
            <a:off x="6903937" y="2725047"/>
            <a:ext cx="202987" cy="227993"/>
            <a:chOff x="6264300" y="3809300"/>
            <a:chExt cx="423950" cy="476175"/>
          </a:xfrm>
        </p:grpSpPr>
        <p:sp>
          <p:nvSpPr>
            <p:cNvPr id="3880" name="Google Shape;3880;p4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1" name="Google Shape;3881;p4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2" name="Google Shape;3882;p4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3" name="Google Shape;3883;p41"/>
          <p:cNvGrpSpPr/>
          <p:nvPr/>
        </p:nvGrpSpPr>
        <p:grpSpPr>
          <a:xfrm>
            <a:off x="4328155" y="3004481"/>
            <a:ext cx="231596" cy="230710"/>
            <a:chOff x="898875" y="4399275"/>
            <a:chExt cx="483700" cy="481850"/>
          </a:xfrm>
        </p:grpSpPr>
        <p:sp>
          <p:nvSpPr>
            <p:cNvPr id="3884" name="Google Shape;3884;p4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5" name="Google Shape;3885;p41"/>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4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7" name="Google Shape;3887;p4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8" name="Google Shape;3888;p4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4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0" name="Google Shape;3890;p4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1" name="Google Shape;3891;p4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2" name="Google Shape;3892;p41"/>
          <p:cNvGrpSpPr/>
          <p:nvPr/>
        </p:nvGrpSpPr>
        <p:grpSpPr>
          <a:xfrm>
            <a:off x="4623101" y="3014853"/>
            <a:ext cx="230698" cy="209966"/>
            <a:chOff x="1492675" y="4420975"/>
            <a:chExt cx="481825" cy="438525"/>
          </a:xfrm>
        </p:grpSpPr>
        <p:sp>
          <p:nvSpPr>
            <p:cNvPr id="3893" name="Google Shape;3893;p4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4" name="Google Shape;3894;p4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5" name="Google Shape;3895;p4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4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7" name="Google Shape;3897;p4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8" name="Google Shape;3898;p41"/>
          <p:cNvGrpSpPr/>
          <p:nvPr/>
        </p:nvGrpSpPr>
        <p:grpSpPr>
          <a:xfrm>
            <a:off x="4898495" y="3004942"/>
            <a:ext cx="232960" cy="229788"/>
            <a:chOff x="2084100" y="4400250"/>
            <a:chExt cx="486550" cy="479925"/>
          </a:xfrm>
        </p:grpSpPr>
        <p:sp>
          <p:nvSpPr>
            <p:cNvPr id="3899" name="Google Shape;3899;p4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4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4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4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4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4" name="Google Shape;3904;p4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5" name="Google Shape;3905;p41"/>
          <p:cNvGrpSpPr/>
          <p:nvPr/>
        </p:nvGrpSpPr>
        <p:grpSpPr>
          <a:xfrm>
            <a:off x="5195310" y="3004499"/>
            <a:ext cx="202760" cy="230674"/>
            <a:chOff x="2707950" y="4399325"/>
            <a:chExt cx="423475" cy="481775"/>
          </a:xfrm>
        </p:grpSpPr>
        <p:sp>
          <p:nvSpPr>
            <p:cNvPr id="3906" name="Google Shape;3906;p4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7" name="Google Shape;3907;p4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8" name="Google Shape;3908;p4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9" name="Google Shape;3909;p4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0" name="Google Shape;3910;p4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1" name="Google Shape;3911;p4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2" name="Google Shape;3912;p4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3" name="Google Shape;3913;p4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4" name="Google Shape;3914;p4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5" name="Google Shape;3915;p4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6" name="Google Shape;3916;p4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4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8" name="Google Shape;3918;p41"/>
          <p:cNvGrpSpPr/>
          <p:nvPr/>
        </p:nvGrpSpPr>
        <p:grpSpPr>
          <a:xfrm>
            <a:off x="5487390" y="3004481"/>
            <a:ext cx="187043" cy="230710"/>
            <a:chOff x="3330525" y="4399275"/>
            <a:chExt cx="390650" cy="481850"/>
          </a:xfrm>
        </p:grpSpPr>
        <p:sp>
          <p:nvSpPr>
            <p:cNvPr id="3919" name="Google Shape;3919;p4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0" name="Google Shape;3920;p4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1" name="Google Shape;3921;p4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2" name="Google Shape;3922;p4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3" name="Google Shape;3923;p4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4" name="Google Shape;3924;p4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5" name="Google Shape;3925;p4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6" name="Google Shape;3926;p41"/>
          <p:cNvGrpSpPr/>
          <p:nvPr/>
        </p:nvGrpSpPr>
        <p:grpSpPr>
          <a:xfrm>
            <a:off x="5776076" y="3004487"/>
            <a:ext cx="172224" cy="230698"/>
            <a:chOff x="3938800" y="4399275"/>
            <a:chExt cx="359700" cy="481825"/>
          </a:xfrm>
        </p:grpSpPr>
        <p:sp>
          <p:nvSpPr>
            <p:cNvPr id="3927" name="Google Shape;3927;p4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8" name="Google Shape;3928;p4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9" name="Google Shape;3929;p4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0" name="Google Shape;3930;p4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1" name="Google Shape;3931;p4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2" name="Google Shape;3932;p41"/>
          <p:cNvGrpSpPr/>
          <p:nvPr/>
        </p:nvGrpSpPr>
        <p:grpSpPr>
          <a:xfrm>
            <a:off x="6096214" y="3004487"/>
            <a:ext cx="108149" cy="230698"/>
            <a:chOff x="4584850" y="4399275"/>
            <a:chExt cx="225875" cy="481825"/>
          </a:xfrm>
        </p:grpSpPr>
        <p:sp>
          <p:nvSpPr>
            <p:cNvPr id="3933" name="Google Shape;3933;p4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4" name="Google Shape;3934;p4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5" name="Google Shape;3935;p41"/>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6" name="Google Shape;3936;p41"/>
          <p:cNvGrpSpPr/>
          <p:nvPr/>
        </p:nvGrpSpPr>
        <p:grpSpPr>
          <a:xfrm>
            <a:off x="6604621" y="3004487"/>
            <a:ext cx="230698" cy="230698"/>
            <a:chOff x="5642550" y="4399275"/>
            <a:chExt cx="481825" cy="481825"/>
          </a:xfrm>
        </p:grpSpPr>
        <p:sp>
          <p:nvSpPr>
            <p:cNvPr id="3937" name="Google Shape;3937;p4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8" name="Google Shape;3938;p4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9" name="Google Shape;3939;p41"/>
          <p:cNvGrpSpPr/>
          <p:nvPr/>
        </p:nvGrpSpPr>
        <p:grpSpPr>
          <a:xfrm>
            <a:off x="6881900" y="3012585"/>
            <a:ext cx="247061" cy="214502"/>
            <a:chOff x="6218300" y="4416175"/>
            <a:chExt cx="516000" cy="448000"/>
          </a:xfrm>
        </p:grpSpPr>
        <p:sp>
          <p:nvSpPr>
            <p:cNvPr id="3940" name="Google Shape;3940;p4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1" name="Google Shape;3941;p4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2" name="Google Shape;3942;p4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3" name="Google Shape;3943;p41"/>
          <p:cNvGrpSpPr/>
          <p:nvPr/>
        </p:nvGrpSpPr>
        <p:grpSpPr>
          <a:xfrm>
            <a:off x="7161095" y="2153361"/>
            <a:ext cx="230698" cy="230698"/>
            <a:chOff x="899850" y="4992125"/>
            <a:chExt cx="481825" cy="481825"/>
          </a:xfrm>
        </p:grpSpPr>
        <p:sp>
          <p:nvSpPr>
            <p:cNvPr id="3944" name="Google Shape;3944;p4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5" name="Google Shape;3945;p4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4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7" name="Google Shape;3947;p41"/>
          <p:cNvGrpSpPr/>
          <p:nvPr/>
        </p:nvGrpSpPr>
        <p:grpSpPr>
          <a:xfrm>
            <a:off x="7161106" y="2441767"/>
            <a:ext cx="230698" cy="230698"/>
            <a:chOff x="1492675" y="4992125"/>
            <a:chExt cx="481825" cy="481825"/>
          </a:xfrm>
        </p:grpSpPr>
        <p:sp>
          <p:nvSpPr>
            <p:cNvPr id="3948" name="Google Shape;3948;p4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9" name="Google Shape;3949;p4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0" name="Google Shape;3950;p41"/>
          <p:cNvGrpSpPr/>
          <p:nvPr/>
        </p:nvGrpSpPr>
        <p:grpSpPr>
          <a:xfrm>
            <a:off x="7161118" y="2723724"/>
            <a:ext cx="230698" cy="230698"/>
            <a:chOff x="2085525" y="4992125"/>
            <a:chExt cx="481825" cy="481825"/>
          </a:xfrm>
        </p:grpSpPr>
        <p:sp>
          <p:nvSpPr>
            <p:cNvPr id="3951" name="Google Shape;3951;p4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2" name="Google Shape;3952;p4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3" name="Google Shape;3953;p41"/>
          <p:cNvGrpSpPr/>
          <p:nvPr/>
        </p:nvGrpSpPr>
        <p:grpSpPr>
          <a:xfrm>
            <a:off x="7449623" y="2153361"/>
            <a:ext cx="230698" cy="230698"/>
            <a:chOff x="2678350" y="4992125"/>
            <a:chExt cx="481825" cy="481825"/>
          </a:xfrm>
        </p:grpSpPr>
        <p:sp>
          <p:nvSpPr>
            <p:cNvPr id="3954" name="Google Shape;3954;p4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5" name="Google Shape;3955;p4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6" name="Google Shape;3956;p4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7" name="Google Shape;3957;p41"/>
          <p:cNvGrpSpPr/>
          <p:nvPr/>
        </p:nvGrpSpPr>
        <p:grpSpPr>
          <a:xfrm>
            <a:off x="7161142" y="3004502"/>
            <a:ext cx="230698" cy="230698"/>
            <a:chOff x="3271200" y="4992125"/>
            <a:chExt cx="481825" cy="481825"/>
          </a:xfrm>
        </p:grpSpPr>
        <p:sp>
          <p:nvSpPr>
            <p:cNvPr id="3958" name="Google Shape;3958;p4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9" name="Google Shape;3959;p4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4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1" name="Google Shape;3961;p41"/>
          <p:cNvGrpSpPr/>
          <p:nvPr/>
        </p:nvGrpSpPr>
        <p:grpSpPr>
          <a:xfrm>
            <a:off x="7449593" y="2442468"/>
            <a:ext cx="230806" cy="229297"/>
            <a:chOff x="3863900" y="4993625"/>
            <a:chExt cx="482050" cy="478900"/>
          </a:xfrm>
        </p:grpSpPr>
        <p:sp>
          <p:nvSpPr>
            <p:cNvPr id="3962" name="Google Shape;3962;p41"/>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3" name="Google Shape;3963;p41"/>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41"/>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41"/>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6" name="Google Shape;3966;p41"/>
          <p:cNvGrpSpPr/>
          <p:nvPr/>
        </p:nvGrpSpPr>
        <p:grpSpPr>
          <a:xfrm>
            <a:off x="7449605" y="2724424"/>
            <a:ext cx="230806" cy="229297"/>
            <a:chOff x="4456725" y="4993625"/>
            <a:chExt cx="482050" cy="478900"/>
          </a:xfrm>
        </p:grpSpPr>
        <p:sp>
          <p:nvSpPr>
            <p:cNvPr id="3967" name="Google Shape;3967;p41"/>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8" name="Google Shape;3968;p41"/>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9" name="Google Shape;3969;p41"/>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0" name="Google Shape;3970;p41"/>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1" name="Google Shape;3971;p41"/>
          <p:cNvGrpSpPr/>
          <p:nvPr/>
        </p:nvGrpSpPr>
        <p:grpSpPr>
          <a:xfrm>
            <a:off x="7449617" y="3005196"/>
            <a:ext cx="230806" cy="229309"/>
            <a:chOff x="5049575" y="4993600"/>
            <a:chExt cx="482050" cy="478925"/>
          </a:xfrm>
        </p:grpSpPr>
        <p:sp>
          <p:nvSpPr>
            <p:cNvPr id="3972" name="Google Shape;3972;p4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4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4" name="Google Shape;3974;p4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5" name="Google Shape;3975;p4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6" name="Google Shape;3976;p41"/>
          <p:cNvGrpSpPr/>
          <p:nvPr/>
        </p:nvGrpSpPr>
        <p:grpSpPr>
          <a:xfrm>
            <a:off x="1464620" y="3389882"/>
            <a:ext cx="231320" cy="203310"/>
            <a:chOff x="892750" y="267400"/>
            <a:chExt cx="483125" cy="424625"/>
          </a:xfrm>
        </p:grpSpPr>
        <p:sp>
          <p:nvSpPr>
            <p:cNvPr id="3977" name="Google Shape;3977;p4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8" name="Google Shape;3978;p4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9" name="Google Shape;3979;p4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0" name="Google Shape;3980;p41"/>
          <p:cNvGrpSpPr/>
          <p:nvPr/>
        </p:nvGrpSpPr>
        <p:grpSpPr>
          <a:xfrm>
            <a:off x="1762763" y="3375865"/>
            <a:ext cx="203322" cy="231344"/>
            <a:chOff x="1516475" y="238075"/>
            <a:chExt cx="424650" cy="483175"/>
          </a:xfrm>
        </p:grpSpPr>
        <p:sp>
          <p:nvSpPr>
            <p:cNvPr id="3981" name="Google Shape;3981;p4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2" name="Google Shape;3982;p4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3" name="Google Shape;3983;p41"/>
          <p:cNvGrpSpPr/>
          <p:nvPr/>
        </p:nvGrpSpPr>
        <p:grpSpPr>
          <a:xfrm>
            <a:off x="2030071" y="3430538"/>
            <a:ext cx="232218" cy="121998"/>
            <a:chOff x="2080675" y="352325"/>
            <a:chExt cx="485000" cy="254800"/>
          </a:xfrm>
        </p:grpSpPr>
        <p:sp>
          <p:nvSpPr>
            <p:cNvPr id="3984" name="Google Shape;3984;p4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4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6" name="Google Shape;3986;p41"/>
          <p:cNvGrpSpPr/>
          <p:nvPr/>
        </p:nvGrpSpPr>
        <p:grpSpPr>
          <a:xfrm>
            <a:off x="2335521" y="3375877"/>
            <a:ext cx="203322" cy="231320"/>
            <a:chOff x="2705375" y="238125"/>
            <a:chExt cx="424650" cy="483125"/>
          </a:xfrm>
        </p:grpSpPr>
        <p:sp>
          <p:nvSpPr>
            <p:cNvPr id="3987" name="Google Shape;3987;p4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8" name="Google Shape;3988;p4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9" name="Google Shape;3989;p4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4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1" name="Google Shape;3991;p41"/>
          <p:cNvGrpSpPr/>
          <p:nvPr/>
        </p:nvGrpSpPr>
        <p:grpSpPr>
          <a:xfrm>
            <a:off x="2618504" y="3376093"/>
            <a:ext cx="204795" cy="230889"/>
            <a:chOff x="3299850" y="238575"/>
            <a:chExt cx="427725" cy="482225"/>
          </a:xfrm>
        </p:grpSpPr>
        <p:sp>
          <p:nvSpPr>
            <p:cNvPr id="3992" name="Google Shape;3992;p4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4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4" name="Google Shape;3994;p4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5" name="Google Shape;3995;p4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4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97" name="Google Shape;3997;p41"/>
          <p:cNvGrpSpPr/>
          <p:nvPr/>
        </p:nvGrpSpPr>
        <p:grpSpPr>
          <a:xfrm>
            <a:off x="2881617" y="3375877"/>
            <a:ext cx="239675" cy="231320"/>
            <a:chOff x="3857225" y="238125"/>
            <a:chExt cx="500575" cy="483125"/>
          </a:xfrm>
        </p:grpSpPr>
        <p:sp>
          <p:nvSpPr>
            <p:cNvPr id="3998" name="Google Shape;3998;p4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9" name="Google Shape;3999;p4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4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4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2" name="Google Shape;4002;p4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3" name="Google Shape;4003;p4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4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05" name="Google Shape;4005;p41"/>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06" name="Google Shape;4006;p41"/>
          <p:cNvGrpSpPr/>
          <p:nvPr/>
        </p:nvGrpSpPr>
        <p:grpSpPr>
          <a:xfrm>
            <a:off x="3457440" y="3375895"/>
            <a:ext cx="231332" cy="231284"/>
            <a:chOff x="5053900" y="238200"/>
            <a:chExt cx="483150" cy="483050"/>
          </a:xfrm>
        </p:grpSpPr>
        <p:sp>
          <p:nvSpPr>
            <p:cNvPr id="4007" name="Google Shape;4007;p4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8" name="Google Shape;4008;p4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4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4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1" name="Google Shape;4011;p41"/>
          <p:cNvGrpSpPr/>
          <p:nvPr/>
        </p:nvGrpSpPr>
        <p:grpSpPr>
          <a:xfrm>
            <a:off x="3738932" y="3375877"/>
            <a:ext cx="231320" cy="231320"/>
            <a:chOff x="5648375" y="238125"/>
            <a:chExt cx="483125" cy="483125"/>
          </a:xfrm>
        </p:grpSpPr>
        <p:sp>
          <p:nvSpPr>
            <p:cNvPr id="4012" name="Google Shape;4012;p4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3" name="Google Shape;4013;p4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4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4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6" name="Google Shape;4016;p4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7" name="Google Shape;4017;p4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4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4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0" name="Google Shape;4020;p4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1" name="Google Shape;4021;p4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2" name="Google Shape;4022;p41"/>
          <p:cNvGrpSpPr/>
          <p:nvPr/>
        </p:nvGrpSpPr>
        <p:grpSpPr>
          <a:xfrm>
            <a:off x="4022286" y="3375877"/>
            <a:ext cx="231320" cy="231320"/>
            <a:chOff x="6242825" y="238125"/>
            <a:chExt cx="483125" cy="483125"/>
          </a:xfrm>
        </p:grpSpPr>
        <p:sp>
          <p:nvSpPr>
            <p:cNvPr id="4023" name="Google Shape;4023;p4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4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5" name="Google Shape;4025;p4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6" name="Google Shape;4026;p41"/>
          <p:cNvGrpSpPr/>
          <p:nvPr/>
        </p:nvGrpSpPr>
        <p:grpSpPr>
          <a:xfrm>
            <a:off x="1463465" y="3675236"/>
            <a:ext cx="233630" cy="203287"/>
            <a:chOff x="889275" y="861850"/>
            <a:chExt cx="487950" cy="424575"/>
          </a:xfrm>
        </p:grpSpPr>
        <p:sp>
          <p:nvSpPr>
            <p:cNvPr id="4027" name="Google Shape;4027;p4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4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9" name="Google Shape;4029;p4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0" name="Google Shape;4030;p4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31" name="Google Shape;4031;p41"/>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41"/>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33" name="Google Shape;4033;p41"/>
          <p:cNvGrpSpPr/>
          <p:nvPr/>
        </p:nvGrpSpPr>
        <p:grpSpPr>
          <a:xfrm>
            <a:off x="2321523" y="3661220"/>
            <a:ext cx="231320" cy="231320"/>
            <a:chOff x="2676100" y="832575"/>
            <a:chExt cx="483125" cy="483125"/>
          </a:xfrm>
        </p:grpSpPr>
        <p:sp>
          <p:nvSpPr>
            <p:cNvPr id="4034" name="Google Shape;4034;p4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4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6" name="Google Shape;4036;p4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7" name="Google Shape;4037;p41"/>
          <p:cNvGrpSpPr/>
          <p:nvPr/>
        </p:nvGrpSpPr>
        <p:grpSpPr>
          <a:xfrm>
            <a:off x="2601351" y="3661220"/>
            <a:ext cx="239101" cy="231320"/>
            <a:chOff x="3270550" y="832575"/>
            <a:chExt cx="499375" cy="483125"/>
          </a:xfrm>
        </p:grpSpPr>
        <p:sp>
          <p:nvSpPr>
            <p:cNvPr id="4038" name="Google Shape;4038;p4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4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0" name="Google Shape;4040;p4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1" name="Google Shape;4041;p41"/>
          <p:cNvGrpSpPr/>
          <p:nvPr/>
        </p:nvGrpSpPr>
        <p:grpSpPr>
          <a:xfrm>
            <a:off x="2885789" y="3668450"/>
            <a:ext cx="231332" cy="216860"/>
            <a:chOff x="3865000" y="847675"/>
            <a:chExt cx="483150" cy="452925"/>
          </a:xfrm>
        </p:grpSpPr>
        <p:sp>
          <p:nvSpPr>
            <p:cNvPr id="4042" name="Google Shape;4042;p4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4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4" name="Google Shape;4044;p4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5" name="Google Shape;4045;p4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6" name="Google Shape;4046;p41"/>
          <p:cNvGrpSpPr/>
          <p:nvPr/>
        </p:nvGrpSpPr>
        <p:grpSpPr>
          <a:xfrm>
            <a:off x="3168460" y="3675195"/>
            <a:ext cx="234468" cy="203370"/>
            <a:chOff x="4452900" y="861750"/>
            <a:chExt cx="489700" cy="424750"/>
          </a:xfrm>
        </p:grpSpPr>
        <p:sp>
          <p:nvSpPr>
            <p:cNvPr id="4047" name="Google Shape;4047;p4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8" name="Google Shape;4048;p4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4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0" name="Google Shape;4050;p41"/>
          <p:cNvGrpSpPr/>
          <p:nvPr/>
        </p:nvGrpSpPr>
        <p:grpSpPr>
          <a:xfrm>
            <a:off x="3452185" y="3661226"/>
            <a:ext cx="241842" cy="231308"/>
            <a:chOff x="5049750" y="832600"/>
            <a:chExt cx="505100" cy="483100"/>
          </a:xfrm>
        </p:grpSpPr>
        <p:sp>
          <p:nvSpPr>
            <p:cNvPr id="4051" name="Google Shape;4051;p4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4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53" name="Google Shape;4053;p41"/>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54" name="Google Shape;4054;p41"/>
          <p:cNvGrpSpPr/>
          <p:nvPr/>
        </p:nvGrpSpPr>
        <p:grpSpPr>
          <a:xfrm>
            <a:off x="4036285" y="3661220"/>
            <a:ext cx="203322" cy="231320"/>
            <a:chOff x="6272100" y="832575"/>
            <a:chExt cx="424650" cy="483125"/>
          </a:xfrm>
        </p:grpSpPr>
        <p:sp>
          <p:nvSpPr>
            <p:cNvPr id="4055" name="Google Shape;4055;p4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4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7" name="Google Shape;4057;p41"/>
          <p:cNvGrpSpPr/>
          <p:nvPr/>
        </p:nvGrpSpPr>
        <p:grpSpPr>
          <a:xfrm>
            <a:off x="1464602" y="3946180"/>
            <a:ext cx="231356" cy="231332"/>
            <a:chOff x="893650" y="1428000"/>
            <a:chExt cx="483200" cy="483150"/>
          </a:xfrm>
        </p:grpSpPr>
        <p:sp>
          <p:nvSpPr>
            <p:cNvPr id="4058" name="Google Shape;4058;p4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4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0" name="Google Shape;4060;p4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1" name="Google Shape;4061;p4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62" name="Google Shape;4062;p41"/>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3" name="Google Shape;4063;p41"/>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64" name="Google Shape;4064;p41"/>
          <p:cNvGrpSpPr/>
          <p:nvPr/>
        </p:nvGrpSpPr>
        <p:grpSpPr>
          <a:xfrm>
            <a:off x="2317219" y="3960233"/>
            <a:ext cx="239927" cy="203227"/>
            <a:chOff x="2676100" y="1456375"/>
            <a:chExt cx="501100" cy="424450"/>
          </a:xfrm>
        </p:grpSpPr>
        <p:sp>
          <p:nvSpPr>
            <p:cNvPr id="4065" name="Google Shape;4065;p4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4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7" name="Google Shape;4067;p4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8" name="Google Shape;4068;p41"/>
          <p:cNvGrpSpPr/>
          <p:nvPr/>
        </p:nvGrpSpPr>
        <p:grpSpPr>
          <a:xfrm>
            <a:off x="2605224" y="3946186"/>
            <a:ext cx="231356" cy="231320"/>
            <a:chOff x="3270475" y="1427025"/>
            <a:chExt cx="483200" cy="483125"/>
          </a:xfrm>
        </p:grpSpPr>
        <p:sp>
          <p:nvSpPr>
            <p:cNvPr id="4069" name="Google Shape;4069;p4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0" name="Google Shape;4070;p4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1" name="Google Shape;4071;p4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2" name="Google Shape;4072;p41"/>
          <p:cNvGrpSpPr/>
          <p:nvPr/>
        </p:nvGrpSpPr>
        <p:grpSpPr>
          <a:xfrm>
            <a:off x="2884651" y="3946168"/>
            <a:ext cx="233607" cy="231356"/>
            <a:chOff x="3860250" y="1427025"/>
            <a:chExt cx="487900" cy="483200"/>
          </a:xfrm>
        </p:grpSpPr>
        <p:sp>
          <p:nvSpPr>
            <p:cNvPr id="4073" name="Google Shape;4073;p4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4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5" name="Google Shape;4075;p4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76" name="Google Shape;4076;p41"/>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41"/>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78" name="Google Shape;4078;p41"/>
          <p:cNvGrpSpPr/>
          <p:nvPr/>
        </p:nvGrpSpPr>
        <p:grpSpPr>
          <a:xfrm>
            <a:off x="3738914" y="3946186"/>
            <a:ext cx="231356" cy="231320"/>
            <a:chOff x="5648375" y="1427025"/>
            <a:chExt cx="483200" cy="483125"/>
          </a:xfrm>
        </p:grpSpPr>
        <p:sp>
          <p:nvSpPr>
            <p:cNvPr id="4079" name="Google Shape;4079;p4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4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1" name="Google Shape;4081;p41"/>
          <p:cNvGrpSpPr/>
          <p:nvPr/>
        </p:nvGrpSpPr>
        <p:grpSpPr>
          <a:xfrm>
            <a:off x="4020772" y="3946174"/>
            <a:ext cx="234349" cy="231344"/>
            <a:chOff x="6238300" y="1426975"/>
            <a:chExt cx="489450" cy="483175"/>
          </a:xfrm>
        </p:grpSpPr>
        <p:sp>
          <p:nvSpPr>
            <p:cNvPr id="4082" name="Google Shape;4082;p4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3" name="Google Shape;4083;p4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4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5" name="Google Shape;4085;p41"/>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86" name="Google Shape;4086;p41"/>
          <p:cNvGrpSpPr/>
          <p:nvPr/>
        </p:nvGrpSpPr>
        <p:grpSpPr>
          <a:xfrm>
            <a:off x="1748764" y="4231105"/>
            <a:ext cx="231320" cy="231332"/>
            <a:chOff x="1487200" y="2021475"/>
            <a:chExt cx="483125" cy="483150"/>
          </a:xfrm>
        </p:grpSpPr>
        <p:sp>
          <p:nvSpPr>
            <p:cNvPr id="4087" name="Google Shape;4087;p4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4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4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0" name="Google Shape;4090;p4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1" name="Google Shape;4091;p41"/>
          <p:cNvGrpSpPr/>
          <p:nvPr/>
        </p:nvGrpSpPr>
        <p:grpSpPr>
          <a:xfrm>
            <a:off x="2030520" y="4245116"/>
            <a:ext cx="231320" cy="203310"/>
            <a:chOff x="2081650" y="2050750"/>
            <a:chExt cx="483125" cy="424625"/>
          </a:xfrm>
        </p:grpSpPr>
        <p:sp>
          <p:nvSpPr>
            <p:cNvPr id="4092" name="Google Shape;4092;p4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4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4" name="Google Shape;4094;p4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5" name="Google Shape;4095;p4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4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4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8" name="Google Shape;4098;p41"/>
          <p:cNvGrpSpPr/>
          <p:nvPr/>
        </p:nvGrpSpPr>
        <p:grpSpPr>
          <a:xfrm>
            <a:off x="2321523" y="4260976"/>
            <a:ext cx="231320" cy="171590"/>
            <a:chOff x="2676100" y="2083800"/>
            <a:chExt cx="483125" cy="358375"/>
          </a:xfrm>
        </p:grpSpPr>
        <p:sp>
          <p:nvSpPr>
            <p:cNvPr id="4099" name="Google Shape;4099;p4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4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1" name="Google Shape;4101;p41"/>
          <p:cNvGrpSpPr/>
          <p:nvPr/>
        </p:nvGrpSpPr>
        <p:grpSpPr>
          <a:xfrm>
            <a:off x="2610879" y="4237886"/>
            <a:ext cx="220045" cy="217770"/>
            <a:chOff x="3282325" y="2035675"/>
            <a:chExt cx="459575" cy="454825"/>
          </a:xfrm>
        </p:grpSpPr>
        <p:sp>
          <p:nvSpPr>
            <p:cNvPr id="4102" name="Google Shape;4102;p4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4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4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5" name="Google Shape;4105;p4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06" name="Google Shape;4106;p41"/>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41"/>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08" name="Google Shape;4108;p41"/>
          <p:cNvGrpSpPr/>
          <p:nvPr/>
        </p:nvGrpSpPr>
        <p:grpSpPr>
          <a:xfrm>
            <a:off x="3457296" y="4231111"/>
            <a:ext cx="231619" cy="231320"/>
            <a:chOff x="5053900" y="2021500"/>
            <a:chExt cx="483750" cy="483125"/>
          </a:xfrm>
        </p:grpSpPr>
        <p:sp>
          <p:nvSpPr>
            <p:cNvPr id="4109" name="Google Shape;4109;p4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4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1" name="Google Shape;4111;p4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2" name="Google Shape;4112;p4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4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4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4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4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17" name="Google Shape;4117;p41"/>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18" name="Google Shape;4118;p41"/>
          <p:cNvGrpSpPr/>
          <p:nvPr/>
        </p:nvGrpSpPr>
        <p:grpSpPr>
          <a:xfrm>
            <a:off x="4018378" y="4233265"/>
            <a:ext cx="239137" cy="227011"/>
            <a:chOff x="6222125" y="2025975"/>
            <a:chExt cx="499450" cy="474125"/>
          </a:xfrm>
        </p:grpSpPr>
        <p:sp>
          <p:nvSpPr>
            <p:cNvPr id="4119" name="Google Shape;4119;p4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0" name="Google Shape;4120;p4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1" name="Google Shape;4121;p4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2" name="Google Shape;4122;p41"/>
          <p:cNvGrpSpPr/>
          <p:nvPr/>
        </p:nvGrpSpPr>
        <p:grpSpPr>
          <a:xfrm>
            <a:off x="4329878" y="3428371"/>
            <a:ext cx="228148" cy="126451"/>
            <a:chOff x="896050" y="2725450"/>
            <a:chExt cx="476500" cy="264100"/>
          </a:xfrm>
        </p:grpSpPr>
        <p:sp>
          <p:nvSpPr>
            <p:cNvPr id="4123" name="Google Shape;4123;p4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4" name="Google Shape;4124;p4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5" name="Google Shape;4125;p4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6" name="Google Shape;4126;p41"/>
          <p:cNvGrpSpPr/>
          <p:nvPr/>
        </p:nvGrpSpPr>
        <p:grpSpPr>
          <a:xfrm>
            <a:off x="4622790" y="3375930"/>
            <a:ext cx="231320" cy="231332"/>
            <a:chOff x="1487200" y="2615925"/>
            <a:chExt cx="483125" cy="483150"/>
          </a:xfrm>
        </p:grpSpPr>
        <p:sp>
          <p:nvSpPr>
            <p:cNvPr id="4127" name="Google Shape;4127;p4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8" name="Google Shape;4128;p4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9" name="Google Shape;4129;p4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0" name="Google Shape;4130;p41"/>
          <p:cNvGrpSpPr/>
          <p:nvPr/>
        </p:nvGrpSpPr>
        <p:grpSpPr>
          <a:xfrm>
            <a:off x="4894761" y="3375930"/>
            <a:ext cx="240429" cy="231332"/>
            <a:chOff x="2077575" y="2615925"/>
            <a:chExt cx="502150" cy="483150"/>
          </a:xfrm>
        </p:grpSpPr>
        <p:sp>
          <p:nvSpPr>
            <p:cNvPr id="4131" name="Google Shape;4131;p4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2" name="Google Shape;4132;p4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4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4" name="Google Shape;4134;p4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5" name="Google Shape;4135;p41"/>
          <p:cNvGrpSpPr/>
          <p:nvPr/>
        </p:nvGrpSpPr>
        <p:grpSpPr>
          <a:xfrm>
            <a:off x="5182944" y="3386829"/>
            <a:ext cx="227490" cy="209535"/>
            <a:chOff x="2680100" y="2638725"/>
            <a:chExt cx="475125" cy="437625"/>
          </a:xfrm>
        </p:grpSpPr>
        <p:sp>
          <p:nvSpPr>
            <p:cNvPr id="4136" name="Google Shape;4136;p4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7" name="Google Shape;4137;p4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8" name="Google Shape;4138;p4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9" name="Google Shape;4139;p4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0" name="Google Shape;4140;p41"/>
          <p:cNvGrpSpPr/>
          <p:nvPr/>
        </p:nvGrpSpPr>
        <p:grpSpPr>
          <a:xfrm>
            <a:off x="5499587" y="3375930"/>
            <a:ext cx="162648" cy="231332"/>
            <a:chOff x="3342275" y="2615925"/>
            <a:chExt cx="339700" cy="483150"/>
          </a:xfrm>
        </p:grpSpPr>
        <p:sp>
          <p:nvSpPr>
            <p:cNvPr id="4141" name="Google Shape;4141;p4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4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43" name="Google Shape;4143;p41"/>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41"/>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5" name="Google Shape;4145;p41"/>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46" name="Google Shape;4146;p41"/>
          <p:cNvGrpSpPr/>
          <p:nvPr/>
        </p:nvGrpSpPr>
        <p:grpSpPr>
          <a:xfrm>
            <a:off x="6604544" y="3376241"/>
            <a:ext cx="230853" cy="230710"/>
            <a:chOff x="5648900" y="2616600"/>
            <a:chExt cx="482150" cy="481850"/>
          </a:xfrm>
        </p:grpSpPr>
        <p:sp>
          <p:nvSpPr>
            <p:cNvPr id="4147" name="Google Shape;4147;p4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4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9" name="Google Shape;4149;p41"/>
          <p:cNvGrpSpPr/>
          <p:nvPr/>
        </p:nvGrpSpPr>
        <p:grpSpPr>
          <a:xfrm>
            <a:off x="6889771" y="3375912"/>
            <a:ext cx="231320" cy="231368"/>
            <a:chOff x="6242825" y="2615925"/>
            <a:chExt cx="483125" cy="483225"/>
          </a:xfrm>
        </p:grpSpPr>
        <p:sp>
          <p:nvSpPr>
            <p:cNvPr id="4150" name="Google Shape;4150;p4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1" name="Google Shape;4151;p4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4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4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4" name="Google Shape;4154;p4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55" name="Google Shape;4155;p41"/>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56" name="Google Shape;4156;p41"/>
          <p:cNvGrpSpPr/>
          <p:nvPr/>
        </p:nvGrpSpPr>
        <p:grpSpPr>
          <a:xfrm>
            <a:off x="4622138" y="3661273"/>
            <a:ext cx="232625" cy="231332"/>
            <a:chOff x="1487200" y="3210375"/>
            <a:chExt cx="485850" cy="483150"/>
          </a:xfrm>
        </p:grpSpPr>
        <p:sp>
          <p:nvSpPr>
            <p:cNvPr id="4157" name="Google Shape;4157;p4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4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9" name="Google Shape;4159;p4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60" name="Google Shape;4160;p41"/>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1" name="Google Shape;4161;p41"/>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62" name="Google Shape;4162;p41"/>
          <p:cNvGrpSpPr/>
          <p:nvPr/>
        </p:nvGrpSpPr>
        <p:grpSpPr>
          <a:xfrm>
            <a:off x="5464922" y="3661267"/>
            <a:ext cx="231979" cy="231344"/>
            <a:chOff x="3269875" y="3210400"/>
            <a:chExt cx="484500" cy="483175"/>
          </a:xfrm>
        </p:grpSpPr>
        <p:sp>
          <p:nvSpPr>
            <p:cNvPr id="4163" name="Google Shape;4163;p4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4" name="Google Shape;4164;p4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5" name="Google Shape;4165;p41"/>
          <p:cNvGrpSpPr/>
          <p:nvPr/>
        </p:nvGrpSpPr>
        <p:grpSpPr>
          <a:xfrm>
            <a:off x="5804313" y="3661021"/>
            <a:ext cx="115750" cy="231835"/>
            <a:chOff x="3985700" y="3210375"/>
            <a:chExt cx="241750" cy="484200"/>
          </a:xfrm>
        </p:grpSpPr>
        <p:sp>
          <p:nvSpPr>
            <p:cNvPr id="4166" name="Google Shape;4166;p4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4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8" name="Google Shape;4168;p41"/>
          <p:cNvGrpSpPr/>
          <p:nvPr/>
        </p:nvGrpSpPr>
        <p:grpSpPr>
          <a:xfrm>
            <a:off x="6035023" y="3661709"/>
            <a:ext cx="230530" cy="230458"/>
            <a:chOff x="4460225" y="3211300"/>
            <a:chExt cx="481475" cy="481325"/>
          </a:xfrm>
        </p:grpSpPr>
        <p:sp>
          <p:nvSpPr>
            <p:cNvPr id="4169" name="Google Shape;4169;p4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0" name="Google Shape;4170;p4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71" name="Google Shape;4171;p41"/>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72" name="Google Shape;4172;p41"/>
          <p:cNvGrpSpPr/>
          <p:nvPr/>
        </p:nvGrpSpPr>
        <p:grpSpPr>
          <a:xfrm>
            <a:off x="6603676" y="3681514"/>
            <a:ext cx="232589" cy="190850"/>
            <a:chOff x="5647000" y="3252650"/>
            <a:chExt cx="485775" cy="398600"/>
          </a:xfrm>
        </p:grpSpPr>
        <p:sp>
          <p:nvSpPr>
            <p:cNvPr id="4173" name="Google Shape;4173;p4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4" name="Google Shape;4174;p4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4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4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4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8" name="Google Shape;4178;p41"/>
          <p:cNvGrpSpPr/>
          <p:nvPr/>
        </p:nvGrpSpPr>
        <p:grpSpPr>
          <a:xfrm>
            <a:off x="6889448" y="3681586"/>
            <a:ext cx="231967" cy="190706"/>
            <a:chOff x="6242450" y="3252800"/>
            <a:chExt cx="484475" cy="398300"/>
          </a:xfrm>
        </p:grpSpPr>
        <p:sp>
          <p:nvSpPr>
            <p:cNvPr id="4179" name="Google Shape;4179;p4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0" name="Google Shape;4180;p4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4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2" name="Google Shape;4182;p41"/>
          <p:cNvGrpSpPr/>
          <p:nvPr/>
        </p:nvGrpSpPr>
        <p:grpSpPr>
          <a:xfrm>
            <a:off x="4342297" y="3946245"/>
            <a:ext cx="203310" cy="231320"/>
            <a:chOff x="922025" y="3804850"/>
            <a:chExt cx="424625" cy="483125"/>
          </a:xfrm>
        </p:grpSpPr>
        <p:sp>
          <p:nvSpPr>
            <p:cNvPr id="4183" name="Google Shape;4183;p4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4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85" name="Google Shape;4185;p41"/>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86" name="Google Shape;4186;p41"/>
          <p:cNvGrpSpPr/>
          <p:nvPr/>
        </p:nvGrpSpPr>
        <p:grpSpPr>
          <a:xfrm>
            <a:off x="4908568" y="3946245"/>
            <a:ext cx="212815" cy="231320"/>
            <a:chOff x="2100300" y="3804850"/>
            <a:chExt cx="444475" cy="483125"/>
          </a:xfrm>
        </p:grpSpPr>
        <p:sp>
          <p:nvSpPr>
            <p:cNvPr id="4187" name="Google Shape;4187;p4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4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9" name="Google Shape;4189;p41"/>
          <p:cNvGrpSpPr/>
          <p:nvPr/>
        </p:nvGrpSpPr>
        <p:grpSpPr>
          <a:xfrm>
            <a:off x="5196638" y="3946245"/>
            <a:ext cx="200102" cy="231320"/>
            <a:chOff x="2708700" y="3804850"/>
            <a:chExt cx="417925" cy="483125"/>
          </a:xfrm>
        </p:grpSpPr>
        <p:sp>
          <p:nvSpPr>
            <p:cNvPr id="4190" name="Google Shape;4190;p4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4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2" name="Google Shape;4192;p4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3" name="Google Shape;4193;p4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4" name="Google Shape;4194;p41"/>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41"/>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96" name="Google Shape;4196;p41"/>
          <p:cNvGrpSpPr/>
          <p:nvPr/>
        </p:nvGrpSpPr>
        <p:grpSpPr>
          <a:xfrm>
            <a:off x="6037734" y="3947113"/>
            <a:ext cx="225108" cy="229585"/>
            <a:chOff x="4467450" y="3808475"/>
            <a:chExt cx="470150" cy="479500"/>
          </a:xfrm>
        </p:grpSpPr>
        <p:sp>
          <p:nvSpPr>
            <p:cNvPr id="4197" name="Google Shape;4197;p4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8" name="Google Shape;4198;p4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9" name="Google Shape;4199;p4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0" name="Google Shape;4200;p4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1" name="Google Shape;4201;p41"/>
          <p:cNvGrpSpPr/>
          <p:nvPr/>
        </p:nvGrpSpPr>
        <p:grpSpPr>
          <a:xfrm>
            <a:off x="6323578" y="3946245"/>
            <a:ext cx="231332" cy="231320"/>
            <a:chOff x="5053900" y="3804850"/>
            <a:chExt cx="483150" cy="483125"/>
          </a:xfrm>
        </p:grpSpPr>
        <p:sp>
          <p:nvSpPr>
            <p:cNvPr id="4202" name="Google Shape;4202;p4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4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4" name="Google Shape;4204;p4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5" name="Google Shape;4205;p4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6" name="Google Shape;4206;p41"/>
          <p:cNvGrpSpPr/>
          <p:nvPr/>
        </p:nvGrpSpPr>
        <p:grpSpPr>
          <a:xfrm>
            <a:off x="6604310" y="3946245"/>
            <a:ext cx="231320" cy="231320"/>
            <a:chOff x="5648375" y="3804850"/>
            <a:chExt cx="483125" cy="483125"/>
          </a:xfrm>
        </p:grpSpPr>
        <p:sp>
          <p:nvSpPr>
            <p:cNvPr id="4207" name="Google Shape;4207;p4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8" name="Google Shape;4208;p4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4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4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1" name="Google Shape;4211;p41"/>
          <p:cNvGrpSpPr/>
          <p:nvPr/>
        </p:nvGrpSpPr>
        <p:grpSpPr>
          <a:xfrm>
            <a:off x="6905649" y="3949860"/>
            <a:ext cx="199564" cy="224090"/>
            <a:chOff x="6276025" y="3812400"/>
            <a:chExt cx="416800" cy="468025"/>
          </a:xfrm>
        </p:grpSpPr>
        <p:sp>
          <p:nvSpPr>
            <p:cNvPr id="4212" name="Google Shape;4212;p4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3" name="Google Shape;4213;p4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4" name="Google Shape;4214;p4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5" name="Google Shape;4215;p4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6" name="Google Shape;4216;p41"/>
          <p:cNvGrpSpPr/>
          <p:nvPr/>
        </p:nvGrpSpPr>
        <p:grpSpPr>
          <a:xfrm>
            <a:off x="4327461" y="4231163"/>
            <a:ext cx="232984" cy="231332"/>
            <a:chOff x="890400" y="4399350"/>
            <a:chExt cx="486600" cy="483150"/>
          </a:xfrm>
        </p:grpSpPr>
        <p:sp>
          <p:nvSpPr>
            <p:cNvPr id="4217" name="Google Shape;4217;p4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4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4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0" name="Google Shape;4220;p41"/>
          <p:cNvGrpSpPr/>
          <p:nvPr/>
        </p:nvGrpSpPr>
        <p:grpSpPr>
          <a:xfrm>
            <a:off x="4622790" y="4241553"/>
            <a:ext cx="231320" cy="210552"/>
            <a:chOff x="1487200" y="4421025"/>
            <a:chExt cx="483125" cy="439750"/>
          </a:xfrm>
        </p:grpSpPr>
        <p:sp>
          <p:nvSpPr>
            <p:cNvPr id="4221" name="Google Shape;4221;p4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4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4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4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5" name="Google Shape;4225;p41"/>
          <p:cNvGrpSpPr/>
          <p:nvPr/>
        </p:nvGrpSpPr>
        <p:grpSpPr>
          <a:xfrm>
            <a:off x="4897705" y="4231175"/>
            <a:ext cx="234540" cy="231308"/>
            <a:chOff x="2079300" y="4399325"/>
            <a:chExt cx="489850" cy="483100"/>
          </a:xfrm>
        </p:grpSpPr>
        <p:sp>
          <p:nvSpPr>
            <p:cNvPr id="4226" name="Google Shape;4226;p4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7" name="Google Shape;4227;p4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28" name="Google Shape;4228;p41"/>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29" name="Google Shape;4229;p41"/>
          <p:cNvGrpSpPr/>
          <p:nvPr/>
        </p:nvGrpSpPr>
        <p:grpSpPr>
          <a:xfrm>
            <a:off x="5486988" y="4231175"/>
            <a:ext cx="187845" cy="231308"/>
            <a:chOff x="3316000" y="4399325"/>
            <a:chExt cx="392325" cy="483100"/>
          </a:xfrm>
        </p:grpSpPr>
        <p:sp>
          <p:nvSpPr>
            <p:cNvPr id="4230" name="Google Shape;4230;p4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4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2" name="Google Shape;4232;p41"/>
          <p:cNvGrpSpPr/>
          <p:nvPr/>
        </p:nvGrpSpPr>
        <p:grpSpPr>
          <a:xfrm>
            <a:off x="5775819" y="4231163"/>
            <a:ext cx="172739" cy="231332"/>
            <a:chOff x="3926225" y="4399275"/>
            <a:chExt cx="360775" cy="483150"/>
          </a:xfrm>
        </p:grpSpPr>
        <p:sp>
          <p:nvSpPr>
            <p:cNvPr id="4233" name="Google Shape;4233;p4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4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5" name="Google Shape;4235;p41"/>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6" name="Google Shape;4236;p41"/>
          <p:cNvGrpSpPr/>
          <p:nvPr/>
        </p:nvGrpSpPr>
        <p:grpSpPr>
          <a:xfrm>
            <a:off x="6323614" y="4231205"/>
            <a:ext cx="231260" cy="231248"/>
            <a:chOff x="5053975" y="4399375"/>
            <a:chExt cx="483000" cy="482975"/>
          </a:xfrm>
        </p:grpSpPr>
        <p:sp>
          <p:nvSpPr>
            <p:cNvPr id="4237" name="Google Shape;4237;p4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4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9" name="Google Shape;4239;p4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0" name="Google Shape;4240;p41"/>
          <p:cNvGrpSpPr/>
          <p:nvPr/>
        </p:nvGrpSpPr>
        <p:grpSpPr>
          <a:xfrm>
            <a:off x="6604310" y="4231169"/>
            <a:ext cx="231320" cy="231320"/>
            <a:chOff x="5648375" y="4399300"/>
            <a:chExt cx="483125" cy="483125"/>
          </a:xfrm>
        </p:grpSpPr>
        <p:sp>
          <p:nvSpPr>
            <p:cNvPr id="4241" name="Google Shape;4241;p4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4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3" name="Google Shape;4243;p41"/>
          <p:cNvGrpSpPr/>
          <p:nvPr/>
        </p:nvGrpSpPr>
        <p:grpSpPr>
          <a:xfrm>
            <a:off x="6888215" y="4239297"/>
            <a:ext cx="234432" cy="215065"/>
            <a:chOff x="6239575" y="4416275"/>
            <a:chExt cx="489625" cy="449175"/>
          </a:xfrm>
        </p:grpSpPr>
        <p:sp>
          <p:nvSpPr>
            <p:cNvPr id="4244" name="Google Shape;4244;p4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5" name="Google Shape;4245;p4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4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7" name="Google Shape;4247;p41"/>
          <p:cNvGrpSpPr/>
          <p:nvPr/>
        </p:nvGrpSpPr>
        <p:grpSpPr>
          <a:xfrm>
            <a:off x="7160783" y="3375995"/>
            <a:ext cx="231320" cy="231320"/>
            <a:chOff x="892750" y="4993750"/>
            <a:chExt cx="483125" cy="483125"/>
          </a:xfrm>
        </p:grpSpPr>
        <p:sp>
          <p:nvSpPr>
            <p:cNvPr id="4248" name="Google Shape;4248;p4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9" name="Google Shape;4249;p4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0" name="Google Shape;4250;p4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1" name="Google Shape;4251;p41"/>
          <p:cNvGrpSpPr/>
          <p:nvPr/>
        </p:nvGrpSpPr>
        <p:grpSpPr>
          <a:xfrm>
            <a:off x="7160795" y="3661323"/>
            <a:ext cx="231320" cy="231320"/>
            <a:chOff x="1487200" y="4993750"/>
            <a:chExt cx="483125" cy="483125"/>
          </a:xfrm>
        </p:grpSpPr>
        <p:sp>
          <p:nvSpPr>
            <p:cNvPr id="4252" name="Google Shape;4252;p4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3" name="Google Shape;4253;p4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4" name="Google Shape;4254;p41"/>
          <p:cNvGrpSpPr/>
          <p:nvPr/>
        </p:nvGrpSpPr>
        <p:grpSpPr>
          <a:xfrm>
            <a:off x="7160807" y="3946274"/>
            <a:ext cx="231320" cy="231320"/>
            <a:chOff x="2081650" y="4993750"/>
            <a:chExt cx="483125" cy="483125"/>
          </a:xfrm>
        </p:grpSpPr>
        <p:sp>
          <p:nvSpPr>
            <p:cNvPr id="4255" name="Google Shape;4255;p4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6" name="Google Shape;4256;p4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7" name="Google Shape;4257;p41"/>
          <p:cNvGrpSpPr/>
          <p:nvPr/>
        </p:nvGrpSpPr>
        <p:grpSpPr>
          <a:xfrm>
            <a:off x="7449312" y="3375995"/>
            <a:ext cx="231320" cy="231320"/>
            <a:chOff x="2676100" y="4993750"/>
            <a:chExt cx="483125" cy="483125"/>
          </a:xfrm>
        </p:grpSpPr>
        <p:sp>
          <p:nvSpPr>
            <p:cNvPr id="4258" name="Google Shape;4258;p4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9" name="Google Shape;4259;p4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0" name="Google Shape;4260;p4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1" name="Google Shape;4261;p41"/>
          <p:cNvGrpSpPr/>
          <p:nvPr/>
        </p:nvGrpSpPr>
        <p:grpSpPr>
          <a:xfrm>
            <a:off x="7160831" y="4231184"/>
            <a:ext cx="231320" cy="231320"/>
            <a:chOff x="3270550" y="4993750"/>
            <a:chExt cx="483125" cy="483125"/>
          </a:xfrm>
        </p:grpSpPr>
        <p:sp>
          <p:nvSpPr>
            <p:cNvPr id="4262" name="Google Shape;4262;p4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3" name="Google Shape;4263;p4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4" name="Google Shape;4264;p4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65" name="Google Shape;4265;p41"/>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66" name="Google Shape;4266;p41"/>
          <p:cNvGrpSpPr/>
          <p:nvPr/>
        </p:nvGrpSpPr>
        <p:grpSpPr>
          <a:xfrm>
            <a:off x="7449342" y="3946238"/>
            <a:ext cx="231332" cy="231392"/>
            <a:chOff x="4459450" y="4993700"/>
            <a:chExt cx="483150" cy="483275"/>
          </a:xfrm>
        </p:grpSpPr>
        <p:sp>
          <p:nvSpPr>
            <p:cNvPr id="4267" name="Google Shape;4267;p4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8" name="Google Shape;4268;p4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9" name="Google Shape;4269;p41"/>
          <p:cNvGrpSpPr/>
          <p:nvPr/>
        </p:nvGrpSpPr>
        <p:grpSpPr>
          <a:xfrm>
            <a:off x="7449354" y="4231148"/>
            <a:ext cx="231332" cy="231392"/>
            <a:chOff x="5053900" y="4993700"/>
            <a:chExt cx="483150" cy="483275"/>
          </a:xfrm>
        </p:grpSpPr>
        <p:sp>
          <p:nvSpPr>
            <p:cNvPr id="4270" name="Google Shape;4270;p4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1" name="Google Shape;4271;p4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275" name="Shape 4275"/>
        <p:cNvGrpSpPr/>
        <p:nvPr/>
      </p:nvGrpSpPr>
      <p:grpSpPr>
        <a:xfrm>
          <a:off x="0" y="0"/>
          <a:ext cx="0" cy="0"/>
          <a:chOff x="0" y="0"/>
          <a:chExt cx="0" cy="0"/>
        </a:xfrm>
      </p:grpSpPr>
      <p:sp>
        <p:nvSpPr>
          <p:cNvPr id="4276" name="Google Shape;4276;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277" name="Google Shape;4277;p42"/>
          <p:cNvGrpSpPr/>
          <p:nvPr/>
        </p:nvGrpSpPr>
        <p:grpSpPr>
          <a:xfrm>
            <a:off x="1012848" y="1674363"/>
            <a:ext cx="348568" cy="348541"/>
            <a:chOff x="-65131525" y="1914325"/>
            <a:chExt cx="316650" cy="316625"/>
          </a:xfrm>
        </p:grpSpPr>
        <p:sp>
          <p:nvSpPr>
            <p:cNvPr id="4278" name="Google Shape;4278;p42"/>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2"/>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42"/>
          <p:cNvGrpSpPr/>
          <p:nvPr/>
        </p:nvGrpSpPr>
        <p:grpSpPr>
          <a:xfrm>
            <a:off x="1012848" y="2079072"/>
            <a:ext cx="348568" cy="348568"/>
            <a:chOff x="-65131525" y="2281350"/>
            <a:chExt cx="316650" cy="316650"/>
          </a:xfrm>
        </p:grpSpPr>
        <p:sp>
          <p:nvSpPr>
            <p:cNvPr id="4281" name="Google Shape;4281;p42"/>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2"/>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42"/>
          <p:cNvGrpSpPr/>
          <p:nvPr/>
        </p:nvGrpSpPr>
        <p:grpSpPr>
          <a:xfrm>
            <a:off x="1015889" y="2481800"/>
            <a:ext cx="342486" cy="349421"/>
            <a:chOff x="-65129950" y="2646800"/>
            <a:chExt cx="311125" cy="317425"/>
          </a:xfrm>
        </p:grpSpPr>
        <p:sp>
          <p:nvSpPr>
            <p:cNvPr id="4284" name="Google Shape;4284;p42"/>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2"/>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6" name="Google Shape;4286;p42"/>
          <p:cNvGrpSpPr/>
          <p:nvPr/>
        </p:nvGrpSpPr>
        <p:grpSpPr>
          <a:xfrm>
            <a:off x="3112739" y="1673042"/>
            <a:ext cx="351155" cy="351183"/>
            <a:chOff x="-63252250" y="1930850"/>
            <a:chExt cx="319000" cy="319025"/>
          </a:xfrm>
        </p:grpSpPr>
        <p:sp>
          <p:nvSpPr>
            <p:cNvPr id="4287" name="Google Shape;4287;p42"/>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2"/>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9" name="Google Shape;4289;p42"/>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0" name="Google Shape;4290;p42"/>
          <p:cNvGrpSpPr/>
          <p:nvPr/>
        </p:nvGrpSpPr>
        <p:grpSpPr>
          <a:xfrm>
            <a:off x="3113606" y="2481359"/>
            <a:ext cx="349421" cy="350302"/>
            <a:chOff x="-63250675" y="2664125"/>
            <a:chExt cx="317425" cy="318225"/>
          </a:xfrm>
        </p:grpSpPr>
        <p:sp>
          <p:nvSpPr>
            <p:cNvPr id="4291" name="Google Shape;4291;p42"/>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2"/>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42"/>
          <p:cNvGrpSpPr/>
          <p:nvPr/>
        </p:nvGrpSpPr>
        <p:grpSpPr>
          <a:xfrm>
            <a:off x="5236493" y="1676729"/>
            <a:ext cx="345954" cy="343807"/>
            <a:chOff x="-61354075" y="1940500"/>
            <a:chExt cx="314275" cy="312325"/>
          </a:xfrm>
        </p:grpSpPr>
        <p:sp>
          <p:nvSpPr>
            <p:cNvPr id="4294" name="Google Shape;4294;p42"/>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2"/>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2"/>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2"/>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42"/>
          <p:cNvGrpSpPr/>
          <p:nvPr/>
        </p:nvGrpSpPr>
        <p:grpSpPr>
          <a:xfrm>
            <a:off x="5235185" y="2093382"/>
            <a:ext cx="348568" cy="319948"/>
            <a:chOff x="-61354875" y="2322300"/>
            <a:chExt cx="316650" cy="290650"/>
          </a:xfrm>
        </p:grpSpPr>
        <p:sp>
          <p:nvSpPr>
            <p:cNvPr id="4299" name="Google Shape;4299;p42"/>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2"/>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2"/>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2" name="Google Shape;4302;p42"/>
          <p:cNvGrpSpPr/>
          <p:nvPr/>
        </p:nvGrpSpPr>
        <p:grpSpPr>
          <a:xfrm>
            <a:off x="5235185" y="2482226"/>
            <a:ext cx="348568" cy="348568"/>
            <a:chOff x="-61354875" y="2671225"/>
            <a:chExt cx="316650" cy="316650"/>
          </a:xfrm>
        </p:grpSpPr>
        <p:sp>
          <p:nvSpPr>
            <p:cNvPr id="4303" name="Google Shape;4303;p42"/>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2"/>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2"/>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2"/>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2"/>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8" name="Google Shape;4308;p42"/>
          <p:cNvGrpSpPr/>
          <p:nvPr/>
        </p:nvGrpSpPr>
        <p:grpSpPr>
          <a:xfrm>
            <a:off x="7343521" y="1672781"/>
            <a:ext cx="351155" cy="351706"/>
            <a:chOff x="-59502375" y="1904375"/>
            <a:chExt cx="319000" cy="319500"/>
          </a:xfrm>
        </p:grpSpPr>
        <p:sp>
          <p:nvSpPr>
            <p:cNvPr id="4309" name="Google Shape;4309;p42"/>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2"/>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2"/>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2" name="Google Shape;4312;p42"/>
          <p:cNvGrpSpPr/>
          <p:nvPr/>
        </p:nvGrpSpPr>
        <p:grpSpPr>
          <a:xfrm>
            <a:off x="1435629" y="1675588"/>
            <a:ext cx="351155" cy="346092"/>
            <a:chOff x="-64774725" y="1916550"/>
            <a:chExt cx="319000" cy="314400"/>
          </a:xfrm>
        </p:grpSpPr>
        <p:sp>
          <p:nvSpPr>
            <p:cNvPr id="4313" name="Google Shape;4313;p42"/>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2"/>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42"/>
          <p:cNvGrpSpPr/>
          <p:nvPr/>
        </p:nvGrpSpPr>
        <p:grpSpPr>
          <a:xfrm>
            <a:off x="1436923" y="2077338"/>
            <a:ext cx="348568" cy="352036"/>
            <a:chOff x="-64764500" y="2280550"/>
            <a:chExt cx="316650" cy="319800"/>
          </a:xfrm>
        </p:grpSpPr>
        <p:sp>
          <p:nvSpPr>
            <p:cNvPr id="4316" name="Google Shape;4316;p42"/>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2"/>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8" name="Google Shape;4318;p42"/>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9" name="Google Shape;4319;p42"/>
          <p:cNvGrpSpPr/>
          <p:nvPr/>
        </p:nvGrpSpPr>
        <p:grpSpPr>
          <a:xfrm>
            <a:off x="3542063" y="1710757"/>
            <a:ext cx="347688" cy="275750"/>
            <a:chOff x="-62882850" y="1999375"/>
            <a:chExt cx="315850" cy="250500"/>
          </a:xfrm>
        </p:grpSpPr>
        <p:sp>
          <p:nvSpPr>
            <p:cNvPr id="4320" name="Google Shape;4320;p42"/>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2"/>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42"/>
          <p:cNvGrpSpPr/>
          <p:nvPr/>
        </p:nvGrpSpPr>
        <p:grpSpPr>
          <a:xfrm>
            <a:off x="3533821" y="2078631"/>
            <a:ext cx="364172" cy="349449"/>
            <a:chOff x="-62890750" y="2296300"/>
            <a:chExt cx="330825" cy="317450"/>
          </a:xfrm>
        </p:grpSpPr>
        <p:sp>
          <p:nvSpPr>
            <p:cNvPr id="4323" name="Google Shape;4323;p42"/>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2"/>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2"/>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6" name="Google Shape;4326;p42"/>
          <p:cNvGrpSpPr/>
          <p:nvPr/>
        </p:nvGrpSpPr>
        <p:grpSpPr>
          <a:xfrm>
            <a:off x="3542063" y="2481799"/>
            <a:ext cx="347688" cy="349421"/>
            <a:chOff x="-62882850" y="2664925"/>
            <a:chExt cx="315850" cy="317425"/>
          </a:xfrm>
        </p:grpSpPr>
        <p:sp>
          <p:nvSpPr>
            <p:cNvPr id="4327" name="Google Shape;4327;p42"/>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2"/>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9" name="Google Shape;4329;p42"/>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0" name="Google Shape;4330;p42"/>
          <p:cNvGrpSpPr/>
          <p:nvPr/>
        </p:nvGrpSpPr>
        <p:grpSpPr>
          <a:xfrm>
            <a:off x="5659701" y="2082099"/>
            <a:ext cx="348568" cy="342514"/>
            <a:chOff x="-60988625" y="2310475"/>
            <a:chExt cx="316650" cy="311150"/>
          </a:xfrm>
        </p:grpSpPr>
        <p:sp>
          <p:nvSpPr>
            <p:cNvPr id="4331" name="Google Shape;4331;p42"/>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2"/>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2"/>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2"/>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2"/>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2"/>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42"/>
          <p:cNvGrpSpPr/>
          <p:nvPr/>
        </p:nvGrpSpPr>
        <p:grpSpPr>
          <a:xfrm>
            <a:off x="5660141" y="2481029"/>
            <a:ext cx="347688" cy="350963"/>
            <a:chOff x="-60987050" y="2671400"/>
            <a:chExt cx="315850" cy="318825"/>
          </a:xfrm>
        </p:grpSpPr>
        <p:sp>
          <p:nvSpPr>
            <p:cNvPr id="4338" name="Google Shape;4338;p42"/>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2"/>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42"/>
          <p:cNvGrpSpPr/>
          <p:nvPr/>
        </p:nvGrpSpPr>
        <p:grpSpPr>
          <a:xfrm>
            <a:off x="7343520" y="2082980"/>
            <a:ext cx="351155" cy="340753"/>
            <a:chOff x="-59481900" y="2290800"/>
            <a:chExt cx="319000" cy="309550"/>
          </a:xfrm>
        </p:grpSpPr>
        <p:sp>
          <p:nvSpPr>
            <p:cNvPr id="4341" name="Google Shape;4341;p42"/>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2"/>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2"/>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2"/>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2"/>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2"/>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7" name="Google Shape;4347;p42"/>
          <p:cNvGrpSpPr/>
          <p:nvPr/>
        </p:nvGrpSpPr>
        <p:grpSpPr>
          <a:xfrm>
            <a:off x="1857395" y="1674005"/>
            <a:ext cx="351155" cy="349256"/>
            <a:chOff x="-64401400" y="1914475"/>
            <a:chExt cx="319000" cy="317275"/>
          </a:xfrm>
        </p:grpSpPr>
        <p:sp>
          <p:nvSpPr>
            <p:cNvPr id="4348" name="Google Shape;4348;p42"/>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2"/>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2"/>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42"/>
          <p:cNvGrpSpPr/>
          <p:nvPr/>
        </p:nvGrpSpPr>
        <p:grpSpPr>
          <a:xfrm>
            <a:off x="1918957" y="2079430"/>
            <a:ext cx="228031" cy="347853"/>
            <a:chOff x="-64343900" y="2282125"/>
            <a:chExt cx="207150" cy="316000"/>
          </a:xfrm>
        </p:grpSpPr>
        <p:sp>
          <p:nvSpPr>
            <p:cNvPr id="4352" name="Google Shape;4352;p42"/>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2"/>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4" name="Google Shape;4354;p42"/>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5" name="Google Shape;4355;p42"/>
          <p:cNvGrpSpPr/>
          <p:nvPr/>
        </p:nvGrpSpPr>
        <p:grpSpPr>
          <a:xfrm>
            <a:off x="3994027" y="1674252"/>
            <a:ext cx="303463" cy="348761"/>
            <a:chOff x="-62496925" y="1931475"/>
            <a:chExt cx="275675" cy="316825"/>
          </a:xfrm>
        </p:grpSpPr>
        <p:sp>
          <p:nvSpPr>
            <p:cNvPr id="4356" name="Google Shape;4356;p42"/>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2"/>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42"/>
          <p:cNvGrpSpPr/>
          <p:nvPr/>
        </p:nvGrpSpPr>
        <p:grpSpPr>
          <a:xfrm>
            <a:off x="3971901" y="2078521"/>
            <a:ext cx="347715" cy="349669"/>
            <a:chOff x="-62516625" y="2297875"/>
            <a:chExt cx="315875" cy="317650"/>
          </a:xfrm>
        </p:grpSpPr>
        <p:sp>
          <p:nvSpPr>
            <p:cNvPr id="4359" name="Google Shape;4359;p42"/>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2"/>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42"/>
          <p:cNvGrpSpPr/>
          <p:nvPr/>
        </p:nvGrpSpPr>
        <p:grpSpPr>
          <a:xfrm>
            <a:off x="3970608" y="2497389"/>
            <a:ext cx="350302" cy="318241"/>
            <a:chOff x="-62518200" y="2692475"/>
            <a:chExt cx="318225" cy="289100"/>
          </a:xfrm>
        </p:grpSpPr>
        <p:sp>
          <p:nvSpPr>
            <p:cNvPr id="4362" name="Google Shape;4362;p42"/>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2"/>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42"/>
          <p:cNvGrpSpPr/>
          <p:nvPr/>
        </p:nvGrpSpPr>
        <p:grpSpPr>
          <a:xfrm>
            <a:off x="6103002" y="1674789"/>
            <a:ext cx="294822" cy="347688"/>
            <a:chOff x="-60597975" y="1939525"/>
            <a:chExt cx="267825" cy="315850"/>
          </a:xfrm>
        </p:grpSpPr>
        <p:sp>
          <p:nvSpPr>
            <p:cNvPr id="4365" name="Google Shape;4365;p42"/>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2"/>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42"/>
          <p:cNvGrpSpPr/>
          <p:nvPr/>
        </p:nvGrpSpPr>
        <p:grpSpPr>
          <a:xfrm>
            <a:off x="6074836" y="2077998"/>
            <a:ext cx="351155" cy="350715"/>
            <a:chOff x="-60620800" y="2304600"/>
            <a:chExt cx="319000" cy="318600"/>
          </a:xfrm>
        </p:grpSpPr>
        <p:sp>
          <p:nvSpPr>
            <p:cNvPr id="4368" name="Google Shape;4368;p42"/>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2"/>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2"/>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42"/>
          <p:cNvGrpSpPr/>
          <p:nvPr/>
        </p:nvGrpSpPr>
        <p:grpSpPr>
          <a:xfrm>
            <a:off x="6076129" y="2531638"/>
            <a:ext cx="348568" cy="249744"/>
            <a:chOff x="-60621600" y="2716100"/>
            <a:chExt cx="316650" cy="226875"/>
          </a:xfrm>
        </p:grpSpPr>
        <p:sp>
          <p:nvSpPr>
            <p:cNvPr id="4372" name="Google Shape;4372;p42"/>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2"/>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42"/>
          <p:cNvGrpSpPr/>
          <p:nvPr/>
        </p:nvGrpSpPr>
        <p:grpSpPr>
          <a:xfrm>
            <a:off x="7348722" y="2482240"/>
            <a:ext cx="340753" cy="348541"/>
            <a:chOff x="-59475600" y="2658625"/>
            <a:chExt cx="309550" cy="316625"/>
          </a:xfrm>
        </p:grpSpPr>
        <p:sp>
          <p:nvSpPr>
            <p:cNvPr id="4375" name="Google Shape;4375;p42"/>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2"/>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2"/>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2"/>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2"/>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2"/>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2"/>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2" name="Google Shape;4382;p42"/>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2"/>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42"/>
          <p:cNvGrpSpPr/>
          <p:nvPr/>
        </p:nvGrpSpPr>
        <p:grpSpPr>
          <a:xfrm>
            <a:off x="2324934" y="2481800"/>
            <a:ext cx="250570" cy="349421"/>
            <a:chOff x="-63987100" y="2646800"/>
            <a:chExt cx="227625" cy="317425"/>
          </a:xfrm>
        </p:grpSpPr>
        <p:sp>
          <p:nvSpPr>
            <p:cNvPr id="4385" name="Google Shape;4385;p42"/>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2"/>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42"/>
          <p:cNvGrpSpPr/>
          <p:nvPr/>
        </p:nvGrpSpPr>
        <p:grpSpPr>
          <a:xfrm>
            <a:off x="4393267" y="1672615"/>
            <a:ext cx="340753" cy="352036"/>
            <a:chOff x="-62148000" y="1930075"/>
            <a:chExt cx="309550" cy="319800"/>
          </a:xfrm>
        </p:grpSpPr>
        <p:sp>
          <p:nvSpPr>
            <p:cNvPr id="4388" name="Google Shape;4388;p42"/>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2"/>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42"/>
          <p:cNvGrpSpPr/>
          <p:nvPr/>
        </p:nvGrpSpPr>
        <p:grpSpPr>
          <a:xfrm>
            <a:off x="4390667" y="2079498"/>
            <a:ext cx="345954" cy="347715"/>
            <a:chOff x="-62150375" y="2297875"/>
            <a:chExt cx="314275" cy="315875"/>
          </a:xfrm>
        </p:grpSpPr>
        <p:sp>
          <p:nvSpPr>
            <p:cNvPr id="4391" name="Google Shape;4391;p42"/>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2"/>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2"/>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2"/>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2"/>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6" name="Google Shape;4396;p42"/>
          <p:cNvGrpSpPr/>
          <p:nvPr/>
        </p:nvGrpSpPr>
        <p:grpSpPr>
          <a:xfrm>
            <a:off x="4389359" y="2481359"/>
            <a:ext cx="348568" cy="350302"/>
            <a:chOff x="-62150375" y="2664925"/>
            <a:chExt cx="316650" cy="318225"/>
          </a:xfrm>
        </p:grpSpPr>
        <p:sp>
          <p:nvSpPr>
            <p:cNvPr id="4397" name="Google Shape;4397;p42"/>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2"/>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2"/>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2"/>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1" name="Google Shape;4401;p42"/>
          <p:cNvGrpSpPr/>
          <p:nvPr/>
        </p:nvGrpSpPr>
        <p:grpSpPr>
          <a:xfrm>
            <a:off x="6499777" y="1673096"/>
            <a:ext cx="349421" cy="351073"/>
            <a:chOff x="-60254550" y="1938025"/>
            <a:chExt cx="317425" cy="318925"/>
          </a:xfrm>
        </p:grpSpPr>
        <p:sp>
          <p:nvSpPr>
            <p:cNvPr id="4402" name="Google Shape;4402;p42"/>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2"/>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2"/>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2"/>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6" name="Google Shape;4406;p42"/>
          <p:cNvGrpSpPr/>
          <p:nvPr/>
        </p:nvGrpSpPr>
        <p:grpSpPr>
          <a:xfrm>
            <a:off x="6479471" y="2079003"/>
            <a:ext cx="348923" cy="348706"/>
            <a:chOff x="6479471" y="2079003"/>
            <a:chExt cx="348923" cy="348706"/>
          </a:xfrm>
        </p:grpSpPr>
        <p:sp>
          <p:nvSpPr>
            <p:cNvPr id="4407" name="Google Shape;4407;p42"/>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8" name="Google Shape;4408;p42"/>
            <p:cNvGrpSpPr/>
            <p:nvPr/>
          </p:nvGrpSpPr>
          <p:grpSpPr>
            <a:xfrm>
              <a:off x="6520582" y="2079003"/>
              <a:ext cx="307811" cy="348706"/>
              <a:chOff x="-60218325" y="2304850"/>
              <a:chExt cx="279625" cy="316775"/>
            </a:xfrm>
          </p:grpSpPr>
          <p:sp>
            <p:nvSpPr>
              <p:cNvPr id="4409" name="Google Shape;4409;p42"/>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2"/>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2"/>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2"/>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2"/>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2"/>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2"/>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16" name="Google Shape;4416;p42"/>
          <p:cNvGrpSpPr/>
          <p:nvPr/>
        </p:nvGrpSpPr>
        <p:grpSpPr>
          <a:xfrm>
            <a:off x="6526651" y="2480932"/>
            <a:ext cx="295675" cy="351155"/>
            <a:chOff x="-60232500" y="2671225"/>
            <a:chExt cx="268600" cy="319000"/>
          </a:xfrm>
        </p:grpSpPr>
        <p:sp>
          <p:nvSpPr>
            <p:cNvPr id="4417" name="Google Shape;4417;p42"/>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2"/>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9" name="Google Shape;4419;p42"/>
          <p:cNvGrpSpPr/>
          <p:nvPr/>
        </p:nvGrpSpPr>
        <p:grpSpPr>
          <a:xfrm>
            <a:off x="7768638" y="1673056"/>
            <a:ext cx="347715" cy="351155"/>
            <a:chOff x="-59100700" y="1911950"/>
            <a:chExt cx="315875" cy="319000"/>
          </a:xfrm>
        </p:grpSpPr>
        <p:sp>
          <p:nvSpPr>
            <p:cNvPr id="4420" name="Google Shape;4420;p42"/>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2"/>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2"/>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2"/>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2"/>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2"/>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2"/>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2"/>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2"/>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2"/>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0" name="Google Shape;4430;p42"/>
          <p:cNvGrpSpPr/>
          <p:nvPr/>
        </p:nvGrpSpPr>
        <p:grpSpPr>
          <a:xfrm>
            <a:off x="2694871" y="1674459"/>
            <a:ext cx="361558" cy="348348"/>
            <a:chOff x="-63665750" y="1914325"/>
            <a:chExt cx="328450" cy="316450"/>
          </a:xfrm>
        </p:grpSpPr>
        <p:sp>
          <p:nvSpPr>
            <p:cNvPr id="4431" name="Google Shape;4431;p42"/>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2"/>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3" name="Google Shape;4433;p42"/>
          <p:cNvGrpSpPr/>
          <p:nvPr/>
        </p:nvGrpSpPr>
        <p:grpSpPr>
          <a:xfrm>
            <a:off x="2699632" y="2077985"/>
            <a:ext cx="352036" cy="350742"/>
            <a:chOff x="-63666550" y="2278975"/>
            <a:chExt cx="319800" cy="318625"/>
          </a:xfrm>
        </p:grpSpPr>
        <p:sp>
          <p:nvSpPr>
            <p:cNvPr id="4434" name="Google Shape;4434;p42"/>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2"/>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42"/>
          <p:cNvGrpSpPr/>
          <p:nvPr/>
        </p:nvGrpSpPr>
        <p:grpSpPr>
          <a:xfrm>
            <a:off x="2697031" y="2481690"/>
            <a:ext cx="357237" cy="349642"/>
            <a:chOff x="-63669700" y="2646600"/>
            <a:chExt cx="324525" cy="317625"/>
          </a:xfrm>
        </p:grpSpPr>
        <p:sp>
          <p:nvSpPr>
            <p:cNvPr id="4437" name="Google Shape;4437;p42"/>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2"/>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42"/>
          <p:cNvGrpSpPr/>
          <p:nvPr/>
        </p:nvGrpSpPr>
        <p:grpSpPr>
          <a:xfrm>
            <a:off x="4806228" y="1674129"/>
            <a:ext cx="348568" cy="349009"/>
            <a:chOff x="-61784125" y="1931250"/>
            <a:chExt cx="316650" cy="317050"/>
          </a:xfrm>
        </p:grpSpPr>
        <p:sp>
          <p:nvSpPr>
            <p:cNvPr id="4440" name="Google Shape;4440;p42"/>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2"/>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2"/>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2"/>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42"/>
          <p:cNvGrpSpPr/>
          <p:nvPr/>
        </p:nvGrpSpPr>
        <p:grpSpPr>
          <a:xfrm>
            <a:off x="4806228" y="2079072"/>
            <a:ext cx="348568" cy="348568"/>
            <a:chOff x="-61783350" y="2297100"/>
            <a:chExt cx="316650" cy="316650"/>
          </a:xfrm>
        </p:grpSpPr>
        <p:sp>
          <p:nvSpPr>
            <p:cNvPr id="4445" name="Google Shape;4445;p42"/>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2"/>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42"/>
          <p:cNvGrpSpPr/>
          <p:nvPr/>
        </p:nvGrpSpPr>
        <p:grpSpPr>
          <a:xfrm>
            <a:off x="4806228" y="2480781"/>
            <a:ext cx="348568" cy="351458"/>
            <a:chOff x="-61782550" y="2664925"/>
            <a:chExt cx="316650" cy="319275"/>
          </a:xfrm>
        </p:grpSpPr>
        <p:sp>
          <p:nvSpPr>
            <p:cNvPr id="4448" name="Google Shape;4448;p42"/>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2"/>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2"/>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1" name="Google Shape;4451;p42"/>
          <p:cNvGrpSpPr/>
          <p:nvPr/>
        </p:nvGrpSpPr>
        <p:grpSpPr>
          <a:xfrm>
            <a:off x="6920631" y="1682426"/>
            <a:ext cx="349421" cy="332414"/>
            <a:chOff x="-59889100" y="1945025"/>
            <a:chExt cx="317425" cy="301975"/>
          </a:xfrm>
        </p:grpSpPr>
        <p:sp>
          <p:nvSpPr>
            <p:cNvPr id="4452" name="Google Shape;4452;p42"/>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2"/>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2"/>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2"/>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56" name="Google Shape;4456;p42"/>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7" name="Google Shape;4457;p42"/>
          <p:cNvGrpSpPr/>
          <p:nvPr/>
        </p:nvGrpSpPr>
        <p:grpSpPr>
          <a:xfrm>
            <a:off x="6919764" y="2482611"/>
            <a:ext cx="351155" cy="347798"/>
            <a:chOff x="-59889100" y="2671925"/>
            <a:chExt cx="319000" cy="315950"/>
          </a:xfrm>
        </p:grpSpPr>
        <p:sp>
          <p:nvSpPr>
            <p:cNvPr id="4458" name="Google Shape;4458;p42"/>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2"/>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2"/>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2"/>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42"/>
          <p:cNvGrpSpPr/>
          <p:nvPr/>
        </p:nvGrpSpPr>
        <p:grpSpPr>
          <a:xfrm>
            <a:off x="7767785" y="2079072"/>
            <a:ext cx="349421" cy="348568"/>
            <a:chOff x="-59092025" y="2296300"/>
            <a:chExt cx="317425" cy="316650"/>
          </a:xfrm>
        </p:grpSpPr>
        <p:sp>
          <p:nvSpPr>
            <p:cNvPr id="4463" name="Google Shape;4463;p42"/>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2"/>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5" name="Google Shape;4465;p42"/>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6" name="Google Shape;4466;p42"/>
          <p:cNvGrpSpPr/>
          <p:nvPr/>
        </p:nvGrpSpPr>
        <p:grpSpPr>
          <a:xfrm>
            <a:off x="1012422" y="3464550"/>
            <a:ext cx="349421" cy="349421"/>
            <a:chOff x="-65145700" y="3727425"/>
            <a:chExt cx="317425" cy="317425"/>
          </a:xfrm>
        </p:grpSpPr>
        <p:sp>
          <p:nvSpPr>
            <p:cNvPr id="4467" name="Google Shape;4467;p4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42"/>
          <p:cNvGrpSpPr/>
          <p:nvPr/>
        </p:nvGrpSpPr>
        <p:grpSpPr>
          <a:xfrm>
            <a:off x="1015463" y="3872630"/>
            <a:ext cx="343340" cy="349421"/>
            <a:chOff x="-65144125" y="4094450"/>
            <a:chExt cx="311900" cy="317425"/>
          </a:xfrm>
        </p:grpSpPr>
        <p:sp>
          <p:nvSpPr>
            <p:cNvPr id="4470" name="Google Shape;4470;p4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3" name="Google Shape;4473;p42"/>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4" name="Google Shape;4474;p42"/>
          <p:cNvGrpSpPr/>
          <p:nvPr/>
        </p:nvGrpSpPr>
        <p:grpSpPr>
          <a:xfrm>
            <a:off x="3111996" y="3464178"/>
            <a:ext cx="352641" cy="350164"/>
            <a:chOff x="-63250675" y="3744075"/>
            <a:chExt cx="320350" cy="318100"/>
          </a:xfrm>
        </p:grpSpPr>
        <p:sp>
          <p:nvSpPr>
            <p:cNvPr id="4475" name="Google Shape;4475;p4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8" name="Google Shape;4478;p42"/>
          <p:cNvGrpSpPr/>
          <p:nvPr/>
        </p:nvGrpSpPr>
        <p:grpSpPr>
          <a:xfrm>
            <a:off x="3113606" y="3872630"/>
            <a:ext cx="349421" cy="349421"/>
            <a:chOff x="-63250675" y="4110200"/>
            <a:chExt cx="317425" cy="317425"/>
          </a:xfrm>
        </p:grpSpPr>
        <p:sp>
          <p:nvSpPr>
            <p:cNvPr id="4479" name="Google Shape;4479;p4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8" name="Google Shape;4488;p42"/>
          <p:cNvGrpSpPr/>
          <p:nvPr/>
        </p:nvGrpSpPr>
        <p:grpSpPr>
          <a:xfrm>
            <a:off x="5238653" y="3047071"/>
            <a:ext cx="341633" cy="341413"/>
            <a:chOff x="-61351725" y="3372400"/>
            <a:chExt cx="310350" cy="310150"/>
          </a:xfrm>
        </p:grpSpPr>
        <p:sp>
          <p:nvSpPr>
            <p:cNvPr id="4489" name="Google Shape;4489;p4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2" name="Google Shape;4492;p42"/>
          <p:cNvGrpSpPr/>
          <p:nvPr/>
        </p:nvGrpSpPr>
        <p:grpSpPr>
          <a:xfrm>
            <a:off x="5235185" y="3480594"/>
            <a:ext cx="348568" cy="317333"/>
            <a:chOff x="-61354875" y="3751050"/>
            <a:chExt cx="316650" cy="288275"/>
          </a:xfrm>
        </p:grpSpPr>
        <p:sp>
          <p:nvSpPr>
            <p:cNvPr id="4493" name="Google Shape;4493;p4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6" name="Google Shape;4496;p42"/>
          <p:cNvGrpSpPr/>
          <p:nvPr/>
        </p:nvGrpSpPr>
        <p:grpSpPr>
          <a:xfrm>
            <a:off x="5235185" y="3872616"/>
            <a:ext cx="348568" cy="349449"/>
            <a:chOff x="-61354875" y="4101525"/>
            <a:chExt cx="316650" cy="317450"/>
          </a:xfrm>
        </p:grpSpPr>
        <p:sp>
          <p:nvSpPr>
            <p:cNvPr id="4497" name="Google Shape;4497;p4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42"/>
          <p:cNvGrpSpPr/>
          <p:nvPr/>
        </p:nvGrpSpPr>
        <p:grpSpPr>
          <a:xfrm>
            <a:off x="7343960" y="3043811"/>
            <a:ext cx="350275" cy="347935"/>
            <a:chOff x="-59470075" y="3308975"/>
            <a:chExt cx="318200" cy="316075"/>
          </a:xfrm>
        </p:grpSpPr>
        <p:sp>
          <p:nvSpPr>
            <p:cNvPr id="4500" name="Google Shape;4500;p4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42"/>
          <p:cNvGrpSpPr/>
          <p:nvPr/>
        </p:nvGrpSpPr>
        <p:grpSpPr>
          <a:xfrm>
            <a:off x="1436496" y="3044291"/>
            <a:ext cx="349421" cy="346972"/>
            <a:chOff x="-64781025" y="3361050"/>
            <a:chExt cx="317425" cy="315200"/>
          </a:xfrm>
        </p:grpSpPr>
        <p:sp>
          <p:nvSpPr>
            <p:cNvPr id="4510" name="Google Shape;4510;p4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4" name="Google Shape;4514;p42"/>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2"/>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2"/>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7" name="Google Shape;4517;p42"/>
          <p:cNvGrpSpPr/>
          <p:nvPr/>
        </p:nvGrpSpPr>
        <p:grpSpPr>
          <a:xfrm>
            <a:off x="3533821" y="3464288"/>
            <a:ext cx="364172" cy="349944"/>
            <a:chOff x="-62890750" y="3747425"/>
            <a:chExt cx="330825" cy="317900"/>
          </a:xfrm>
        </p:grpSpPr>
        <p:sp>
          <p:nvSpPr>
            <p:cNvPr id="4518" name="Google Shape;4518;p4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2" name="Google Shape;4532;p42"/>
          <p:cNvGrpSpPr/>
          <p:nvPr/>
        </p:nvGrpSpPr>
        <p:grpSpPr>
          <a:xfrm>
            <a:off x="3541196" y="3873056"/>
            <a:ext cx="349421" cy="348568"/>
            <a:chOff x="-62884425" y="4111775"/>
            <a:chExt cx="317425" cy="316650"/>
          </a:xfrm>
        </p:grpSpPr>
        <p:sp>
          <p:nvSpPr>
            <p:cNvPr id="4533" name="Google Shape;4533;p4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42"/>
          <p:cNvGrpSpPr/>
          <p:nvPr/>
        </p:nvGrpSpPr>
        <p:grpSpPr>
          <a:xfrm>
            <a:off x="5660141" y="3046520"/>
            <a:ext cx="347688" cy="342514"/>
            <a:chOff x="-60991775" y="3376900"/>
            <a:chExt cx="315850" cy="311150"/>
          </a:xfrm>
        </p:grpSpPr>
        <p:sp>
          <p:nvSpPr>
            <p:cNvPr id="4536" name="Google Shape;4536;p4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42"/>
          <p:cNvGrpSpPr/>
          <p:nvPr/>
        </p:nvGrpSpPr>
        <p:grpSpPr>
          <a:xfrm>
            <a:off x="5659701" y="3468443"/>
            <a:ext cx="348568" cy="341633"/>
            <a:chOff x="-60988625" y="3740800"/>
            <a:chExt cx="316650" cy="310350"/>
          </a:xfrm>
        </p:grpSpPr>
        <p:sp>
          <p:nvSpPr>
            <p:cNvPr id="4540" name="Google Shape;4540;p4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42"/>
          <p:cNvGrpSpPr/>
          <p:nvPr/>
        </p:nvGrpSpPr>
        <p:grpSpPr>
          <a:xfrm>
            <a:off x="5659701" y="3873607"/>
            <a:ext cx="348568" cy="347468"/>
            <a:chOff x="-60987850" y="4100950"/>
            <a:chExt cx="316650" cy="315650"/>
          </a:xfrm>
        </p:grpSpPr>
        <p:sp>
          <p:nvSpPr>
            <p:cNvPr id="4544" name="Google Shape;4544;p4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42"/>
          <p:cNvGrpSpPr/>
          <p:nvPr/>
        </p:nvGrpSpPr>
        <p:grpSpPr>
          <a:xfrm>
            <a:off x="7343519" y="3469311"/>
            <a:ext cx="351155" cy="339900"/>
            <a:chOff x="-59447250" y="3706150"/>
            <a:chExt cx="319000" cy="308775"/>
          </a:xfrm>
        </p:grpSpPr>
        <p:sp>
          <p:nvSpPr>
            <p:cNvPr id="4550" name="Google Shape;4550;p4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42"/>
          <p:cNvGrpSpPr/>
          <p:nvPr/>
        </p:nvGrpSpPr>
        <p:grpSpPr>
          <a:xfrm>
            <a:off x="1857821" y="3044511"/>
            <a:ext cx="350302" cy="346532"/>
            <a:chOff x="-64406125" y="3362225"/>
            <a:chExt cx="318225" cy="314800"/>
          </a:xfrm>
        </p:grpSpPr>
        <p:sp>
          <p:nvSpPr>
            <p:cNvPr id="4555" name="Google Shape;4555;p4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7" name="Google Shape;4557;p42"/>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8" name="Google Shape;4558;p42"/>
          <p:cNvGrpSpPr/>
          <p:nvPr/>
        </p:nvGrpSpPr>
        <p:grpSpPr>
          <a:xfrm>
            <a:off x="1858262" y="3873057"/>
            <a:ext cx="349421" cy="348568"/>
            <a:chOff x="-64410850" y="4094450"/>
            <a:chExt cx="317425" cy="316650"/>
          </a:xfrm>
        </p:grpSpPr>
        <p:sp>
          <p:nvSpPr>
            <p:cNvPr id="4559" name="Google Shape;4559;p4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2" name="Google Shape;4562;p42"/>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3" name="Google Shape;4563;p42"/>
          <p:cNvGrpSpPr/>
          <p:nvPr/>
        </p:nvGrpSpPr>
        <p:grpSpPr>
          <a:xfrm>
            <a:off x="3971901" y="3464013"/>
            <a:ext cx="347715" cy="350495"/>
            <a:chOff x="-62516625" y="3743175"/>
            <a:chExt cx="315875" cy="318400"/>
          </a:xfrm>
        </p:grpSpPr>
        <p:sp>
          <p:nvSpPr>
            <p:cNvPr id="4564" name="Google Shape;4564;p4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42"/>
          <p:cNvGrpSpPr/>
          <p:nvPr/>
        </p:nvGrpSpPr>
        <p:grpSpPr>
          <a:xfrm>
            <a:off x="3978410" y="3892128"/>
            <a:ext cx="334698" cy="310426"/>
            <a:chOff x="-62511900" y="4129100"/>
            <a:chExt cx="304050" cy="282000"/>
          </a:xfrm>
        </p:grpSpPr>
        <p:sp>
          <p:nvSpPr>
            <p:cNvPr id="4567" name="Google Shape;4567;p4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42"/>
          <p:cNvGrpSpPr/>
          <p:nvPr/>
        </p:nvGrpSpPr>
        <p:grpSpPr>
          <a:xfrm>
            <a:off x="6102576" y="3043066"/>
            <a:ext cx="295675" cy="349421"/>
            <a:chOff x="-60597975" y="3367475"/>
            <a:chExt cx="268600" cy="317425"/>
          </a:xfrm>
        </p:grpSpPr>
        <p:sp>
          <p:nvSpPr>
            <p:cNvPr id="4573" name="Google Shape;4573;p4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8" name="Google Shape;4578;p42"/>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9" name="Google Shape;4579;p42"/>
          <p:cNvGrpSpPr/>
          <p:nvPr/>
        </p:nvGrpSpPr>
        <p:grpSpPr>
          <a:xfrm>
            <a:off x="6076129" y="3922482"/>
            <a:ext cx="348568" cy="249716"/>
            <a:chOff x="-60621600" y="4145650"/>
            <a:chExt cx="316650" cy="226850"/>
          </a:xfrm>
        </p:grpSpPr>
        <p:sp>
          <p:nvSpPr>
            <p:cNvPr id="4580" name="Google Shape;4580;p4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42"/>
          <p:cNvGrpSpPr/>
          <p:nvPr/>
        </p:nvGrpSpPr>
        <p:grpSpPr>
          <a:xfrm>
            <a:off x="7347852" y="3873484"/>
            <a:ext cx="342486" cy="347715"/>
            <a:chOff x="-59400775" y="4084200"/>
            <a:chExt cx="311125" cy="315875"/>
          </a:xfrm>
        </p:grpSpPr>
        <p:sp>
          <p:nvSpPr>
            <p:cNvPr id="4584" name="Google Shape;4584;p4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42"/>
          <p:cNvGrpSpPr/>
          <p:nvPr/>
        </p:nvGrpSpPr>
        <p:grpSpPr>
          <a:xfrm>
            <a:off x="2276375" y="3043493"/>
            <a:ext cx="347688" cy="348568"/>
            <a:chOff x="-64044600" y="3360375"/>
            <a:chExt cx="315850" cy="316650"/>
          </a:xfrm>
        </p:grpSpPr>
        <p:sp>
          <p:nvSpPr>
            <p:cNvPr id="4591" name="Google Shape;4591;p4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4" name="Google Shape;4594;p42"/>
          <p:cNvGrpSpPr/>
          <p:nvPr/>
        </p:nvGrpSpPr>
        <p:grpSpPr>
          <a:xfrm>
            <a:off x="2301514" y="3464550"/>
            <a:ext cx="297409" cy="349421"/>
            <a:chOff x="-64022550" y="3727425"/>
            <a:chExt cx="270175" cy="317425"/>
          </a:xfrm>
        </p:grpSpPr>
        <p:sp>
          <p:nvSpPr>
            <p:cNvPr id="4595" name="Google Shape;4595;p4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42"/>
          <p:cNvGrpSpPr/>
          <p:nvPr/>
        </p:nvGrpSpPr>
        <p:grpSpPr>
          <a:xfrm>
            <a:off x="2324480" y="3872616"/>
            <a:ext cx="251478" cy="349449"/>
            <a:chOff x="-64001300" y="4093650"/>
            <a:chExt cx="228450" cy="317450"/>
          </a:xfrm>
        </p:grpSpPr>
        <p:sp>
          <p:nvSpPr>
            <p:cNvPr id="4599" name="Google Shape;4599;p4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42"/>
          <p:cNvGrpSpPr/>
          <p:nvPr/>
        </p:nvGrpSpPr>
        <p:grpSpPr>
          <a:xfrm>
            <a:off x="4392400" y="3043438"/>
            <a:ext cx="342486" cy="348678"/>
            <a:chOff x="-62148800" y="3377700"/>
            <a:chExt cx="311125" cy="316750"/>
          </a:xfrm>
        </p:grpSpPr>
        <p:sp>
          <p:nvSpPr>
            <p:cNvPr id="4604" name="Google Shape;4604;p4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42"/>
          <p:cNvGrpSpPr/>
          <p:nvPr/>
        </p:nvGrpSpPr>
        <p:grpSpPr>
          <a:xfrm>
            <a:off x="4388506" y="3464535"/>
            <a:ext cx="350275" cy="349449"/>
            <a:chOff x="-62154300" y="3743950"/>
            <a:chExt cx="318200" cy="317450"/>
          </a:xfrm>
        </p:grpSpPr>
        <p:sp>
          <p:nvSpPr>
            <p:cNvPr id="4607" name="Google Shape;4607;p4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9" name="Google Shape;4609;p42"/>
          <p:cNvGrpSpPr/>
          <p:nvPr/>
        </p:nvGrpSpPr>
        <p:grpSpPr>
          <a:xfrm>
            <a:off x="4388493" y="3873056"/>
            <a:ext cx="350302" cy="348568"/>
            <a:chOff x="-62151950" y="4111775"/>
            <a:chExt cx="318225" cy="316650"/>
          </a:xfrm>
        </p:grpSpPr>
        <p:sp>
          <p:nvSpPr>
            <p:cNvPr id="4610" name="Google Shape;4610;p4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42"/>
          <p:cNvGrpSpPr/>
          <p:nvPr/>
        </p:nvGrpSpPr>
        <p:grpSpPr>
          <a:xfrm>
            <a:off x="6499351" y="3042984"/>
            <a:ext cx="350275" cy="349587"/>
            <a:chOff x="-60254550" y="3367325"/>
            <a:chExt cx="318200" cy="317575"/>
          </a:xfrm>
        </p:grpSpPr>
        <p:sp>
          <p:nvSpPr>
            <p:cNvPr id="4615" name="Google Shape;4615;p4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42"/>
          <p:cNvGrpSpPr/>
          <p:nvPr/>
        </p:nvGrpSpPr>
        <p:grpSpPr>
          <a:xfrm>
            <a:off x="6500204" y="3465031"/>
            <a:ext cx="348568" cy="348458"/>
            <a:chOff x="-60255350" y="3733825"/>
            <a:chExt cx="316650" cy="316550"/>
          </a:xfrm>
        </p:grpSpPr>
        <p:sp>
          <p:nvSpPr>
            <p:cNvPr id="4620" name="Google Shape;4620;p4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7" name="Google Shape;4627;p42"/>
          <p:cNvGrpSpPr/>
          <p:nvPr/>
        </p:nvGrpSpPr>
        <p:grpSpPr>
          <a:xfrm>
            <a:off x="6526651" y="3873483"/>
            <a:ext cx="295675" cy="347715"/>
            <a:chOff x="-60232500" y="4101525"/>
            <a:chExt cx="268600" cy="315875"/>
          </a:xfrm>
        </p:grpSpPr>
        <p:sp>
          <p:nvSpPr>
            <p:cNvPr id="4628" name="Google Shape;4628;p4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0" name="Google Shape;4630;p42"/>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1" name="Google Shape;4631;p42"/>
          <p:cNvGrpSpPr/>
          <p:nvPr/>
        </p:nvGrpSpPr>
        <p:grpSpPr>
          <a:xfrm>
            <a:off x="2700499" y="3043493"/>
            <a:ext cx="350302" cy="348568"/>
            <a:chOff x="-63679950" y="3360375"/>
            <a:chExt cx="318225" cy="316650"/>
          </a:xfrm>
        </p:grpSpPr>
        <p:sp>
          <p:nvSpPr>
            <p:cNvPr id="4632" name="Google Shape;4632;p4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6" name="Google Shape;4636;p42"/>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7" name="Google Shape;4637;p42"/>
          <p:cNvGrpSpPr/>
          <p:nvPr/>
        </p:nvGrpSpPr>
        <p:grpSpPr>
          <a:xfrm>
            <a:off x="2699192" y="3872506"/>
            <a:ext cx="352916" cy="349669"/>
            <a:chOff x="-63679950" y="4093450"/>
            <a:chExt cx="320600" cy="317650"/>
          </a:xfrm>
        </p:grpSpPr>
        <p:sp>
          <p:nvSpPr>
            <p:cNvPr id="4638" name="Google Shape;4638;p4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1" name="Google Shape;4641;p42"/>
          <p:cNvGrpSpPr/>
          <p:nvPr/>
        </p:nvGrpSpPr>
        <p:grpSpPr>
          <a:xfrm>
            <a:off x="4806228" y="3043052"/>
            <a:ext cx="348568" cy="349449"/>
            <a:chOff x="-61784125" y="3377700"/>
            <a:chExt cx="316650" cy="317450"/>
          </a:xfrm>
        </p:grpSpPr>
        <p:sp>
          <p:nvSpPr>
            <p:cNvPr id="4642" name="Google Shape;4642;p4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9" name="Google Shape;4649;p42"/>
          <p:cNvGrpSpPr/>
          <p:nvPr/>
        </p:nvGrpSpPr>
        <p:grpSpPr>
          <a:xfrm>
            <a:off x="4806228" y="3464535"/>
            <a:ext cx="348568" cy="349449"/>
            <a:chOff x="-61783350" y="3743950"/>
            <a:chExt cx="316650" cy="317450"/>
          </a:xfrm>
        </p:grpSpPr>
        <p:sp>
          <p:nvSpPr>
            <p:cNvPr id="4650" name="Google Shape;4650;p4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2" name="Google Shape;4652;p42"/>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2"/>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2"/>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5" name="Google Shape;4655;p42"/>
          <p:cNvGrpSpPr/>
          <p:nvPr/>
        </p:nvGrpSpPr>
        <p:grpSpPr>
          <a:xfrm>
            <a:off x="6919750" y="3873868"/>
            <a:ext cx="351183" cy="346945"/>
            <a:chOff x="-59869425" y="4102225"/>
            <a:chExt cx="319025" cy="315175"/>
          </a:xfrm>
        </p:grpSpPr>
        <p:sp>
          <p:nvSpPr>
            <p:cNvPr id="4656" name="Google Shape;4656;p4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42"/>
          <p:cNvGrpSpPr/>
          <p:nvPr/>
        </p:nvGrpSpPr>
        <p:grpSpPr>
          <a:xfrm>
            <a:off x="7768209" y="3465403"/>
            <a:ext cx="348568" cy="347715"/>
            <a:chOff x="-59029025" y="3711650"/>
            <a:chExt cx="316650" cy="315875"/>
          </a:xfrm>
        </p:grpSpPr>
        <p:sp>
          <p:nvSpPr>
            <p:cNvPr id="4661" name="Google Shape;4661;p4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71" name="Shape 4671"/>
        <p:cNvGrpSpPr/>
        <p:nvPr/>
      </p:nvGrpSpPr>
      <p:grpSpPr>
        <a:xfrm>
          <a:off x="0" y="0"/>
          <a:ext cx="0" cy="0"/>
          <a:chOff x="0" y="0"/>
          <a:chExt cx="0" cy="0"/>
        </a:xfrm>
      </p:grpSpPr>
      <p:sp>
        <p:nvSpPr>
          <p:cNvPr id="4672" name="Google Shape;4672;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E-Learning</a:t>
            </a:r>
            <a:r>
              <a:rPr lang="es">
                <a:solidFill>
                  <a:srgbClr val="FFFFFF"/>
                </a:solidFill>
                <a:latin typeface="Arial"/>
                <a:ea typeface="Arial"/>
                <a:cs typeface="Arial"/>
                <a:sym typeface="Arial"/>
              </a:rPr>
              <a:t>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673" name="Google Shape;4673;p43"/>
          <p:cNvGrpSpPr/>
          <p:nvPr/>
        </p:nvGrpSpPr>
        <p:grpSpPr>
          <a:xfrm>
            <a:off x="876876" y="4353383"/>
            <a:ext cx="382853" cy="334514"/>
            <a:chOff x="876876" y="4353383"/>
            <a:chExt cx="382853" cy="334514"/>
          </a:xfrm>
        </p:grpSpPr>
        <p:sp>
          <p:nvSpPr>
            <p:cNvPr id="4674" name="Google Shape;4674;p43"/>
            <p:cNvSpPr/>
            <p:nvPr/>
          </p:nvSpPr>
          <p:spPr>
            <a:xfrm>
              <a:off x="1112768" y="4502394"/>
              <a:ext cx="42725" cy="42725"/>
            </a:xfrm>
            <a:custGeom>
              <a:rect b="b" l="l" r="r" t="t"/>
              <a:pathLst>
                <a:path extrusionOk="0" h="1583" w="1583">
                  <a:moveTo>
                    <a:pt x="791" y="432"/>
                  </a:moveTo>
                  <a:cubicBezTo>
                    <a:pt x="991" y="432"/>
                    <a:pt x="1151" y="593"/>
                    <a:pt x="1151" y="791"/>
                  </a:cubicBezTo>
                  <a:cubicBezTo>
                    <a:pt x="1151" y="991"/>
                    <a:pt x="991" y="1151"/>
                    <a:pt x="791" y="1151"/>
                  </a:cubicBezTo>
                  <a:cubicBezTo>
                    <a:pt x="593" y="1151"/>
                    <a:pt x="432" y="991"/>
                    <a:pt x="432" y="791"/>
                  </a:cubicBezTo>
                  <a:cubicBezTo>
                    <a:pt x="432" y="593"/>
                    <a:pt x="593" y="432"/>
                    <a:pt x="791" y="432"/>
                  </a:cubicBezTo>
                  <a:close/>
                  <a:moveTo>
                    <a:pt x="791" y="1"/>
                  </a:moveTo>
                  <a:cubicBezTo>
                    <a:pt x="355" y="1"/>
                    <a:pt x="1" y="355"/>
                    <a:pt x="1" y="791"/>
                  </a:cubicBezTo>
                  <a:cubicBezTo>
                    <a:pt x="1" y="1228"/>
                    <a:pt x="355" y="1583"/>
                    <a:pt x="791" y="1583"/>
                  </a:cubicBezTo>
                  <a:cubicBezTo>
                    <a:pt x="1227" y="1583"/>
                    <a:pt x="1583" y="1228"/>
                    <a:pt x="1583" y="791"/>
                  </a:cubicBezTo>
                  <a:cubicBezTo>
                    <a:pt x="1583" y="355"/>
                    <a:pt x="1228" y="1"/>
                    <a:pt x="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3"/>
            <p:cNvSpPr/>
            <p:nvPr/>
          </p:nvSpPr>
          <p:spPr>
            <a:xfrm>
              <a:off x="1160621" y="4485013"/>
              <a:ext cx="31012" cy="77569"/>
            </a:xfrm>
            <a:custGeom>
              <a:rect b="b" l="l" r="r" t="t"/>
              <a:pathLst>
                <a:path extrusionOk="0" h="2874" w="1149">
                  <a:moveTo>
                    <a:pt x="239" y="0"/>
                  </a:moveTo>
                  <a:cubicBezTo>
                    <a:pt x="184" y="0"/>
                    <a:pt x="129" y="22"/>
                    <a:pt x="86" y="64"/>
                  </a:cubicBezTo>
                  <a:cubicBezTo>
                    <a:pt x="1" y="150"/>
                    <a:pt x="1" y="284"/>
                    <a:pt x="86" y="370"/>
                  </a:cubicBezTo>
                  <a:cubicBezTo>
                    <a:pt x="674" y="957"/>
                    <a:pt x="674" y="1917"/>
                    <a:pt x="86" y="2504"/>
                  </a:cubicBezTo>
                  <a:cubicBezTo>
                    <a:pt x="1" y="2590"/>
                    <a:pt x="1" y="2726"/>
                    <a:pt x="86" y="2810"/>
                  </a:cubicBezTo>
                  <a:cubicBezTo>
                    <a:pt x="127" y="2852"/>
                    <a:pt x="183" y="2874"/>
                    <a:pt x="238" y="2874"/>
                  </a:cubicBezTo>
                  <a:cubicBezTo>
                    <a:pt x="292" y="2874"/>
                    <a:pt x="348" y="2852"/>
                    <a:pt x="390" y="2810"/>
                  </a:cubicBezTo>
                  <a:cubicBezTo>
                    <a:pt x="1148" y="2053"/>
                    <a:pt x="1148" y="820"/>
                    <a:pt x="392" y="64"/>
                  </a:cubicBezTo>
                  <a:cubicBezTo>
                    <a:pt x="349" y="22"/>
                    <a:pt x="294" y="0"/>
                    <a:pt x="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3"/>
            <p:cNvSpPr/>
            <p:nvPr/>
          </p:nvSpPr>
          <p:spPr>
            <a:xfrm>
              <a:off x="1182537" y="4463043"/>
              <a:ext cx="43157" cy="121482"/>
            </a:xfrm>
            <a:custGeom>
              <a:rect b="b" l="l" r="r" t="t"/>
              <a:pathLst>
                <a:path extrusionOk="0" h="4501" w="1599">
                  <a:moveTo>
                    <a:pt x="239" y="1"/>
                  </a:moveTo>
                  <a:cubicBezTo>
                    <a:pt x="184" y="1"/>
                    <a:pt x="129" y="22"/>
                    <a:pt x="86" y="63"/>
                  </a:cubicBezTo>
                  <a:cubicBezTo>
                    <a:pt x="1" y="149"/>
                    <a:pt x="1" y="285"/>
                    <a:pt x="86" y="370"/>
                  </a:cubicBezTo>
                  <a:cubicBezTo>
                    <a:pt x="588" y="873"/>
                    <a:pt x="866" y="1540"/>
                    <a:pt x="866" y="2252"/>
                  </a:cubicBezTo>
                  <a:cubicBezTo>
                    <a:pt x="866" y="2962"/>
                    <a:pt x="588" y="3630"/>
                    <a:pt x="86" y="4133"/>
                  </a:cubicBezTo>
                  <a:cubicBezTo>
                    <a:pt x="1" y="4217"/>
                    <a:pt x="1" y="4353"/>
                    <a:pt x="86" y="4439"/>
                  </a:cubicBezTo>
                  <a:cubicBezTo>
                    <a:pt x="128" y="4481"/>
                    <a:pt x="183" y="4501"/>
                    <a:pt x="238" y="4501"/>
                  </a:cubicBezTo>
                  <a:cubicBezTo>
                    <a:pt x="292" y="4501"/>
                    <a:pt x="348" y="4481"/>
                    <a:pt x="390" y="4439"/>
                  </a:cubicBezTo>
                  <a:cubicBezTo>
                    <a:pt x="1598" y="3230"/>
                    <a:pt x="1598" y="1269"/>
                    <a:pt x="391" y="63"/>
                  </a:cubicBezTo>
                  <a:cubicBezTo>
                    <a:pt x="349" y="22"/>
                    <a:pt x="294" y="1"/>
                    <a:pt x="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3"/>
            <p:cNvSpPr/>
            <p:nvPr/>
          </p:nvSpPr>
          <p:spPr>
            <a:xfrm>
              <a:off x="1204534" y="4441100"/>
              <a:ext cx="55195" cy="165395"/>
            </a:xfrm>
            <a:custGeom>
              <a:rect b="b" l="l" r="r" t="t"/>
              <a:pathLst>
                <a:path extrusionOk="0" h="6128" w="2045">
                  <a:moveTo>
                    <a:pt x="238" y="1"/>
                  </a:moveTo>
                  <a:cubicBezTo>
                    <a:pt x="182" y="1"/>
                    <a:pt x="127" y="22"/>
                    <a:pt x="84" y="65"/>
                  </a:cubicBezTo>
                  <a:cubicBezTo>
                    <a:pt x="0" y="150"/>
                    <a:pt x="0" y="286"/>
                    <a:pt x="84" y="370"/>
                  </a:cubicBezTo>
                  <a:cubicBezTo>
                    <a:pt x="1571" y="1856"/>
                    <a:pt x="1571" y="4273"/>
                    <a:pt x="84" y="5758"/>
                  </a:cubicBezTo>
                  <a:cubicBezTo>
                    <a:pt x="0" y="5844"/>
                    <a:pt x="0" y="5978"/>
                    <a:pt x="84" y="6064"/>
                  </a:cubicBezTo>
                  <a:cubicBezTo>
                    <a:pt x="126" y="6106"/>
                    <a:pt x="183" y="6127"/>
                    <a:pt x="236" y="6127"/>
                  </a:cubicBezTo>
                  <a:cubicBezTo>
                    <a:pt x="291" y="6127"/>
                    <a:pt x="348" y="6106"/>
                    <a:pt x="390" y="6064"/>
                  </a:cubicBezTo>
                  <a:cubicBezTo>
                    <a:pt x="2044" y="4408"/>
                    <a:pt x="2044" y="1719"/>
                    <a:pt x="391" y="65"/>
                  </a:cubicBezTo>
                  <a:cubicBezTo>
                    <a:pt x="349" y="22"/>
                    <a:pt x="293" y="1"/>
                    <a:pt x="2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3"/>
            <p:cNvSpPr/>
            <p:nvPr/>
          </p:nvSpPr>
          <p:spPr>
            <a:xfrm>
              <a:off x="876876" y="4353383"/>
              <a:ext cx="264205" cy="334514"/>
            </a:xfrm>
            <a:custGeom>
              <a:rect b="b" l="l" r="r" t="t"/>
              <a:pathLst>
                <a:path extrusionOk="0" h="12394" w="9789">
                  <a:moveTo>
                    <a:pt x="6541" y="433"/>
                  </a:moveTo>
                  <a:cubicBezTo>
                    <a:pt x="6649" y="433"/>
                    <a:pt x="6758" y="446"/>
                    <a:pt x="6865" y="469"/>
                  </a:cubicBezTo>
                  <a:cubicBezTo>
                    <a:pt x="6888" y="576"/>
                    <a:pt x="6901" y="685"/>
                    <a:pt x="6901" y="793"/>
                  </a:cubicBezTo>
                  <a:cubicBezTo>
                    <a:pt x="6901" y="1626"/>
                    <a:pt x="6224" y="2301"/>
                    <a:pt x="5392" y="2301"/>
                  </a:cubicBezTo>
                  <a:cubicBezTo>
                    <a:pt x="5374" y="2301"/>
                    <a:pt x="5356" y="2301"/>
                    <a:pt x="5340" y="2300"/>
                  </a:cubicBezTo>
                  <a:lnTo>
                    <a:pt x="5890" y="1750"/>
                  </a:lnTo>
                  <a:cubicBezTo>
                    <a:pt x="5975" y="1665"/>
                    <a:pt x="5975" y="1529"/>
                    <a:pt x="5890" y="1445"/>
                  </a:cubicBezTo>
                  <a:cubicBezTo>
                    <a:pt x="5847" y="1402"/>
                    <a:pt x="5792" y="1381"/>
                    <a:pt x="5737" y="1381"/>
                  </a:cubicBezTo>
                  <a:cubicBezTo>
                    <a:pt x="5682" y="1381"/>
                    <a:pt x="5627" y="1402"/>
                    <a:pt x="5584" y="1445"/>
                  </a:cubicBezTo>
                  <a:lnTo>
                    <a:pt x="5034" y="1995"/>
                  </a:lnTo>
                  <a:cubicBezTo>
                    <a:pt x="5034" y="1976"/>
                    <a:pt x="5033" y="1958"/>
                    <a:pt x="5033" y="1941"/>
                  </a:cubicBezTo>
                  <a:cubicBezTo>
                    <a:pt x="5033" y="1109"/>
                    <a:pt x="5709" y="433"/>
                    <a:pt x="6541" y="433"/>
                  </a:cubicBezTo>
                  <a:close/>
                  <a:moveTo>
                    <a:pt x="7259" y="3653"/>
                  </a:moveTo>
                  <a:cubicBezTo>
                    <a:pt x="7767" y="3653"/>
                    <a:pt x="8257" y="3805"/>
                    <a:pt x="8655" y="4079"/>
                  </a:cubicBezTo>
                  <a:cubicBezTo>
                    <a:pt x="7751" y="4433"/>
                    <a:pt x="7130" y="5313"/>
                    <a:pt x="7130" y="6315"/>
                  </a:cubicBezTo>
                  <a:cubicBezTo>
                    <a:pt x="7130" y="7552"/>
                    <a:pt x="8071" y="8574"/>
                    <a:pt x="9276" y="8703"/>
                  </a:cubicBezTo>
                  <a:cubicBezTo>
                    <a:pt x="8991" y="9600"/>
                    <a:pt x="8553" y="10405"/>
                    <a:pt x="8033" y="10990"/>
                  </a:cubicBezTo>
                  <a:cubicBezTo>
                    <a:pt x="7474" y="11616"/>
                    <a:pt x="6843" y="11962"/>
                    <a:pt x="6256" y="11962"/>
                  </a:cubicBezTo>
                  <a:cubicBezTo>
                    <a:pt x="5865" y="11962"/>
                    <a:pt x="5745" y="11913"/>
                    <a:pt x="5629" y="11868"/>
                  </a:cubicBezTo>
                  <a:cubicBezTo>
                    <a:pt x="5500" y="11817"/>
                    <a:pt x="5369" y="11764"/>
                    <a:pt x="5047" y="11764"/>
                  </a:cubicBezTo>
                  <a:cubicBezTo>
                    <a:pt x="4725" y="11764"/>
                    <a:pt x="4593" y="11816"/>
                    <a:pt x="4464" y="11868"/>
                  </a:cubicBezTo>
                  <a:cubicBezTo>
                    <a:pt x="4348" y="11916"/>
                    <a:pt x="4230" y="11962"/>
                    <a:pt x="3837" y="11962"/>
                  </a:cubicBezTo>
                  <a:cubicBezTo>
                    <a:pt x="3038" y="11962"/>
                    <a:pt x="2198" y="11347"/>
                    <a:pt x="1529" y="10276"/>
                  </a:cubicBezTo>
                  <a:cubicBezTo>
                    <a:pt x="831" y="9153"/>
                    <a:pt x="429" y="7672"/>
                    <a:pt x="429" y="6218"/>
                  </a:cubicBezTo>
                  <a:cubicBezTo>
                    <a:pt x="429" y="4445"/>
                    <a:pt x="1636" y="3653"/>
                    <a:pt x="2830" y="3653"/>
                  </a:cubicBezTo>
                  <a:cubicBezTo>
                    <a:pt x="3464" y="3653"/>
                    <a:pt x="3798" y="3765"/>
                    <a:pt x="4122" y="3872"/>
                  </a:cubicBezTo>
                  <a:cubicBezTo>
                    <a:pt x="4397" y="3964"/>
                    <a:pt x="4658" y="4050"/>
                    <a:pt x="5044" y="4050"/>
                  </a:cubicBezTo>
                  <a:cubicBezTo>
                    <a:pt x="5432" y="4050"/>
                    <a:pt x="5693" y="3963"/>
                    <a:pt x="5968" y="3872"/>
                  </a:cubicBezTo>
                  <a:cubicBezTo>
                    <a:pt x="6291" y="3763"/>
                    <a:pt x="6626" y="3653"/>
                    <a:pt x="7259" y="3653"/>
                  </a:cubicBezTo>
                  <a:close/>
                  <a:moveTo>
                    <a:pt x="6542" y="0"/>
                  </a:moveTo>
                  <a:cubicBezTo>
                    <a:pt x="5664" y="0"/>
                    <a:pt x="4920" y="586"/>
                    <a:pt x="4683" y="1390"/>
                  </a:cubicBezTo>
                  <a:cubicBezTo>
                    <a:pt x="4383" y="845"/>
                    <a:pt x="4072" y="543"/>
                    <a:pt x="4046" y="520"/>
                  </a:cubicBezTo>
                  <a:cubicBezTo>
                    <a:pt x="4004" y="481"/>
                    <a:pt x="3950" y="461"/>
                    <a:pt x="3897" y="461"/>
                  </a:cubicBezTo>
                  <a:cubicBezTo>
                    <a:pt x="3841" y="461"/>
                    <a:pt x="3784" y="483"/>
                    <a:pt x="3742" y="527"/>
                  </a:cubicBezTo>
                  <a:cubicBezTo>
                    <a:pt x="3661" y="614"/>
                    <a:pt x="3662" y="750"/>
                    <a:pt x="3749" y="831"/>
                  </a:cubicBezTo>
                  <a:cubicBezTo>
                    <a:pt x="3761" y="841"/>
                    <a:pt x="4808" y="1866"/>
                    <a:pt x="4832" y="3604"/>
                  </a:cubicBezTo>
                  <a:cubicBezTo>
                    <a:pt x="4623" y="3581"/>
                    <a:pt x="4451" y="3523"/>
                    <a:pt x="4261" y="3459"/>
                  </a:cubicBezTo>
                  <a:cubicBezTo>
                    <a:pt x="3921" y="3345"/>
                    <a:pt x="3536" y="3219"/>
                    <a:pt x="2834" y="3219"/>
                  </a:cubicBezTo>
                  <a:cubicBezTo>
                    <a:pt x="2125" y="3219"/>
                    <a:pt x="1430" y="3474"/>
                    <a:pt x="928" y="3920"/>
                  </a:cubicBezTo>
                  <a:cubicBezTo>
                    <a:pt x="320" y="4458"/>
                    <a:pt x="1" y="5252"/>
                    <a:pt x="1" y="6216"/>
                  </a:cubicBezTo>
                  <a:cubicBezTo>
                    <a:pt x="1" y="7749"/>
                    <a:pt x="426" y="9312"/>
                    <a:pt x="1166" y="10502"/>
                  </a:cubicBezTo>
                  <a:cubicBezTo>
                    <a:pt x="1912" y="11703"/>
                    <a:pt x="2886" y="12393"/>
                    <a:pt x="3840" y="12393"/>
                  </a:cubicBezTo>
                  <a:cubicBezTo>
                    <a:pt x="4312" y="12393"/>
                    <a:pt x="4479" y="12325"/>
                    <a:pt x="4628" y="12268"/>
                  </a:cubicBezTo>
                  <a:cubicBezTo>
                    <a:pt x="4729" y="12227"/>
                    <a:pt x="4810" y="12195"/>
                    <a:pt x="5049" y="12195"/>
                  </a:cubicBezTo>
                  <a:cubicBezTo>
                    <a:pt x="5288" y="12195"/>
                    <a:pt x="5367" y="12228"/>
                    <a:pt x="5470" y="12268"/>
                  </a:cubicBezTo>
                  <a:cubicBezTo>
                    <a:pt x="5616" y="12328"/>
                    <a:pt x="5783" y="12393"/>
                    <a:pt x="6257" y="12393"/>
                  </a:cubicBezTo>
                  <a:cubicBezTo>
                    <a:pt x="7692" y="12393"/>
                    <a:pt x="9139" y="10813"/>
                    <a:pt x="9774" y="8554"/>
                  </a:cubicBezTo>
                  <a:cubicBezTo>
                    <a:pt x="9789" y="8489"/>
                    <a:pt x="9776" y="8421"/>
                    <a:pt x="9734" y="8366"/>
                  </a:cubicBezTo>
                  <a:cubicBezTo>
                    <a:pt x="9693" y="8312"/>
                    <a:pt x="9627" y="8280"/>
                    <a:pt x="9560" y="8280"/>
                  </a:cubicBezTo>
                  <a:cubicBezTo>
                    <a:pt x="9551" y="8280"/>
                    <a:pt x="9543" y="8280"/>
                    <a:pt x="9534" y="8283"/>
                  </a:cubicBezTo>
                  <a:lnTo>
                    <a:pt x="9530" y="8283"/>
                  </a:lnTo>
                  <a:cubicBezTo>
                    <a:pt x="8444" y="8280"/>
                    <a:pt x="7563" y="7397"/>
                    <a:pt x="7563" y="6312"/>
                  </a:cubicBezTo>
                  <a:cubicBezTo>
                    <a:pt x="7563" y="5376"/>
                    <a:pt x="8231" y="4564"/>
                    <a:pt x="9150" y="4380"/>
                  </a:cubicBezTo>
                  <a:cubicBezTo>
                    <a:pt x="9227" y="4364"/>
                    <a:pt x="9291" y="4307"/>
                    <a:pt x="9314" y="4231"/>
                  </a:cubicBezTo>
                  <a:cubicBezTo>
                    <a:pt x="9337" y="4154"/>
                    <a:pt x="9315" y="4071"/>
                    <a:pt x="9259" y="4015"/>
                  </a:cubicBezTo>
                  <a:cubicBezTo>
                    <a:pt x="8745" y="3510"/>
                    <a:pt x="8017" y="3220"/>
                    <a:pt x="7262" y="3220"/>
                  </a:cubicBezTo>
                  <a:cubicBezTo>
                    <a:pt x="6557" y="3220"/>
                    <a:pt x="6173" y="3349"/>
                    <a:pt x="5833" y="3461"/>
                  </a:cubicBezTo>
                  <a:cubicBezTo>
                    <a:pt x="5644" y="3524"/>
                    <a:pt x="5471" y="3581"/>
                    <a:pt x="5261" y="3605"/>
                  </a:cubicBezTo>
                  <a:cubicBezTo>
                    <a:pt x="5259" y="3287"/>
                    <a:pt x="5224" y="2990"/>
                    <a:pt x="5170" y="2720"/>
                  </a:cubicBezTo>
                  <a:lnTo>
                    <a:pt x="5170" y="2720"/>
                  </a:lnTo>
                  <a:cubicBezTo>
                    <a:pt x="5244" y="2728"/>
                    <a:pt x="5318" y="2733"/>
                    <a:pt x="5392" y="2733"/>
                  </a:cubicBezTo>
                  <a:cubicBezTo>
                    <a:pt x="6463" y="2733"/>
                    <a:pt x="7334" y="1861"/>
                    <a:pt x="7334" y="790"/>
                  </a:cubicBezTo>
                  <a:cubicBezTo>
                    <a:pt x="7334" y="601"/>
                    <a:pt x="7305" y="411"/>
                    <a:pt x="7250" y="229"/>
                  </a:cubicBezTo>
                  <a:cubicBezTo>
                    <a:pt x="7228" y="159"/>
                    <a:pt x="7176" y="106"/>
                    <a:pt x="7105" y="84"/>
                  </a:cubicBezTo>
                  <a:cubicBezTo>
                    <a:pt x="6923" y="28"/>
                    <a:pt x="6732" y="0"/>
                    <a:pt x="65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43"/>
          <p:cNvGrpSpPr/>
          <p:nvPr/>
        </p:nvGrpSpPr>
        <p:grpSpPr>
          <a:xfrm>
            <a:off x="6876213" y="4334814"/>
            <a:ext cx="328225" cy="371679"/>
            <a:chOff x="6876213" y="4334814"/>
            <a:chExt cx="328225" cy="371679"/>
          </a:xfrm>
        </p:grpSpPr>
        <p:sp>
          <p:nvSpPr>
            <p:cNvPr id="4680" name="Google Shape;4680;p43"/>
            <p:cNvSpPr/>
            <p:nvPr/>
          </p:nvSpPr>
          <p:spPr>
            <a:xfrm>
              <a:off x="6876213" y="4334814"/>
              <a:ext cx="328225" cy="371679"/>
            </a:xfrm>
            <a:custGeom>
              <a:rect b="b" l="l" r="r" t="t"/>
              <a:pathLst>
                <a:path extrusionOk="0" h="13771" w="12161">
                  <a:moveTo>
                    <a:pt x="3207" y="432"/>
                  </a:moveTo>
                  <a:cubicBezTo>
                    <a:pt x="3214" y="432"/>
                    <a:pt x="3221" y="439"/>
                    <a:pt x="3221" y="447"/>
                  </a:cubicBezTo>
                  <a:lnTo>
                    <a:pt x="3221" y="2574"/>
                  </a:lnTo>
                  <a:lnTo>
                    <a:pt x="2866" y="2337"/>
                  </a:lnTo>
                  <a:cubicBezTo>
                    <a:pt x="2830" y="2314"/>
                    <a:pt x="2788" y="2301"/>
                    <a:pt x="2746" y="2301"/>
                  </a:cubicBezTo>
                  <a:cubicBezTo>
                    <a:pt x="2704" y="2301"/>
                    <a:pt x="2664" y="2314"/>
                    <a:pt x="2628" y="2337"/>
                  </a:cubicBezTo>
                  <a:lnTo>
                    <a:pt x="2273" y="2574"/>
                  </a:lnTo>
                  <a:lnTo>
                    <a:pt x="2272" y="447"/>
                  </a:lnTo>
                  <a:cubicBezTo>
                    <a:pt x="2272" y="439"/>
                    <a:pt x="2279" y="432"/>
                    <a:pt x="2286" y="432"/>
                  </a:cubicBezTo>
                  <a:close/>
                  <a:moveTo>
                    <a:pt x="920" y="661"/>
                  </a:moveTo>
                  <a:lnTo>
                    <a:pt x="920" y="11500"/>
                  </a:lnTo>
                  <a:lnTo>
                    <a:pt x="675" y="11500"/>
                  </a:lnTo>
                  <a:cubicBezTo>
                    <a:pt x="542" y="11500"/>
                    <a:pt x="431" y="11390"/>
                    <a:pt x="431" y="11255"/>
                  </a:cubicBezTo>
                  <a:lnTo>
                    <a:pt x="431" y="905"/>
                  </a:lnTo>
                  <a:cubicBezTo>
                    <a:pt x="431" y="772"/>
                    <a:pt x="542" y="661"/>
                    <a:pt x="675" y="661"/>
                  </a:cubicBezTo>
                  <a:close/>
                  <a:moveTo>
                    <a:pt x="8495" y="661"/>
                  </a:moveTo>
                  <a:cubicBezTo>
                    <a:pt x="8628" y="661"/>
                    <a:pt x="8738" y="772"/>
                    <a:pt x="8738" y="905"/>
                  </a:cubicBezTo>
                  <a:lnTo>
                    <a:pt x="8738" y="7368"/>
                  </a:lnTo>
                  <a:cubicBezTo>
                    <a:pt x="7071" y="7479"/>
                    <a:pt x="5748" y="8871"/>
                    <a:pt x="5748" y="10566"/>
                  </a:cubicBezTo>
                  <a:cubicBezTo>
                    <a:pt x="5749" y="10890"/>
                    <a:pt x="5799" y="11204"/>
                    <a:pt x="5890" y="11500"/>
                  </a:cubicBezTo>
                  <a:lnTo>
                    <a:pt x="1353" y="11500"/>
                  </a:lnTo>
                  <a:lnTo>
                    <a:pt x="1353" y="661"/>
                  </a:lnTo>
                  <a:lnTo>
                    <a:pt x="1840" y="661"/>
                  </a:lnTo>
                  <a:lnTo>
                    <a:pt x="1840" y="2975"/>
                  </a:lnTo>
                  <a:cubicBezTo>
                    <a:pt x="1840" y="3055"/>
                    <a:pt x="1884" y="3127"/>
                    <a:pt x="1955" y="3165"/>
                  </a:cubicBezTo>
                  <a:cubicBezTo>
                    <a:pt x="1987" y="3182"/>
                    <a:pt x="2021" y="3191"/>
                    <a:pt x="2056" y="3191"/>
                  </a:cubicBezTo>
                  <a:cubicBezTo>
                    <a:pt x="2098" y="3191"/>
                    <a:pt x="2139" y="3178"/>
                    <a:pt x="2175" y="3154"/>
                  </a:cubicBezTo>
                  <a:lnTo>
                    <a:pt x="2745" y="2774"/>
                  </a:lnTo>
                  <a:lnTo>
                    <a:pt x="3315" y="3154"/>
                  </a:lnTo>
                  <a:cubicBezTo>
                    <a:pt x="3351" y="3178"/>
                    <a:pt x="3393" y="3191"/>
                    <a:pt x="3434" y="3191"/>
                  </a:cubicBezTo>
                  <a:cubicBezTo>
                    <a:pt x="3469" y="3191"/>
                    <a:pt x="3505" y="3180"/>
                    <a:pt x="3535" y="3165"/>
                  </a:cubicBezTo>
                  <a:cubicBezTo>
                    <a:pt x="3606" y="3127"/>
                    <a:pt x="3649" y="3055"/>
                    <a:pt x="3649" y="2975"/>
                  </a:cubicBezTo>
                  <a:lnTo>
                    <a:pt x="3649" y="661"/>
                  </a:lnTo>
                  <a:close/>
                  <a:moveTo>
                    <a:pt x="8955" y="7789"/>
                  </a:moveTo>
                  <a:cubicBezTo>
                    <a:pt x="10486" y="7789"/>
                    <a:pt x="11731" y="9033"/>
                    <a:pt x="11731" y="10565"/>
                  </a:cubicBezTo>
                  <a:cubicBezTo>
                    <a:pt x="11731" y="12094"/>
                    <a:pt x="10486" y="13339"/>
                    <a:pt x="8955" y="13339"/>
                  </a:cubicBezTo>
                  <a:cubicBezTo>
                    <a:pt x="7425" y="13339"/>
                    <a:pt x="6181" y="12094"/>
                    <a:pt x="6181" y="10565"/>
                  </a:cubicBezTo>
                  <a:cubicBezTo>
                    <a:pt x="6181" y="9033"/>
                    <a:pt x="7425" y="7789"/>
                    <a:pt x="8955" y="7789"/>
                  </a:cubicBezTo>
                  <a:close/>
                  <a:moveTo>
                    <a:pt x="2286" y="1"/>
                  </a:moveTo>
                  <a:cubicBezTo>
                    <a:pt x="2117" y="1"/>
                    <a:pt x="1972" y="93"/>
                    <a:pt x="1897" y="231"/>
                  </a:cubicBezTo>
                  <a:lnTo>
                    <a:pt x="675" y="231"/>
                  </a:lnTo>
                  <a:cubicBezTo>
                    <a:pt x="303" y="231"/>
                    <a:pt x="1" y="535"/>
                    <a:pt x="1" y="905"/>
                  </a:cubicBezTo>
                  <a:lnTo>
                    <a:pt x="1" y="11255"/>
                  </a:lnTo>
                  <a:cubicBezTo>
                    <a:pt x="1" y="11628"/>
                    <a:pt x="305" y="11931"/>
                    <a:pt x="675" y="11931"/>
                  </a:cubicBezTo>
                  <a:lnTo>
                    <a:pt x="6056" y="11931"/>
                  </a:lnTo>
                  <a:cubicBezTo>
                    <a:pt x="6570" y="13018"/>
                    <a:pt x="7677" y="13770"/>
                    <a:pt x="8955" y="13770"/>
                  </a:cubicBezTo>
                  <a:cubicBezTo>
                    <a:pt x="10724" y="13770"/>
                    <a:pt x="12161" y="12332"/>
                    <a:pt x="12161" y="10565"/>
                  </a:cubicBezTo>
                  <a:cubicBezTo>
                    <a:pt x="12161" y="8871"/>
                    <a:pt x="10840" y="7478"/>
                    <a:pt x="9171" y="7368"/>
                  </a:cubicBezTo>
                  <a:lnTo>
                    <a:pt x="9171" y="905"/>
                  </a:lnTo>
                  <a:cubicBezTo>
                    <a:pt x="9171" y="533"/>
                    <a:pt x="8867" y="231"/>
                    <a:pt x="8496" y="231"/>
                  </a:cubicBezTo>
                  <a:lnTo>
                    <a:pt x="3596" y="231"/>
                  </a:lnTo>
                  <a:cubicBezTo>
                    <a:pt x="3519" y="93"/>
                    <a:pt x="3373" y="1"/>
                    <a:pt x="3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3"/>
            <p:cNvSpPr/>
            <p:nvPr/>
          </p:nvSpPr>
          <p:spPr>
            <a:xfrm>
              <a:off x="7074886" y="4564444"/>
              <a:ext cx="90039" cy="101563"/>
            </a:xfrm>
            <a:custGeom>
              <a:rect b="b" l="l" r="r" t="t"/>
              <a:pathLst>
                <a:path extrusionOk="0" h="3763" w="3336">
                  <a:moveTo>
                    <a:pt x="1826" y="434"/>
                  </a:moveTo>
                  <a:cubicBezTo>
                    <a:pt x="1843" y="434"/>
                    <a:pt x="1862" y="437"/>
                    <a:pt x="1884" y="446"/>
                  </a:cubicBezTo>
                  <a:cubicBezTo>
                    <a:pt x="1937" y="472"/>
                    <a:pt x="1963" y="544"/>
                    <a:pt x="1946" y="611"/>
                  </a:cubicBezTo>
                  <a:cubicBezTo>
                    <a:pt x="1891" y="810"/>
                    <a:pt x="1743" y="1101"/>
                    <a:pt x="1489" y="1317"/>
                  </a:cubicBezTo>
                  <a:cubicBezTo>
                    <a:pt x="1419" y="1375"/>
                    <a:pt x="1395" y="1470"/>
                    <a:pt x="1425" y="1556"/>
                  </a:cubicBezTo>
                  <a:cubicBezTo>
                    <a:pt x="1455" y="1640"/>
                    <a:pt x="1536" y="1696"/>
                    <a:pt x="1628" y="1696"/>
                  </a:cubicBezTo>
                  <a:lnTo>
                    <a:pt x="2632" y="1696"/>
                  </a:lnTo>
                  <a:cubicBezTo>
                    <a:pt x="2706" y="1696"/>
                    <a:pt x="2777" y="1730"/>
                    <a:pt x="2822" y="1789"/>
                  </a:cubicBezTo>
                  <a:cubicBezTo>
                    <a:pt x="2866" y="1848"/>
                    <a:pt x="2887" y="1921"/>
                    <a:pt x="2871" y="1994"/>
                  </a:cubicBezTo>
                  <a:lnTo>
                    <a:pt x="2655" y="2964"/>
                  </a:lnTo>
                  <a:cubicBezTo>
                    <a:pt x="2606" y="3184"/>
                    <a:pt x="2416" y="3336"/>
                    <a:pt x="2192" y="3336"/>
                  </a:cubicBezTo>
                  <a:lnTo>
                    <a:pt x="675" y="3336"/>
                  </a:lnTo>
                  <a:cubicBezTo>
                    <a:pt x="542" y="3336"/>
                    <a:pt x="432" y="3225"/>
                    <a:pt x="432" y="3091"/>
                  </a:cubicBezTo>
                  <a:lnTo>
                    <a:pt x="432" y="1596"/>
                  </a:lnTo>
                  <a:cubicBezTo>
                    <a:pt x="432" y="1463"/>
                    <a:pt x="542" y="1353"/>
                    <a:pt x="675" y="1353"/>
                  </a:cubicBezTo>
                  <a:cubicBezTo>
                    <a:pt x="1460" y="1353"/>
                    <a:pt x="1678" y="615"/>
                    <a:pt x="1700" y="531"/>
                  </a:cubicBezTo>
                  <a:cubicBezTo>
                    <a:pt x="1709" y="495"/>
                    <a:pt x="1736" y="465"/>
                    <a:pt x="1771" y="446"/>
                  </a:cubicBezTo>
                  <a:cubicBezTo>
                    <a:pt x="1782" y="441"/>
                    <a:pt x="1803" y="434"/>
                    <a:pt x="1826" y="434"/>
                  </a:cubicBezTo>
                  <a:close/>
                  <a:moveTo>
                    <a:pt x="1826" y="1"/>
                  </a:moveTo>
                  <a:cubicBezTo>
                    <a:pt x="1744" y="1"/>
                    <a:pt x="1663" y="19"/>
                    <a:pt x="1587" y="55"/>
                  </a:cubicBezTo>
                  <a:cubicBezTo>
                    <a:pt x="1438" y="126"/>
                    <a:pt x="1325" y="258"/>
                    <a:pt x="1283" y="420"/>
                  </a:cubicBezTo>
                  <a:cubicBezTo>
                    <a:pt x="1280" y="434"/>
                    <a:pt x="1243" y="569"/>
                    <a:pt x="1141" y="696"/>
                  </a:cubicBezTo>
                  <a:cubicBezTo>
                    <a:pt x="1021" y="847"/>
                    <a:pt x="869" y="919"/>
                    <a:pt x="675" y="919"/>
                  </a:cubicBezTo>
                  <a:cubicBezTo>
                    <a:pt x="303" y="919"/>
                    <a:pt x="1" y="1223"/>
                    <a:pt x="1" y="1593"/>
                  </a:cubicBezTo>
                  <a:lnTo>
                    <a:pt x="1" y="3087"/>
                  </a:lnTo>
                  <a:cubicBezTo>
                    <a:pt x="1" y="3460"/>
                    <a:pt x="305" y="3763"/>
                    <a:pt x="675" y="3763"/>
                  </a:cubicBezTo>
                  <a:lnTo>
                    <a:pt x="2192" y="3763"/>
                  </a:lnTo>
                  <a:cubicBezTo>
                    <a:pt x="2619" y="3763"/>
                    <a:pt x="2982" y="3471"/>
                    <a:pt x="3076" y="3054"/>
                  </a:cubicBezTo>
                  <a:lnTo>
                    <a:pt x="3292" y="2084"/>
                  </a:lnTo>
                  <a:cubicBezTo>
                    <a:pt x="3335" y="1886"/>
                    <a:pt x="3288" y="1679"/>
                    <a:pt x="3157" y="1520"/>
                  </a:cubicBezTo>
                  <a:cubicBezTo>
                    <a:pt x="3030" y="1358"/>
                    <a:pt x="2837" y="1266"/>
                    <a:pt x="2632" y="1266"/>
                  </a:cubicBezTo>
                  <a:lnTo>
                    <a:pt x="2107" y="1266"/>
                  </a:lnTo>
                  <a:cubicBezTo>
                    <a:pt x="2267" y="1028"/>
                    <a:pt x="2338" y="808"/>
                    <a:pt x="2361" y="725"/>
                  </a:cubicBezTo>
                  <a:cubicBezTo>
                    <a:pt x="2437" y="456"/>
                    <a:pt x="2308" y="166"/>
                    <a:pt x="2065" y="54"/>
                  </a:cubicBezTo>
                  <a:cubicBezTo>
                    <a:pt x="1989" y="18"/>
                    <a:pt x="1908"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3"/>
            <p:cNvSpPr/>
            <p:nvPr/>
          </p:nvSpPr>
          <p:spPr>
            <a:xfrm>
              <a:off x="6919262" y="4459939"/>
              <a:ext cx="186285" cy="66611"/>
            </a:xfrm>
            <a:custGeom>
              <a:rect b="b" l="l" r="r" t="t"/>
              <a:pathLst>
                <a:path extrusionOk="0" h="2468" w="6902">
                  <a:moveTo>
                    <a:pt x="1302" y="700"/>
                  </a:moveTo>
                  <a:lnTo>
                    <a:pt x="1439" y="979"/>
                  </a:lnTo>
                  <a:cubicBezTo>
                    <a:pt x="1470" y="1043"/>
                    <a:pt x="1532" y="1087"/>
                    <a:pt x="1603" y="1096"/>
                  </a:cubicBezTo>
                  <a:lnTo>
                    <a:pt x="1910" y="1141"/>
                  </a:lnTo>
                  <a:lnTo>
                    <a:pt x="1685" y="1358"/>
                  </a:lnTo>
                  <a:cubicBezTo>
                    <a:pt x="1635" y="1407"/>
                    <a:pt x="1612" y="1480"/>
                    <a:pt x="1625" y="1549"/>
                  </a:cubicBezTo>
                  <a:lnTo>
                    <a:pt x="1677" y="1854"/>
                  </a:lnTo>
                  <a:lnTo>
                    <a:pt x="1402" y="1710"/>
                  </a:lnTo>
                  <a:cubicBezTo>
                    <a:pt x="1370" y="1693"/>
                    <a:pt x="1335" y="1685"/>
                    <a:pt x="1301" y="1685"/>
                  </a:cubicBezTo>
                  <a:cubicBezTo>
                    <a:pt x="1267" y="1685"/>
                    <a:pt x="1232" y="1693"/>
                    <a:pt x="1201" y="1710"/>
                  </a:cubicBezTo>
                  <a:lnTo>
                    <a:pt x="926" y="1854"/>
                  </a:lnTo>
                  <a:lnTo>
                    <a:pt x="978" y="1549"/>
                  </a:lnTo>
                  <a:cubicBezTo>
                    <a:pt x="991" y="1478"/>
                    <a:pt x="968" y="1407"/>
                    <a:pt x="917" y="1358"/>
                  </a:cubicBezTo>
                  <a:lnTo>
                    <a:pt x="694" y="1141"/>
                  </a:lnTo>
                  <a:lnTo>
                    <a:pt x="1001" y="1096"/>
                  </a:lnTo>
                  <a:cubicBezTo>
                    <a:pt x="1072" y="1086"/>
                    <a:pt x="1133" y="1043"/>
                    <a:pt x="1164" y="979"/>
                  </a:cubicBezTo>
                  <a:lnTo>
                    <a:pt x="1302" y="700"/>
                  </a:lnTo>
                  <a:close/>
                  <a:moveTo>
                    <a:pt x="3455" y="700"/>
                  </a:moveTo>
                  <a:lnTo>
                    <a:pt x="3593" y="979"/>
                  </a:lnTo>
                  <a:cubicBezTo>
                    <a:pt x="3623" y="1043"/>
                    <a:pt x="3684" y="1087"/>
                    <a:pt x="3755" y="1096"/>
                  </a:cubicBezTo>
                  <a:lnTo>
                    <a:pt x="4063" y="1141"/>
                  </a:lnTo>
                  <a:lnTo>
                    <a:pt x="3836" y="1358"/>
                  </a:lnTo>
                  <a:cubicBezTo>
                    <a:pt x="3785" y="1407"/>
                    <a:pt x="3762" y="1480"/>
                    <a:pt x="3775" y="1549"/>
                  </a:cubicBezTo>
                  <a:lnTo>
                    <a:pt x="3827" y="1854"/>
                  </a:lnTo>
                  <a:lnTo>
                    <a:pt x="3552" y="1710"/>
                  </a:lnTo>
                  <a:cubicBezTo>
                    <a:pt x="3522" y="1694"/>
                    <a:pt x="3487" y="1684"/>
                    <a:pt x="3453" y="1684"/>
                  </a:cubicBezTo>
                  <a:cubicBezTo>
                    <a:pt x="3419" y="1684"/>
                    <a:pt x="3385" y="1694"/>
                    <a:pt x="3353" y="1710"/>
                  </a:cubicBezTo>
                  <a:lnTo>
                    <a:pt x="3078" y="1854"/>
                  </a:lnTo>
                  <a:lnTo>
                    <a:pt x="3131" y="1549"/>
                  </a:lnTo>
                  <a:cubicBezTo>
                    <a:pt x="3143" y="1478"/>
                    <a:pt x="3120" y="1407"/>
                    <a:pt x="3069" y="1358"/>
                  </a:cubicBezTo>
                  <a:lnTo>
                    <a:pt x="2846" y="1141"/>
                  </a:lnTo>
                  <a:lnTo>
                    <a:pt x="3154" y="1096"/>
                  </a:lnTo>
                  <a:cubicBezTo>
                    <a:pt x="3225" y="1086"/>
                    <a:pt x="3285" y="1043"/>
                    <a:pt x="3316" y="979"/>
                  </a:cubicBezTo>
                  <a:lnTo>
                    <a:pt x="3455" y="700"/>
                  </a:lnTo>
                  <a:close/>
                  <a:moveTo>
                    <a:pt x="5605" y="700"/>
                  </a:moveTo>
                  <a:lnTo>
                    <a:pt x="5742" y="979"/>
                  </a:lnTo>
                  <a:cubicBezTo>
                    <a:pt x="5773" y="1043"/>
                    <a:pt x="5833" y="1087"/>
                    <a:pt x="5904" y="1096"/>
                  </a:cubicBezTo>
                  <a:lnTo>
                    <a:pt x="6213" y="1141"/>
                  </a:lnTo>
                  <a:lnTo>
                    <a:pt x="5985" y="1358"/>
                  </a:lnTo>
                  <a:cubicBezTo>
                    <a:pt x="5935" y="1407"/>
                    <a:pt x="5911" y="1480"/>
                    <a:pt x="5925" y="1549"/>
                  </a:cubicBezTo>
                  <a:lnTo>
                    <a:pt x="5977" y="1854"/>
                  </a:lnTo>
                  <a:lnTo>
                    <a:pt x="5702" y="1710"/>
                  </a:lnTo>
                  <a:cubicBezTo>
                    <a:pt x="5671" y="1694"/>
                    <a:pt x="5637" y="1684"/>
                    <a:pt x="5602" y="1684"/>
                  </a:cubicBezTo>
                  <a:cubicBezTo>
                    <a:pt x="5568" y="1684"/>
                    <a:pt x="5534" y="1694"/>
                    <a:pt x="5503" y="1710"/>
                  </a:cubicBezTo>
                  <a:lnTo>
                    <a:pt x="5228" y="1854"/>
                  </a:lnTo>
                  <a:lnTo>
                    <a:pt x="5280" y="1549"/>
                  </a:lnTo>
                  <a:cubicBezTo>
                    <a:pt x="5293" y="1478"/>
                    <a:pt x="5269" y="1407"/>
                    <a:pt x="5218" y="1358"/>
                  </a:cubicBezTo>
                  <a:lnTo>
                    <a:pt x="4997" y="1141"/>
                  </a:lnTo>
                  <a:lnTo>
                    <a:pt x="5304" y="1096"/>
                  </a:lnTo>
                  <a:cubicBezTo>
                    <a:pt x="5375" y="1086"/>
                    <a:pt x="5434" y="1043"/>
                    <a:pt x="5467" y="979"/>
                  </a:cubicBezTo>
                  <a:lnTo>
                    <a:pt x="5605" y="700"/>
                  </a:lnTo>
                  <a:close/>
                  <a:moveTo>
                    <a:pt x="1302" y="0"/>
                  </a:moveTo>
                  <a:cubicBezTo>
                    <a:pt x="1221" y="0"/>
                    <a:pt x="1144" y="47"/>
                    <a:pt x="1108" y="119"/>
                  </a:cubicBezTo>
                  <a:lnTo>
                    <a:pt x="827" y="688"/>
                  </a:lnTo>
                  <a:lnTo>
                    <a:pt x="200" y="778"/>
                  </a:lnTo>
                  <a:cubicBezTo>
                    <a:pt x="118" y="791"/>
                    <a:pt x="51" y="847"/>
                    <a:pt x="27" y="924"/>
                  </a:cubicBezTo>
                  <a:cubicBezTo>
                    <a:pt x="1" y="1002"/>
                    <a:pt x="22" y="1087"/>
                    <a:pt x="80" y="1145"/>
                  </a:cubicBezTo>
                  <a:lnTo>
                    <a:pt x="535" y="1588"/>
                  </a:lnTo>
                  <a:lnTo>
                    <a:pt x="428" y="2215"/>
                  </a:lnTo>
                  <a:cubicBezTo>
                    <a:pt x="413" y="2296"/>
                    <a:pt x="448" y="2377"/>
                    <a:pt x="513" y="2426"/>
                  </a:cubicBezTo>
                  <a:cubicBezTo>
                    <a:pt x="550" y="2454"/>
                    <a:pt x="594" y="2467"/>
                    <a:pt x="638" y="2467"/>
                  </a:cubicBezTo>
                  <a:cubicBezTo>
                    <a:pt x="673" y="2467"/>
                    <a:pt x="708" y="2459"/>
                    <a:pt x="740" y="2442"/>
                  </a:cubicBezTo>
                  <a:lnTo>
                    <a:pt x="1302" y="2147"/>
                  </a:lnTo>
                  <a:lnTo>
                    <a:pt x="1862" y="2442"/>
                  </a:lnTo>
                  <a:cubicBezTo>
                    <a:pt x="1894" y="2458"/>
                    <a:pt x="1927" y="2467"/>
                    <a:pt x="1962" y="2467"/>
                  </a:cubicBezTo>
                  <a:cubicBezTo>
                    <a:pt x="2007" y="2467"/>
                    <a:pt x="2050" y="2452"/>
                    <a:pt x="2089" y="2426"/>
                  </a:cubicBezTo>
                  <a:cubicBezTo>
                    <a:pt x="2156" y="2377"/>
                    <a:pt x="2188" y="2296"/>
                    <a:pt x="2173" y="2213"/>
                  </a:cubicBezTo>
                  <a:lnTo>
                    <a:pt x="2067" y="1588"/>
                  </a:lnTo>
                  <a:lnTo>
                    <a:pt x="2374" y="1287"/>
                  </a:lnTo>
                  <a:lnTo>
                    <a:pt x="2683" y="1588"/>
                  </a:lnTo>
                  <a:lnTo>
                    <a:pt x="2575" y="2213"/>
                  </a:lnTo>
                  <a:cubicBezTo>
                    <a:pt x="2561" y="2296"/>
                    <a:pt x="2596" y="2377"/>
                    <a:pt x="2661" y="2426"/>
                  </a:cubicBezTo>
                  <a:cubicBezTo>
                    <a:pt x="2698" y="2453"/>
                    <a:pt x="2742" y="2467"/>
                    <a:pt x="2787" y="2467"/>
                  </a:cubicBezTo>
                  <a:cubicBezTo>
                    <a:pt x="2821" y="2467"/>
                    <a:pt x="2856" y="2458"/>
                    <a:pt x="2888" y="2442"/>
                  </a:cubicBezTo>
                  <a:lnTo>
                    <a:pt x="3450" y="2147"/>
                  </a:lnTo>
                  <a:lnTo>
                    <a:pt x="4010" y="2442"/>
                  </a:lnTo>
                  <a:cubicBezTo>
                    <a:pt x="4040" y="2458"/>
                    <a:pt x="4075" y="2467"/>
                    <a:pt x="4110" y="2467"/>
                  </a:cubicBezTo>
                  <a:cubicBezTo>
                    <a:pt x="4154" y="2467"/>
                    <a:pt x="4198" y="2452"/>
                    <a:pt x="4236" y="2426"/>
                  </a:cubicBezTo>
                  <a:cubicBezTo>
                    <a:pt x="4304" y="2377"/>
                    <a:pt x="4335" y="2296"/>
                    <a:pt x="4322" y="2213"/>
                  </a:cubicBezTo>
                  <a:lnTo>
                    <a:pt x="4217" y="1588"/>
                  </a:lnTo>
                  <a:lnTo>
                    <a:pt x="4524" y="1287"/>
                  </a:lnTo>
                  <a:lnTo>
                    <a:pt x="4832" y="1588"/>
                  </a:lnTo>
                  <a:lnTo>
                    <a:pt x="4725" y="2213"/>
                  </a:lnTo>
                  <a:cubicBezTo>
                    <a:pt x="4710" y="2296"/>
                    <a:pt x="4745" y="2377"/>
                    <a:pt x="4810" y="2426"/>
                  </a:cubicBezTo>
                  <a:cubicBezTo>
                    <a:pt x="4848" y="2452"/>
                    <a:pt x="4891" y="2467"/>
                    <a:pt x="4936" y="2467"/>
                  </a:cubicBezTo>
                  <a:cubicBezTo>
                    <a:pt x="4971" y="2467"/>
                    <a:pt x="5005" y="2458"/>
                    <a:pt x="5036" y="2442"/>
                  </a:cubicBezTo>
                  <a:lnTo>
                    <a:pt x="5596" y="2147"/>
                  </a:lnTo>
                  <a:lnTo>
                    <a:pt x="6158" y="2442"/>
                  </a:lnTo>
                  <a:cubicBezTo>
                    <a:pt x="6189" y="2458"/>
                    <a:pt x="6224" y="2467"/>
                    <a:pt x="6258" y="2467"/>
                  </a:cubicBezTo>
                  <a:cubicBezTo>
                    <a:pt x="6303" y="2467"/>
                    <a:pt x="6347" y="2453"/>
                    <a:pt x="6385" y="2426"/>
                  </a:cubicBezTo>
                  <a:cubicBezTo>
                    <a:pt x="6453" y="2377"/>
                    <a:pt x="6485" y="2296"/>
                    <a:pt x="6470" y="2213"/>
                  </a:cubicBezTo>
                  <a:lnTo>
                    <a:pt x="6363" y="1588"/>
                  </a:lnTo>
                  <a:lnTo>
                    <a:pt x="6817" y="1145"/>
                  </a:lnTo>
                  <a:cubicBezTo>
                    <a:pt x="6880" y="1089"/>
                    <a:pt x="6901" y="1002"/>
                    <a:pt x="6875" y="924"/>
                  </a:cubicBezTo>
                  <a:cubicBezTo>
                    <a:pt x="6851" y="847"/>
                    <a:pt x="6784" y="789"/>
                    <a:pt x="6702" y="778"/>
                  </a:cubicBezTo>
                  <a:lnTo>
                    <a:pt x="6074" y="688"/>
                  </a:lnTo>
                  <a:lnTo>
                    <a:pt x="5794" y="119"/>
                  </a:lnTo>
                  <a:cubicBezTo>
                    <a:pt x="5758" y="45"/>
                    <a:pt x="5681" y="0"/>
                    <a:pt x="5600" y="0"/>
                  </a:cubicBezTo>
                  <a:cubicBezTo>
                    <a:pt x="5519" y="0"/>
                    <a:pt x="5443" y="47"/>
                    <a:pt x="5406" y="119"/>
                  </a:cubicBezTo>
                  <a:lnTo>
                    <a:pt x="5126" y="688"/>
                  </a:lnTo>
                  <a:lnTo>
                    <a:pt x="4525" y="775"/>
                  </a:lnTo>
                  <a:lnTo>
                    <a:pt x="3924" y="688"/>
                  </a:lnTo>
                  <a:lnTo>
                    <a:pt x="3645" y="119"/>
                  </a:lnTo>
                  <a:cubicBezTo>
                    <a:pt x="3609" y="45"/>
                    <a:pt x="3532" y="0"/>
                    <a:pt x="3451" y="0"/>
                  </a:cubicBezTo>
                  <a:cubicBezTo>
                    <a:pt x="3370" y="0"/>
                    <a:pt x="3293" y="47"/>
                    <a:pt x="3257" y="119"/>
                  </a:cubicBezTo>
                  <a:lnTo>
                    <a:pt x="2976" y="688"/>
                  </a:lnTo>
                  <a:lnTo>
                    <a:pt x="2376" y="775"/>
                  </a:lnTo>
                  <a:lnTo>
                    <a:pt x="1775" y="688"/>
                  </a:lnTo>
                  <a:lnTo>
                    <a:pt x="1496" y="119"/>
                  </a:lnTo>
                  <a:cubicBezTo>
                    <a:pt x="1460" y="45"/>
                    <a:pt x="1383" y="0"/>
                    <a:pt x="1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43"/>
          <p:cNvGrpSpPr/>
          <p:nvPr/>
        </p:nvGrpSpPr>
        <p:grpSpPr>
          <a:xfrm>
            <a:off x="2281867" y="4341021"/>
            <a:ext cx="371679" cy="359264"/>
            <a:chOff x="2281867" y="4341021"/>
            <a:chExt cx="371679" cy="359264"/>
          </a:xfrm>
        </p:grpSpPr>
        <p:sp>
          <p:nvSpPr>
            <p:cNvPr id="4684" name="Google Shape;4684;p43"/>
            <p:cNvSpPr/>
            <p:nvPr/>
          </p:nvSpPr>
          <p:spPr>
            <a:xfrm>
              <a:off x="2281867" y="4384475"/>
              <a:ext cx="371679" cy="315810"/>
            </a:xfrm>
            <a:custGeom>
              <a:rect b="b" l="l" r="r" t="t"/>
              <a:pathLst>
                <a:path extrusionOk="0" h="11701" w="13771">
                  <a:moveTo>
                    <a:pt x="7359" y="432"/>
                  </a:moveTo>
                  <a:lnTo>
                    <a:pt x="7359" y="4588"/>
                  </a:lnTo>
                  <a:cubicBezTo>
                    <a:pt x="7359" y="4860"/>
                    <a:pt x="7523" y="5106"/>
                    <a:pt x="7779" y="5213"/>
                  </a:cubicBezTo>
                  <a:cubicBezTo>
                    <a:pt x="8346" y="5452"/>
                    <a:pt x="8782" y="5897"/>
                    <a:pt x="9013" y="6439"/>
                  </a:cubicBezTo>
                  <a:lnTo>
                    <a:pt x="4754" y="6439"/>
                  </a:lnTo>
                  <a:cubicBezTo>
                    <a:pt x="4983" y="5898"/>
                    <a:pt x="5415" y="5455"/>
                    <a:pt x="5988" y="5213"/>
                  </a:cubicBezTo>
                  <a:cubicBezTo>
                    <a:pt x="6245" y="5106"/>
                    <a:pt x="6411" y="4860"/>
                    <a:pt x="6411" y="4588"/>
                  </a:cubicBezTo>
                  <a:lnTo>
                    <a:pt x="6411" y="432"/>
                  </a:lnTo>
                  <a:close/>
                  <a:moveTo>
                    <a:pt x="4139" y="3192"/>
                  </a:moveTo>
                  <a:lnTo>
                    <a:pt x="4139" y="7360"/>
                  </a:lnTo>
                  <a:lnTo>
                    <a:pt x="3165" y="7360"/>
                  </a:lnTo>
                  <a:cubicBezTo>
                    <a:pt x="3181" y="7300"/>
                    <a:pt x="3191" y="7240"/>
                    <a:pt x="3191" y="7176"/>
                  </a:cubicBezTo>
                  <a:lnTo>
                    <a:pt x="3191" y="3192"/>
                  </a:lnTo>
                  <a:close/>
                  <a:moveTo>
                    <a:pt x="12420" y="2271"/>
                  </a:moveTo>
                  <a:lnTo>
                    <a:pt x="12420" y="7714"/>
                  </a:lnTo>
                  <a:cubicBezTo>
                    <a:pt x="12165" y="7437"/>
                    <a:pt x="11847" y="7215"/>
                    <a:pt x="11487" y="7075"/>
                  </a:cubicBezTo>
                  <a:cubicBezTo>
                    <a:pt x="11478" y="7070"/>
                    <a:pt x="11471" y="7066"/>
                    <a:pt x="11471" y="7060"/>
                  </a:cubicBezTo>
                  <a:lnTo>
                    <a:pt x="11471" y="4111"/>
                  </a:lnTo>
                  <a:lnTo>
                    <a:pt x="11485" y="4111"/>
                  </a:lnTo>
                  <a:cubicBezTo>
                    <a:pt x="11604" y="4111"/>
                    <a:pt x="11701" y="4015"/>
                    <a:pt x="11701" y="3896"/>
                  </a:cubicBezTo>
                  <a:cubicBezTo>
                    <a:pt x="11701" y="3776"/>
                    <a:pt x="11604" y="3681"/>
                    <a:pt x="11485" y="3681"/>
                  </a:cubicBezTo>
                  <a:lnTo>
                    <a:pt x="9646" y="3681"/>
                  </a:lnTo>
                  <a:cubicBezTo>
                    <a:pt x="9526" y="3681"/>
                    <a:pt x="9430" y="3776"/>
                    <a:pt x="9430" y="3896"/>
                  </a:cubicBezTo>
                  <a:cubicBezTo>
                    <a:pt x="9430" y="4015"/>
                    <a:pt x="9526" y="4111"/>
                    <a:pt x="9646" y="4111"/>
                  </a:cubicBezTo>
                  <a:lnTo>
                    <a:pt x="9660" y="4111"/>
                  </a:lnTo>
                  <a:lnTo>
                    <a:pt x="9660" y="7059"/>
                  </a:lnTo>
                  <a:cubicBezTo>
                    <a:pt x="9660" y="7063"/>
                    <a:pt x="9653" y="7070"/>
                    <a:pt x="9643" y="7075"/>
                  </a:cubicBezTo>
                  <a:cubicBezTo>
                    <a:pt x="9634" y="7078"/>
                    <a:pt x="9627" y="7082"/>
                    <a:pt x="9618" y="7085"/>
                  </a:cubicBezTo>
                  <a:cubicBezTo>
                    <a:pt x="9524" y="6085"/>
                    <a:pt x="8889" y="5211"/>
                    <a:pt x="7947" y="4815"/>
                  </a:cubicBezTo>
                  <a:cubicBezTo>
                    <a:pt x="7853" y="4775"/>
                    <a:pt x="7790" y="4687"/>
                    <a:pt x="7790" y="4588"/>
                  </a:cubicBezTo>
                  <a:lnTo>
                    <a:pt x="7790" y="2271"/>
                  </a:lnTo>
                  <a:close/>
                  <a:moveTo>
                    <a:pt x="11038" y="4111"/>
                  </a:moveTo>
                  <a:lnTo>
                    <a:pt x="11038" y="7060"/>
                  </a:lnTo>
                  <a:cubicBezTo>
                    <a:pt x="11039" y="7243"/>
                    <a:pt x="11152" y="7408"/>
                    <a:pt x="11328" y="7476"/>
                  </a:cubicBezTo>
                  <a:cubicBezTo>
                    <a:pt x="11539" y="7560"/>
                    <a:pt x="11734" y="7677"/>
                    <a:pt x="11906" y="7820"/>
                  </a:cubicBezTo>
                  <a:lnTo>
                    <a:pt x="9589" y="7820"/>
                  </a:lnTo>
                  <a:cubicBezTo>
                    <a:pt x="9604" y="7733"/>
                    <a:pt x="9614" y="7645"/>
                    <a:pt x="9621" y="7558"/>
                  </a:cubicBezTo>
                  <a:cubicBezTo>
                    <a:pt x="9679" y="7529"/>
                    <a:pt x="9740" y="7502"/>
                    <a:pt x="9801" y="7476"/>
                  </a:cubicBezTo>
                  <a:cubicBezTo>
                    <a:pt x="9976" y="7408"/>
                    <a:pt x="10090" y="7243"/>
                    <a:pt x="10090" y="7059"/>
                  </a:cubicBezTo>
                  <a:lnTo>
                    <a:pt x="10090" y="4111"/>
                  </a:lnTo>
                  <a:close/>
                  <a:moveTo>
                    <a:pt x="5980" y="2270"/>
                  </a:moveTo>
                  <a:lnTo>
                    <a:pt x="5980" y="4587"/>
                  </a:lnTo>
                  <a:cubicBezTo>
                    <a:pt x="5980" y="4684"/>
                    <a:pt x="5919" y="4773"/>
                    <a:pt x="5822" y="4813"/>
                  </a:cubicBezTo>
                  <a:cubicBezTo>
                    <a:pt x="5292" y="5035"/>
                    <a:pt x="4864" y="5406"/>
                    <a:pt x="4570" y="5862"/>
                  </a:cubicBezTo>
                  <a:lnTo>
                    <a:pt x="4570" y="3189"/>
                  </a:lnTo>
                  <a:lnTo>
                    <a:pt x="4585" y="3189"/>
                  </a:lnTo>
                  <a:cubicBezTo>
                    <a:pt x="4705" y="3189"/>
                    <a:pt x="4800" y="3092"/>
                    <a:pt x="4800" y="2973"/>
                  </a:cubicBezTo>
                  <a:cubicBezTo>
                    <a:pt x="4800" y="2857"/>
                    <a:pt x="4705" y="2760"/>
                    <a:pt x="4585" y="2760"/>
                  </a:cubicBezTo>
                  <a:lnTo>
                    <a:pt x="2745" y="2760"/>
                  </a:lnTo>
                  <a:cubicBezTo>
                    <a:pt x="2626" y="2760"/>
                    <a:pt x="2529" y="2856"/>
                    <a:pt x="2529" y="2974"/>
                  </a:cubicBezTo>
                  <a:cubicBezTo>
                    <a:pt x="2529" y="3095"/>
                    <a:pt x="2626" y="3190"/>
                    <a:pt x="2745" y="3190"/>
                  </a:cubicBezTo>
                  <a:lnTo>
                    <a:pt x="2760" y="3190"/>
                  </a:lnTo>
                  <a:lnTo>
                    <a:pt x="2760" y="7175"/>
                  </a:lnTo>
                  <a:cubicBezTo>
                    <a:pt x="2760" y="7231"/>
                    <a:pt x="2738" y="7287"/>
                    <a:pt x="2700" y="7334"/>
                  </a:cubicBezTo>
                  <a:lnTo>
                    <a:pt x="1495" y="8739"/>
                  </a:lnTo>
                  <a:lnTo>
                    <a:pt x="1350" y="8739"/>
                  </a:lnTo>
                  <a:lnTo>
                    <a:pt x="1350" y="2270"/>
                  </a:lnTo>
                  <a:close/>
                  <a:moveTo>
                    <a:pt x="4176" y="7791"/>
                  </a:moveTo>
                  <a:cubicBezTo>
                    <a:pt x="4230" y="8125"/>
                    <a:pt x="4349" y="8448"/>
                    <a:pt x="4522" y="8739"/>
                  </a:cubicBezTo>
                  <a:lnTo>
                    <a:pt x="2063" y="8739"/>
                  </a:lnTo>
                  <a:lnTo>
                    <a:pt x="2875" y="7791"/>
                  </a:lnTo>
                  <a:close/>
                  <a:moveTo>
                    <a:pt x="9149" y="6872"/>
                  </a:moveTo>
                  <a:cubicBezTo>
                    <a:pt x="9183" y="7025"/>
                    <a:pt x="9199" y="7185"/>
                    <a:pt x="9199" y="7345"/>
                  </a:cubicBezTo>
                  <a:cubicBezTo>
                    <a:pt x="9199" y="7849"/>
                    <a:pt x="9034" y="8341"/>
                    <a:pt x="8731" y="8741"/>
                  </a:cubicBezTo>
                  <a:lnTo>
                    <a:pt x="5040" y="8741"/>
                  </a:lnTo>
                  <a:cubicBezTo>
                    <a:pt x="4786" y="8406"/>
                    <a:pt x="4628" y="8014"/>
                    <a:pt x="4585" y="7603"/>
                  </a:cubicBezTo>
                  <a:cubicBezTo>
                    <a:pt x="4558" y="7351"/>
                    <a:pt x="4570" y="7105"/>
                    <a:pt x="4619" y="6872"/>
                  </a:cubicBezTo>
                  <a:close/>
                  <a:moveTo>
                    <a:pt x="12294" y="8253"/>
                  </a:moveTo>
                  <a:cubicBezTo>
                    <a:pt x="12339" y="8321"/>
                    <a:pt x="12381" y="8392"/>
                    <a:pt x="12419" y="8466"/>
                  </a:cubicBezTo>
                  <a:lnTo>
                    <a:pt x="12419" y="8741"/>
                  </a:lnTo>
                  <a:lnTo>
                    <a:pt x="9249" y="8741"/>
                  </a:lnTo>
                  <a:cubicBezTo>
                    <a:pt x="9342" y="8586"/>
                    <a:pt x="9417" y="8422"/>
                    <a:pt x="9475" y="8253"/>
                  </a:cubicBezTo>
                  <a:close/>
                  <a:moveTo>
                    <a:pt x="13095" y="1351"/>
                  </a:moveTo>
                  <a:cubicBezTo>
                    <a:pt x="13229" y="1351"/>
                    <a:pt x="13339" y="1461"/>
                    <a:pt x="13339" y="1595"/>
                  </a:cubicBezTo>
                  <a:lnTo>
                    <a:pt x="13339" y="9415"/>
                  </a:lnTo>
                  <a:cubicBezTo>
                    <a:pt x="13339" y="9550"/>
                    <a:pt x="13229" y="9660"/>
                    <a:pt x="13095" y="9660"/>
                  </a:cubicBezTo>
                  <a:lnTo>
                    <a:pt x="675" y="9660"/>
                  </a:lnTo>
                  <a:cubicBezTo>
                    <a:pt x="542" y="9660"/>
                    <a:pt x="431" y="9550"/>
                    <a:pt x="431" y="9415"/>
                  </a:cubicBezTo>
                  <a:lnTo>
                    <a:pt x="431" y="1595"/>
                  </a:lnTo>
                  <a:cubicBezTo>
                    <a:pt x="431" y="1461"/>
                    <a:pt x="542" y="1351"/>
                    <a:pt x="675" y="1351"/>
                  </a:cubicBezTo>
                  <a:lnTo>
                    <a:pt x="5980" y="1351"/>
                  </a:lnTo>
                  <a:lnTo>
                    <a:pt x="5980" y="1838"/>
                  </a:lnTo>
                  <a:lnTo>
                    <a:pt x="1134" y="1838"/>
                  </a:lnTo>
                  <a:cubicBezTo>
                    <a:pt x="1016" y="1838"/>
                    <a:pt x="920" y="1935"/>
                    <a:pt x="920" y="2054"/>
                  </a:cubicBezTo>
                  <a:lnTo>
                    <a:pt x="920" y="8953"/>
                  </a:lnTo>
                  <a:cubicBezTo>
                    <a:pt x="920" y="9073"/>
                    <a:pt x="1016" y="9169"/>
                    <a:pt x="1134" y="9169"/>
                  </a:cubicBezTo>
                  <a:lnTo>
                    <a:pt x="12636" y="9169"/>
                  </a:lnTo>
                  <a:cubicBezTo>
                    <a:pt x="12755" y="9169"/>
                    <a:pt x="12850" y="9073"/>
                    <a:pt x="12850" y="8953"/>
                  </a:cubicBezTo>
                  <a:lnTo>
                    <a:pt x="12850" y="2054"/>
                  </a:lnTo>
                  <a:cubicBezTo>
                    <a:pt x="12850" y="1934"/>
                    <a:pt x="12755" y="1838"/>
                    <a:pt x="12636" y="1838"/>
                  </a:cubicBezTo>
                  <a:lnTo>
                    <a:pt x="7790" y="1838"/>
                  </a:lnTo>
                  <a:lnTo>
                    <a:pt x="7790" y="1351"/>
                  </a:lnTo>
                  <a:close/>
                  <a:moveTo>
                    <a:pt x="8510" y="10091"/>
                  </a:moveTo>
                  <a:lnTo>
                    <a:pt x="8510" y="11270"/>
                  </a:lnTo>
                  <a:lnTo>
                    <a:pt x="5260" y="11270"/>
                  </a:lnTo>
                  <a:lnTo>
                    <a:pt x="5260" y="10091"/>
                  </a:lnTo>
                  <a:close/>
                  <a:moveTo>
                    <a:pt x="5965" y="0"/>
                  </a:moveTo>
                  <a:cubicBezTo>
                    <a:pt x="5847" y="0"/>
                    <a:pt x="5750" y="97"/>
                    <a:pt x="5750" y="216"/>
                  </a:cubicBezTo>
                  <a:cubicBezTo>
                    <a:pt x="5750" y="336"/>
                    <a:pt x="5847" y="432"/>
                    <a:pt x="5965" y="432"/>
                  </a:cubicBezTo>
                  <a:lnTo>
                    <a:pt x="5980" y="432"/>
                  </a:lnTo>
                  <a:lnTo>
                    <a:pt x="5980" y="919"/>
                  </a:lnTo>
                  <a:lnTo>
                    <a:pt x="675" y="919"/>
                  </a:lnTo>
                  <a:cubicBezTo>
                    <a:pt x="303" y="919"/>
                    <a:pt x="1" y="1223"/>
                    <a:pt x="1" y="1595"/>
                  </a:cubicBezTo>
                  <a:lnTo>
                    <a:pt x="1" y="9415"/>
                  </a:lnTo>
                  <a:cubicBezTo>
                    <a:pt x="1" y="9788"/>
                    <a:pt x="305" y="10091"/>
                    <a:pt x="675" y="10091"/>
                  </a:cubicBezTo>
                  <a:lnTo>
                    <a:pt x="4829" y="10091"/>
                  </a:lnTo>
                  <a:lnTo>
                    <a:pt x="4829" y="11270"/>
                  </a:lnTo>
                  <a:lnTo>
                    <a:pt x="3894" y="11270"/>
                  </a:lnTo>
                  <a:cubicBezTo>
                    <a:pt x="3774" y="11270"/>
                    <a:pt x="3679" y="11366"/>
                    <a:pt x="3679" y="11485"/>
                  </a:cubicBezTo>
                  <a:cubicBezTo>
                    <a:pt x="3679" y="11605"/>
                    <a:pt x="3774" y="11700"/>
                    <a:pt x="3894" y="11700"/>
                  </a:cubicBezTo>
                  <a:lnTo>
                    <a:pt x="9873" y="11700"/>
                  </a:lnTo>
                  <a:cubicBezTo>
                    <a:pt x="9993" y="11700"/>
                    <a:pt x="10089" y="11605"/>
                    <a:pt x="10089" y="11485"/>
                  </a:cubicBezTo>
                  <a:cubicBezTo>
                    <a:pt x="10089" y="11366"/>
                    <a:pt x="9993" y="11270"/>
                    <a:pt x="9873" y="11270"/>
                  </a:cubicBezTo>
                  <a:lnTo>
                    <a:pt x="8939" y="11270"/>
                  </a:lnTo>
                  <a:lnTo>
                    <a:pt x="8939" y="10091"/>
                  </a:lnTo>
                  <a:lnTo>
                    <a:pt x="13093" y="10091"/>
                  </a:lnTo>
                  <a:cubicBezTo>
                    <a:pt x="13467" y="10091"/>
                    <a:pt x="13768" y="9787"/>
                    <a:pt x="13768" y="9415"/>
                  </a:cubicBezTo>
                  <a:lnTo>
                    <a:pt x="13768" y="1595"/>
                  </a:lnTo>
                  <a:cubicBezTo>
                    <a:pt x="13771" y="1223"/>
                    <a:pt x="13468" y="919"/>
                    <a:pt x="13095" y="919"/>
                  </a:cubicBezTo>
                  <a:lnTo>
                    <a:pt x="7790" y="919"/>
                  </a:lnTo>
                  <a:lnTo>
                    <a:pt x="7790" y="432"/>
                  </a:lnTo>
                  <a:lnTo>
                    <a:pt x="7805" y="432"/>
                  </a:lnTo>
                  <a:cubicBezTo>
                    <a:pt x="7925" y="432"/>
                    <a:pt x="8020" y="336"/>
                    <a:pt x="8020" y="216"/>
                  </a:cubicBezTo>
                  <a:cubicBezTo>
                    <a:pt x="8020" y="97"/>
                    <a:pt x="7925" y="0"/>
                    <a:pt x="7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3"/>
            <p:cNvSpPr/>
            <p:nvPr/>
          </p:nvSpPr>
          <p:spPr>
            <a:xfrm>
              <a:off x="2430852" y="4583095"/>
              <a:ext cx="11687" cy="11687"/>
            </a:xfrm>
            <a:custGeom>
              <a:rect b="b" l="l" r="r" t="t"/>
              <a:pathLst>
                <a:path extrusionOk="0" h="433" w="433">
                  <a:moveTo>
                    <a:pt x="215" y="1"/>
                  </a:moveTo>
                  <a:cubicBezTo>
                    <a:pt x="96" y="1"/>
                    <a:pt x="1" y="98"/>
                    <a:pt x="1" y="216"/>
                  </a:cubicBezTo>
                  <a:cubicBezTo>
                    <a:pt x="1" y="337"/>
                    <a:pt x="98" y="432"/>
                    <a:pt x="218" y="432"/>
                  </a:cubicBezTo>
                  <a:cubicBezTo>
                    <a:pt x="337" y="432"/>
                    <a:pt x="432" y="335"/>
                    <a:pt x="432" y="216"/>
                  </a:cubicBezTo>
                  <a:cubicBezTo>
                    <a:pt x="432" y="98"/>
                    <a:pt x="337"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3"/>
            <p:cNvSpPr/>
            <p:nvPr/>
          </p:nvSpPr>
          <p:spPr>
            <a:xfrm>
              <a:off x="2499056" y="4583095"/>
              <a:ext cx="11714" cy="11687"/>
            </a:xfrm>
            <a:custGeom>
              <a:rect b="b" l="l" r="r" t="t"/>
              <a:pathLst>
                <a:path extrusionOk="0" h="433" w="434">
                  <a:moveTo>
                    <a:pt x="217" y="1"/>
                  </a:moveTo>
                  <a:cubicBezTo>
                    <a:pt x="96" y="1"/>
                    <a:pt x="1" y="98"/>
                    <a:pt x="1" y="216"/>
                  </a:cubicBezTo>
                  <a:cubicBezTo>
                    <a:pt x="1" y="337"/>
                    <a:pt x="98" y="432"/>
                    <a:pt x="218" y="432"/>
                  </a:cubicBezTo>
                  <a:cubicBezTo>
                    <a:pt x="337" y="432"/>
                    <a:pt x="434" y="335"/>
                    <a:pt x="434" y="216"/>
                  </a:cubicBezTo>
                  <a:cubicBezTo>
                    <a:pt x="434" y="98"/>
                    <a:pt x="337"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3"/>
            <p:cNvSpPr/>
            <p:nvPr/>
          </p:nvSpPr>
          <p:spPr>
            <a:xfrm>
              <a:off x="2461917" y="4595537"/>
              <a:ext cx="11660" cy="11606"/>
            </a:xfrm>
            <a:custGeom>
              <a:rect b="b" l="l" r="r" t="t"/>
              <a:pathLst>
                <a:path extrusionOk="0" h="430" w="432">
                  <a:moveTo>
                    <a:pt x="215" y="0"/>
                  </a:moveTo>
                  <a:cubicBezTo>
                    <a:pt x="96" y="0"/>
                    <a:pt x="1" y="96"/>
                    <a:pt x="1" y="216"/>
                  </a:cubicBezTo>
                  <a:cubicBezTo>
                    <a:pt x="1" y="334"/>
                    <a:pt x="98" y="430"/>
                    <a:pt x="218" y="430"/>
                  </a:cubicBezTo>
                  <a:cubicBezTo>
                    <a:pt x="336" y="430"/>
                    <a:pt x="432" y="334"/>
                    <a:pt x="432" y="216"/>
                  </a:cubicBezTo>
                  <a:cubicBezTo>
                    <a:pt x="432" y="97"/>
                    <a:pt x="335"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3"/>
            <p:cNvSpPr/>
            <p:nvPr/>
          </p:nvSpPr>
          <p:spPr>
            <a:xfrm>
              <a:off x="2468098" y="4341021"/>
              <a:ext cx="11687" cy="11633"/>
            </a:xfrm>
            <a:custGeom>
              <a:rect b="b" l="l" r="r" t="t"/>
              <a:pathLst>
                <a:path extrusionOk="0" h="431" w="433">
                  <a:moveTo>
                    <a:pt x="216" y="1"/>
                  </a:moveTo>
                  <a:cubicBezTo>
                    <a:pt x="97" y="1"/>
                    <a:pt x="0" y="96"/>
                    <a:pt x="0" y="217"/>
                  </a:cubicBezTo>
                  <a:cubicBezTo>
                    <a:pt x="0" y="335"/>
                    <a:pt x="99" y="431"/>
                    <a:pt x="217" y="431"/>
                  </a:cubicBezTo>
                  <a:cubicBezTo>
                    <a:pt x="337" y="431"/>
                    <a:pt x="433" y="335"/>
                    <a:pt x="433" y="217"/>
                  </a:cubicBezTo>
                  <a:cubicBezTo>
                    <a:pt x="433" y="96"/>
                    <a:pt x="336" y="1"/>
                    <a:pt x="2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3"/>
            <p:cNvSpPr/>
            <p:nvPr/>
          </p:nvSpPr>
          <p:spPr>
            <a:xfrm>
              <a:off x="2449448" y="4359617"/>
              <a:ext cx="11714" cy="11633"/>
            </a:xfrm>
            <a:custGeom>
              <a:rect b="b" l="l" r="r" t="t"/>
              <a:pathLst>
                <a:path extrusionOk="0" h="431" w="434">
                  <a:moveTo>
                    <a:pt x="217" y="1"/>
                  </a:moveTo>
                  <a:cubicBezTo>
                    <a:pt x="96" y="1"/>
                    <a:pt x="1" y="96"/>
                    <a:pt x="1" y="216"/>
                  </a:cubicBezTo>
                  <a:cubicBezTo>
                    <a:pt x="1" y="335"/>
                    <a:pt x="98" y="431"/>
                    <a:pt x="218" y="431"/>
                  </a:cubicBezTo>
                  <a:cubicBezTo>
                    <a:pt x="337" y="431"/>
                    <a:pt x="434" y="335"/>
                    <a:pt x="434" y="216"/>
                  </a:cubicBezTo>
                  <a:cubicBezTo>
                    <a:pt x="434" y="99"/>
                    <a:pt x="337"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43"/>
          <p:cNvGrpSpPr/>
          <p:nvPr/>
        </p:nvGrpSpPr>
        <p:grpSpPr>
          <a:xfrm>
            <a:off x="3674497" y="4334868"/>
            <a:ext cx="371436" cy="371436"/>
            <a:chOff x="3674497" y="4334868"/>
            <a:chExt cx="371436" cy="371436"/>
          </a:xfrm>
        </p:grpSpPr>
        <p:sp>
          <p:nvSpPr>
            <p:cNvPr id="4691" name="Google Shape;4691;p43"/>
            <p:cNvSpPr/>
            <p:nvPr/>
          </p:nvSpPr>
          <p:spPr>
            <a:xfrm>
              <a:off x="3674497" y="4334868"/>
              <a:ext cx="371436" cy="371436"/>
            </a:xfrm>
            <a:custGeom>
              <a:rect b="b" l="l" r="r" t="t"/>
              <a:pathLst>
                <a:path extrusionOk="0" h="13762" w="13762">
                  <a:moveTo>
                    <a:pt x="11159" y="2110"/>
                  </a:moveTo>
                  <a:cubicBezTo>
                    <a:pt x="11430" y="2110"/>
                    <a:pt x="11650" y="2330"/>
                    <a:pt x="11650" y="2601"/>
                  </a:cubicBezTo>
                  <a:lnTo>
                    <a:pt x="11650" y="11166"/>
                  </a:lnTo>
                  <a:cubicBezTo>
                    <a:pt x="11650" y="11438"/>
                    <a:pt x="11428" y="11657"/>
                    <a:pt x="11159" y="11657"/>
                  </a:cubicBezTo>
                  <a:lnTo>
                    <a:pt x="2593" y="11657"/>
                  </a:lnTo>
                  <a:cubicBezTo>
                    <a:pt x="2322" y="11657"/>
                    <a:pt x="2102" y="11437"/>
                    <a:pt x="2102" y="11166"/>
                  </a:cubicBezTo>
                  <a:lnTo>
                    <a:pt x="2102" y="2601"/>
                  </a:lnTo>
                  <a:cubicBezTo>
                    <a:pt x="2102" y="2329"/>
                    <a:pt x="2323" y="2110"/>
                    <a:pt x="2593" y="2110"/>
                  </a:cubicBezTo>
                  <a:close/>
                  <a:moveTo>
                    <a:pt x="3315" y="0"/>
                  </a:moveTo>
                  <a:cubicBezTo>
                    <a:pt x="3192" y="0"/>
                    <a:pt x="3092" y="100"/>
                    <a:pt x="3092" y="223"/>
                  </a:cubicBezTo>
                  <a:lnTo>
                    <a:pt x="3092" y="1665"/>
                  </a:lnTo>
                  <a:lnTo>
                    <a:pt x="2601" y="1665"/>
                  </a:lnTo>
                  <a:cubicBezTo>
                    <a:pt x="2085" y="1665"/>
                    <a:pt x="1665" y="2084"/>
                    <a:pt x="1665" y="2602"/>
                  </a:cubicBezTo>
                  <a:lnTo>
                    <a:pt x="1665" y="3093"/>
                  </a:lnTo>
                  <a:lnTo>
                    <a:pt x="223" y="3093"/>
                  </a:lnTo>
                  <a:cubicBezTo>
                    <a:pt x="100" y="3093"/>
                    <a:pt x="1" y="3192"/>
                    <a:pt x="1" y="3315"/>
                  </a:cubicBezTo>
                  <a:cubicBezTo>
                    <a:pt x="1" y="3438"/>
                    <a:pt x="100" y="3537"/>
                    <a:pt x="223" y="3537"/>
                  </a:cubicBezTo>
                  <a:lnTo>
                    <a:pt x="1665" y="3537"/>
                  </a:lnTo>
                  <a:lnTo>
                    <a:pt x="1665" y="4281"/>
                  </a:lnTo>
                  <a:lnTo>
                    <a:pt x="223" y="4281"/>
                  </a:lnTo>
                  <a:cubicBezTo>
                    <a:pt x="100" y="4281"/>
                    <a:pt x="1" y="4381"/>
                    <a:pt x="1" y="4504"/>
                  </a:cubicBezTo>
                  <a:cubicBezTo>
                    <a:pt x="1" y="4627"/>
                    <a:pt x="100" y="4726"/>
                    <a:pt x="223" y="4726"/>
                  </a:cubicBezTo>
                  <a:lnTo>
                    <a:pt x="1665" y="4726"/>
                  </a:lnTo>
                  <a:lnTo>
                    <a:pt x="1665" y="5470"/>
                  </a:lnTo>
                  <a:lnTo>
                    <a:pt x="223" y="5470"/>
                  </a:lnTo>
                  <a:cubicBezTo>
                    <a:pt x="100" y="5470"/>
                    <a:pt x="1" y="5569"/>
                    <a:pt x="1" y="5692"/>
                  </a:cubicBezTo>
                  <a:cubicBezTo>
                    <a:pt x="1" y="5815"/>
                    <a:pt x="100" y="5915"/>
                    <a:pt x="223" y="5915"/>
                  </a:cubicBezTo>
                  <a:lnTo>
                    <a:pt x="1665" y="5915"/>
                  </a:lnTo>
                  <a:lnTo>
                    <a:pt x="1665" y="6658"/>
                  </a:lnTo>
                  <a:lnTo>
                    <a:pt x="223" y="6658"/>
                  </a:lnTo>
                  <a:cubicBezTo>
                    <a:pt x="100" y="6658"/>
                    <a:pt x="1" y="6758"/>
                    <a:pt x="1" y="6881"/>
                  </a:cubicBezTo>
                  <a:cubicBezTo>
                    <a:pt x="1" y="7004"/>
                    <a:pt x="100" y="7104"/>
                    <a:pt x="223" y="7104"/>
                  </a:cubicBezTo>
                  <a:lnTo>
                    <a:pt x="1665" y="7104"/>
                  </a:lnTo>
                  <a:lnTo>
                    <a:pt x="1665" y="7847"/>
                  </a:lnTo>
                  <a:lnTo>
                    <a:pt x="223" y="7847"/>
                  </a:lnTo>
                  <a:cubicBezTo>
                    <a:pt x="100" y="7847"/>
                    <a:pt x="1" y="7946"/>
                    <a:pt x="1" y="8069"/>
                  </a:cubicBezTo>
                  <a:cubicBezTo>
                    <a:pt x="1" y="8192"/>
                    <a:pt x="100" y="8292"/>
                    <a:pt x="223" y="8292"/>
                  </a:cubicBezTo>
                  <a:lnTo>
                    <a:pt x="1665" y="8292"/>
                  </a:lnTo>
                  <a:lnTo>
                    <a:pt x="1665" y="9036"/>
                  </a:lnTo>
                  <a:lnTo>
                    <a:pt x="223" y="9036"/>
                  </a:lnTo>
                  <a:cubicBezTo>
                    <a:pt x="100" y="9036"/>
                    <a:pt x="1" y="9136"/>
                    <a:pt x="1" y="9259"/>
                  </a:cubicBezTo>
                  <a:cubicBezTo>
                    <a:pt x="1" y="9382"/>
                    <a:pt x="100" y="9480"/>
                    <a:pt x="223" y="9480"/>
                  </a:cubicBezTo>
                  <a:lnTo>
                    <a:pt x="1665" y="9480"/>
                  </a:lnTo>
                  <a:lnTo>
                    <a:pt x="1665" y="10224"/>
                  </a:lnTo>
                  <a:lnTo>
                    <a:pt x="223" y="10224"/>
                  </a:lnTo>
                  <a:cubicBezTo>
                    <a:pt x="100" y="10224"/>
                    <a:pt x="1" y="10324"/>
                    <a:pt x="1" y="10447"/>
                  </a:cubicBezTo>
                  <a:cubicBezTo>
                    <a:pt x="1" y="10570"/>
                    <a:pt x="100" y="10670"/>
                    <a:pt x="223" y="10670"/>
                  </a:cubicBezTo>
                  <a:lnTo>
                    <a:pt x="1665" y="10670"/>
                  </a:lnTo>
                  <a:lnTo>
                    <a:pt x="1665" y="11159"/>
                  </a:lnTo>
                  <a:cubicBezTo>
                    <a:pt x="1665" y="11677"/>
                    <a:pt x="2085" y="12097"/>
                    <a:pt x="2601" y="12097"/>
                  </a:cubicBezTo>
                  <a:lnTo>
                    <a:pt x="3092" y="12097"/>
                  </a:lnTo>
                  <a:lnTo>
                    <a:pt x="3092" y="13538"/>
                  </a:lnTo>
                  <a:cubicBezTo>
                    <a:pt x="3092" y="13661"/>
                    <a:pt x="3192" y="13761"/>
                    <a:pt x="3315" y="13761"/>
                  </a:cubicBezTo>
                  <a:cubicBezTo>
                    <a:pt x="3438" y="13761"/>
                    <a:pt x="3538" y="13661"/>
                    <a:pt x="3538" y="13538"/>
                  </a:cubicBezTo>
                  <a:lnTo>
                    <a:pt x="3538" y="12097"/>
                  </a:lnTo>
                  <a:lnTo>
                    <a:pt x="4280" y="12097"/>
                  </a:lnTo>
                  <a:lnTo>
                    <a:pt x="4280" y="13538"/>
                  </a:lnTo>
                  <a:cubicBezTo>
                    <a:pt x="4280" y="13661"/>
                    <a:pt x="4380" y="13761"/>
                    <a:pt x="4503" y="13761"/>
                  </a:cubicBezTo>
                  <a:cubicBezTo>
                    <a:pt x="4626" y="13761"/>
                    <a:pt x="4726" y="13661"/>
                    <a:pt x="4726" y="13538"/>
                  </a:cubicBezTo>
                  <a:lnTo>
                    <a:pt x="4726" y="12097"/>
                  </a:lnTo>
                  <a:lnTo>
                    <a:pt x="5470" y="12097"/>
                  </a:lnTo>
                  <a:lnTo>
                    <a:pt x="5470" y="13538"/>
                  </a:lnTo>
                  <a:cubicBezTo>
                    <a:pt x="5470" y="13661"/>
                    <a:pt x="5568" y="13761"/>
                    <a:pt x="5691" y="13761"/>
                  </a:cubicBezTo>
                  <a:cubicBezTo>
                    <a:pt x="5814" y="13761"/>
                    <a:pt x="5914" y="13661"/>
                    <a:pt x="5914" y="13538"/>
                  </a:cubicBezTo>
                  <a:lnTo>
                    <a:pt x="5914" y="12097"/>
                  </a:lnTo>
                  <a:lnTo>
                    <a:pt x="6658" y="12097"/>
                  </a:lnTo>
                  <a:lnTo>
                    <a:pt x="6658" y="13538"/>
                  </a:lnTo>
                  <a:cubicBezTo>
                    <a:pt x="6658" y="13661"/>
                    <a:pt x="6758" y="13761"/>
                    <a:pt x="6881" y="13761"/>
                  </a:cubicBezTo>
                  <a:cubicBezTo>
                    <a:pt x="7004" y="13761"/>
                    <a:pt x="7102" y="13661"/>
                    <a:pt x="7102" y="13538"/>
                  </a:cubicBezTo>
                  <a:lnTo>
                    <a:pt x="7102" y="12097"/>
                  </a:lnTo>
                  <a:lnTo>
                    <a:pt x="7846" y="12097"/>
                  </a:lnTo>
                  <a:lnTo>
                    <a:pt x="7846" y="13538"/>
                  </a:lnTo>
                  <a:cubicBezTo>
                    <a:pt x="7846" y="13661"/>
                    <a:pt x="7946" y="13761"/>
                    <a:pt x="8069" y="13761"/>
                  </a:cubicBezTo>
                  <a:cubicBezTo>
                    <a:pt x="8192" y="13761"/>
                    <a:pt x="8292" y="13661"/>
                    <a:pt x="8292" y="13538"/>
                  </a:cubicBezTo>
                  <a:lnTo>
                    <a:pt x="8292" y="12097"/>
                  </a:lnTo>
                  <a:lnTo>
                    <a:pt x="9035" y="12097"/>
                  </a:lnTo>
                  <a:lnTo>
                    <a:pt x="9035" y="13538"/>
                  </a:lnTo>
                  <a:cubicBezTo>
                    <a:pt x="9035" y="13661"/>
                    <a:pt x="9134" y="13761"/>
                    <a:pt x="9257" y="13761"/>
                  </a:cubicBezTo>
                  <a:cubicBezTo>
                    <a:pt x="9380" y="13761"/>
                    <a:pt x="9480" y="13661"/>
                    <a:pt x="9480" y="13538"/>
                  </a:cubicBezTo>
                  <a:lnTo>
                    <a:pt x="9480" y="12097"/>
                  </a:lnTo>
                  <a:lnTo>
                    <a:pt x="10224" y="12097"/>
                  </a:lnTo>
                  <a:lnTo>
                    <a:pt x="10224" y="13538"/>
                  </a:lnTo>
                  <a:cubicBezTo>
                    <a:pt x="10224" y="13661"/>
                    <a:pt x="10324" y="13761"/>
                    <a:pt x="10447" y="13761"/>
                  </a:cubicBezTo>
                  <a:cubicBezTo>
                    <a:pt x="10570" y="13761"/>
                    <a:pt x="10669" y="13661"/>
                    <a:pt x="10669" y="13538"/>
                  </a:cubicBezTo>
                  <a:lnTo>
                    <a:pt x="10669" y="12097"/>
                  </a:lnTo>
                  <a:lnTo>
                    <a:pt x="11159" y="12097"/>
                  </a:lnTo>
                  <a:cubicBezTo>
                    <a:pt x="11677" y="12097"/>
                    <a:pt x="12097" y="11677"/>
                    <a:pt x="12097" y="11159"/>
                  </a:cubicBezTo>
                  <a:lnTo>
                    <a:pt x="12097" y="10670"/>
                  </a:lnTo>
                  <a:lnTo>
                    <a:pt x="13539" y="10670"/>
                  </a:lnTo>
                  <a:cubicBezTo>
                    <a:pt x="13662" y="10670"/>
                    <a:pt x="13761" y="10570"/>
                    <a:pt x="13761" y="10447"/>
                  </a:cubicBezTo>
                  <a:cubicBezTo>
                    <a:pt x="13761" y="10324"/>
                    <a:pt x="13662" y="10224"/>
                    <a:pt x="13539" y="10224"/>
                  </a:cubicBezTo>
                  <a:lnTo>
                    <a:pt x="12097" y="10224"/>
                  </a:lnTo>
                  <a:lnTo>
                    <a:pt x="12097" y="9480"/>
                  </a:lnTo>
                  <a:lnTo>
                    <a:pt x="13539" y="9480"/>
                  </a:lnTo>
                  <a:cubicBezTo>
                    <a:pt x="13662" y="9480"/>
                    <a:pt x="13761" y="9382"/>
                    <a:pt x="13761" y="9259"/>
                  </a:cubicBezTo>
                  <a:cubicBezTo>
                    <a:pt x="13761" y="9136"/>
                    <a:pt x="13662" y="9036"/>
                    <a:pt x="13539" y="9036"/>
                  </a:cubicBezTo>
                  <a:lnTo>
                    <a:pt x="12097" y="9036"/>
                  </a:lnTo>
                  <a:lnTo>
                    <a:pt x="12097" y="8292"/>
                  </a:lnTo>
                  <a:lnTo>
                    <a:pt x="13539" y="8292"/>
                  </a:lnTo>
                  <a:cubicBezTo>
                    <a:pt x="13662" y="8292"/>
                    <a:pt x="13761" y="8192"/>
                    <a:pt x="13761" y="8069"/>
                  </a:cubicBezTo>
                  <a:cubicBezTo>
                    <a:pt x="13761" y="7946"/>
                    <a:pt x="13662" y="7847"/>
                    <a:pt x="13539" y="7847"/>
                  </a:cubicBezTo>
                  <a:lnTo>
                    <a:pt x="12097" y="7847"/>
                  </a:lnTo>
                  <a:lnTo>
                    <a:pt x="12097" y="7104"/>
                  </a:lnTo>
                  <a:lnTo>
                    <a:pt x="13539" y="7104"/>
                  </a:lnTo>
                  <a:cubicBezTo>
                    <a:pt x="13662" y="7104"/>
                    <a:pt x="13761" y="7004"/>
                    <a:pt x="13761" y="6881"/>
                  </a:cubicBezTo>
                  <a:cubicBezTo>
                    <a:pt x="13761" y="6758"/>
                    <a:pt x="13662" y="6658"/>
                    <a:pt x="13539" y="6658"/>
                  </a:cubicBezTo>
                  <a:lnTo>
                    <a:pt x="12097" y="6658"/>
                  </a:lnTo>
                  <a:lnTo>
                    <a:pt x="12097" y="5915"/>
                  </a:lnTo>
                  <a:lnTo>
                    <a:pt x="13539" y="5915"/>
                  </a:lnTo>
                  <a:cubicBezTo>
                    <a:pt x="13662" y="5915"/>
                    <a:pt x="13761" y="5815"/>
                    <a:pt x="13761" y="5692"/>
                  </a:cubicBezTo>
                  <a:cubicBezTo>
                    <a:pt x="13761" y="5569"/>
                    <a:pt x="13662" y="5470"/>
                    <a:pt x="13539" y="5470"/>
                  </a:cubicBezTo>
                  <a:lnTo>
                    <a:pt x="12097" y="5470"/>
                  </a:lnTo>
                  <a:lnTo>
                    <a:pt x="12097" y="4726"/>
                  </a:lnTo>
                  <a:lnTo>
                    <a:pt x="13539" y="4729"/>
                  </a:lnTo>
                  <a:cubicBezTo>
                    <a:pt x="13662" y="4729"/>
                    <a:pt x="13761" y="4629"/>
                    <a:pt x="13761" y="4506"/>
                  </a:cubicBezTo>
                  <a:cubicBezTo>
                    <a:pt x="13761" y="4383"/>
                    <a:pt x="13662" y="4283"/>
                    <a:pt x="13539" y="4283"/>
                  </a:cubicBezTo>
                  <a:lnTo>
                    <a:pt x="12097" y="4283"/>
                  </a:lnTo>
                  <a:lnTo>
                    <a:pt x="12097" y="3537"/>
                  </a:lnTo>
                  <a:lnTo>
                    <a:pt x="13539" y="3537"/>
                  </a:lnTo>
                  <a:cubicBezTo>
                    <a:pt x="13662" y="3537"/>
                    <a:pt x="13761" y="3438"/>
                    <a:pt x="13761" y="3315"/>
                  </a:cubicBezTo>
                  <a:cubicBezTo>
                    <a:pt x="13761" y="3192"/>
                    <a:pt x="13662" y="3093"/>
                    <a:pt x="13539" y="3093"/>
                  </a:cubicBezTo>
                  <a:lnTo>
                    <a:pt x="12097" y="3093"/>
                  </a:lnTo>
                  <a:lnTo>
                    <a:pt x="12097" y="2602"/>
                  </a:lnTo>
                  <a:cubicBezTo>
                    <a:pt x="12097" y="2084"/>
                    <a:pt x="11677" y="1665"/>
                    <a:pt x="11159" y="1665"/>
                  </a:cubicBezTo>
                  <a:lnTo>
                    <a:pt x="10669" y="1665"/>
                  </a:lnTo>
                  <a:lnTo>
                    <a:pt x="10669" y="223"/>
                  </a:lnTo>
                  <a:cubicBezTo>
                    <a:pt x="10669" y="100"/>
                    <a:pt x="10570" y="0"/>
                    <a:pt x="10447" y="0"/>
                  </a:cubicBezTo>
                  <a:cubicBezTo>
                    <a:pt x="10324" y="0"/>
                    <a:pt x="10224" y="100"/>
                    <a:pt x="10224" y="223"/>
                  </a:cubicBezTo>
                  <a:lnTo>
                    <a:pt x="10224" y="1665"/>
                  </a:lnTo>
                  <a:lnTo>
                    <a:pt x="9480" y="1665"/>
                  </a:lnTo>
                  <a:lnTo>
                    <a:pt x="9480" y="223"/>
                  </a:lnTo>
                  <a:cubicBezTo>
                    <a:pt x="9480" y="100"/>
                    <a:pt x="9380" y="0"/>
                    <a:pt x="9257" y="0"/>
                  </a:cubicBezTo>
                  <a:cubicBezTo>
                    <a:pt x="9134" y="0"/>
                    <a:pt x="9035" y="100"/>
                    <a:pt x="9035" y="223"/>
                  </a:cubicBezTo>
                  <a:lnTo>
                    <a:pt x="9035" y="1665"/>
                  </a:lnTo>
                  <a:lnTo>
                    <a:pt x="8292" y="1665"/>
                  </a:lnTo>
                  <a:lnTo>
                    <a:pt x="8292" y="223"/>
                  </a:lnTo>
                  <a:cubicBezTo>
                    <a:pt x="8292" y="100"/>
                    <a:pt x="8192" y="0"/>
                    <a:pt x="8069" y="0"/>
                  </a:cubicBezTo>
                  <a:cubicBezTo>
                    <a:pt x="7946" y="0"/>
                    <a:pt x="7846" y="100"/>
                    <a:pt x="7846" y="223"/>
                  </a:cubicBezTo>
                  <a:lnTo>
                    <a:pt x="7846" y="1665"/>
                  </a:lnTo>
                  <a:lnTo>
                    <a:pt x="7102" y="1665"/>
                  </a:lnTo>
                  <a:lnTo>
                    <a:pt x="7102" y="223"/>
                  </a:lnTo>
                  <a:cubicBezTo>
                    <a:pt x="7102" y="100"/>
                    <a:pt x="7004" y="0"/>
                    <a:pt x="6881" y="0"/>
                  </a:cubicBezTo>
                  <a:cubicBezTo>
                    <a:pt x="6758" y="0"/>
                    <a:pt x="6658" y="100"/>
                    <a:pt x="6658" y="223"/>
                  </a:cubicBezTo>
                  <a:lnTo>
                    <a:pt x="6658" y="1665"/>
                  </a:lnTo>
                  <a:lnTo>
                    <a:pt x="5914" y="1665"/>
                  </a:lnTo>
                  <a:lnTo>
                    <a:pt x="5914" y="223"/>
                  </a:lnTo>
                  <a:cubicBezTo>
                    <a:pt x="5914" y="100"/>
                    <a:pt x="5814" y="0"/>
                    <a:pt x="5691" y="0"/>
                  </a:cubicBezTo>
                  <a:cubicBezTo>
                    <a:pt x="5568" y="0"/>
                    <a:pt x="5470" y="100"/>
                    <a:pt x="5470" y="223"/>
                  </a:cubicBezTo>
                  <a:lnTo>
                    <a:pt x="5470" y="1665"/>
                  </a:lnTo>
                  <a:lnTo>
                    <a:pt x="4726" y="1665"/>
                  </a:lnTo>
                  <a:lnTo>
                    <a:pt x="4726" y="223"/>
                  </a:lnTo>
                  <a:cubicBezTo>
                    <a:pt x="4726" y="100"/>
                    <a:pt x="4626" y="0"/>
                    <a:pt x="4503" y="0"/>
                  </a:cubicBezTo>
                  <a:cubicBezTo>
                    <a:pt x="4380" y="0"/>
                    <a:pt x="4280" y="100"/>
                    <a:pt x="4280" y="223"/>
                  </a:cubicBezTo>
                  <a:lnTo>
                    <a:pt x="4280" y="1665"/>
                  </a:lnTo>
                  <a:lnTo>
                    <a:pt x="3538" y="1665"/>
                  </a:lnTo>
                  <a:lnTo>
                    <a:pt x="3538" y="223"/>
                  </a:lnTo>
                  <a:cubicBezTo>
                    <a:pt x="3538" y="100"/>
                    <a:pt x="3438" y="0"/>
                    <a:pt x="33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3"/>
            <p:cNvSpPr/>
            <p:nvPr/>
          </p:nvSpPr>
          <p:spPr>
            <a:xfrm>
              <a:off x="3744941" y="4405446"/>
              <a:ext cx="230360" cy="230387"/>
            </a:xfrm>
            <a:custGeom>
              <a:rect b="b" l="l" r="r" t="t"/>
              <a:pathLst>
                <a:path extrusionOk="0" h="8536" w="8535">
                  <a:moveTo>
                    <a:pt x="8088" y="446"/>
                  </a:moveTo>
                  <a:lnTo>
                    <a:pt x="8088" y="8091"/>
                  </a:lnTo>
                  <a:lnTo>
                    <a:pt x="444" y="8091"/>
                  </a:lnTo>
                  <a:lnTo>
                    <a:pt x="444" y="446"/>
                  </a:lnTo>
                  <a:close/>
                  <a:moveTo>
                    <a:pt x="221" y="0"/>
                  </a:moveTo>
                  <a:cubicBezTo>
                    <a:pt x="98" y="0"/>
                    <a:pt x="0" y="99"/>
                    <a:pt x="0" y="222"/>
                  </a:cubicBezTo>
                  <a:lnTo>
                    <a:pt x="0" y="8312"/>
                  </a:lnTo>
                  <a:cubicBezTo>
                    <a:pt x="0" y="8435"/>
                    <a:pt x="98" y="8535"/>
                    <a:pt x="221" y="8535"/>
                  </a:cubicBezTo>
                  <a:lnTo>
                    <a:pt x="8312" y="8535"/>
                  </a:lnTo>
                  <a:cubicBezTo>
                    <a:pt x="8435" y="8535"/>
                    <a:pt x="8535" y="8435"/>
                    <a:pt x="8535" y="8312"/>
                  </a:cubicBezTo>
                  <a:lnTo>
                    <a:pt x="8535" y="222"/>
                  </a:lnTo>
                  <a:cubicBezTo>
                    <a:pt x="8535" y="102"/>
                    <a:pt x="8435" y="0"/>
                    <a:pt x="83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3"/>
            <p:cNvSpPr/>
            <p:nvPr/>
          </p:nvSpPr>
          <p:spPr>
            <a:xfrm>
              <a:off x="3770581" y="4476106"/>
              <a:ext cx="178971" cy="89202"/>
            </a:xfrm>
            <a:custGeom>
              <a:rect b="b" l="l" r="r" t="t"/>
              <a:pathLst>
                <a:path extrusionOk="0" h="3305" w="6631">
                  <a:moveTo>
                    <a:pt x="3315" y="454"/>
                  </a:moveTo>
                  <a:lnTo>
                    <a:pt x="5835" y="1174"/>
                  </a:lnTo>
                  <a:lnTo>
                    <a:pt x="3315" y="1894"/>
                  </a:lnTo>
                  <a:lnTo>
                    <a:pt x="795" y="1174"/>
                  </a:lnTo>
                  <a:lnTo>
                    <a:pt x="3315" y="454"/>
                  </a:lnTo>
                  <a:close/>
                  <a:moveTo>
                    <a:pt x="4758" y="1946"/>
                  </a:moveTo>
                  <a:lnTo>
                    <a:pt x="4758" y="2840"/>
                  </a:lnTo>
                  <a:lnTo>
                    <a:pt x="4760" y="2840"/>
                  </a:lnTo>
                  <a:cubicBezTo>
                    <a:pt x="4760" y="2849"/>
                    <a:pt x="4752" y="2855"/>
                    <a:pt x="4745" y="2855"/>
                  </a:cubicBezTo>
                  <a:lnTo>
                    <a:pt x="1890" y="2855"/>
                  </a:lnTo>
                  <a:cubicBezTo>
                    <a:pt x="1881" y="2855"/>
                    <a:pt x="1875" y="2847"/>
                    <a:pt x="1875" y="2840"/>
                  </a:cubicBezTo>
                  <a:lnTo>
                    <a:pt x="1875" y="1946"/>
                  </a:lnTo>
                  <a:lnTo>
                    <a:pt x="3256" y="2341"/>
                  </a:lnTo>
                  <a:cubicBezTo>
                    <a:pt x="3276" y="2347"/>
                    <a:pt x="3295" y="2350"/>
                    <a:pt x="3317" y="2350"/>
                  </a:cubicBezTo>
                  <a:cubicBezTo>
                    <a:pt x="3337" y="2350"/>
                    <a:pt x="3359" y="2347"/>
                    <a:pt x="3379" y="2341"/>
                  </a:cubicBezTo>
                  <a:lnTo>
                    <a:pt x="4758" y="1946"/>
                  </a:lnTo>
                  <a:close/>
                  <a:moveTo>
                    <a:pt x="3317" y="1"/>
                  </a:moveTo>
                  <a:cubicBezTo>
                    <a:pt x="3296" y="1"/>
                    <a:pt x="3275" y="4"/>
                    <a:pt x="3256" y="9"/>
                  </a:cubicBezTo>
                  <a:lnTo>
                    <a:pt x="230" y="873"/>
                  </a:lnTo>
                  <a:cubicBezTo>
                    <a:pt x="94" y="911"/>
                    <a:pt x="1" y="1033"/>
                    <a:pt x="1" y="1176"/>
                  </a:cubicBezTo>
                  <a:cubicBezTo>
                    <a:pt x="1" y="1316"/>
                    <a:pt x="91" y="1438"/>
                    <a:pt x="230" y="1478"/>
                  </a:cubicBezTo>
                  <a:lnTo>
                    <a:pt x="1428" y="1821"/>
                  </a:lnTo>
                  <a:lnTo>
                    <a:pt x="1428" y="2843"/>
                  </a:lnTo>
                  <a:cubicBezTo>
                    <a:pt x="1428" y="3099"/>
                    <a:pt x="1635" y="3305"/>
                    <a:pt x="1890" y="3305"/>
                  </a:cubicBezTo>
                  <a:lnTo>
                    <a:pt x="4745" y="3305"/>
                  </a:lnTo>
                  <a:cubicBezTo>
                    <a:pt x="5000" y="3305"/>
                    <a:pt x="5205" y="3099"/>
                    <a:pt x="5205" y="2843"/>
                  </a:cubicBezTo>
                  <a:lnTo>
                    <a:pt x="5205" y="1821"/>
                  </a:lnTo>
                  <a:lnTo>
                    <a:pt x="5709" y="1677"/>
                  </a:lnTo>
                  <a:lnTo>
                    <a:pt x="5710" y="2842"/>
                  </a:lnTo>
                  <a:cubicBezTo>
                    <a:pt x="5710" y="2965"/>
                    <a:pt x="5810" y="3065"/>
                    <a:pt x="5933" y="3065"/>
                  </a:cubicBezTo>
                  <a:cubicBezTo>
                    <a:pt x="6056" y="3065"/>
                    <a:pt x="6156" y="2965"/>
                    <a:pt x="6156" y="2840"/>
                  </a:cubicBezTo>
                  <a:lnTo>
                    <a:pt x="6153" y="1548"/>
                  </a:lnTo>
                  <a:lnTo>
                    <a:pt x="6404" y="1475"/>
                  </a:lnTo>
                  <a:cubicBezTo>
                    <a:pt x="6540" y="1438"/>
                    <a:pt x="6631" y="1316"/>
                    <a:pt x="6631" y="1174"/>
                  </a:cubicBezTo>
                  <a:cubicBezTo>
                    <a:pt x="6631" y="1033"/>
                    <a:pt x="6541" y="914"/>
                    <a:pt x="6405" y="873"/>
                  </a:cubicBezTo>
                  <a:lnTo>
                    <a:pt x="3379" y="9"/>
                  </a:lnTo>
                  <a:cubicBezTo>
                    <a:pt x="3359" y="4"/>
                    <a:pt x="3338" y="1"/>
                    <a:pt x="3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3"/>
            <p:cNvSpPr/>
            <p:nvPr/>
          </p:nvSpPr>
          <p:spPr>
            <a:xfrm>
              <a:off x="3924694" y="4566037"/>
              <a:ext cx="12065" cy="12011"/>
            </a:xfrm>
            <a:custGeom>
              <a:rect b="b" l="l" r="r" t="t"/>
              <a:pathLst>
                <a:path extrusionOk="0" h="445" w="447">
                  <a:moveTo>
                    <a:pt x="223" y="0"/>
                  </a:moveTo>
                  <a:cubicBezTo>
                    <a:pt x="100" y="0"/>
                    <a:pt x="0" y="100"/>
                    <a:pt x="0" y="223"/>
                  </a:cubicBezTo>
                  <a:cubicBezTo>
                    <a:pt x="0" y="345"/>
                    <a:pt x="100" y="445"/>
                    <a:pt x="223" y="445"/>
                  </a:cubicBezTo>
                  <a:cubicBezTo>
                    <a:pt x="346" y="445"/>
                    <a:pt x="446" y="345"/>
                    <a:pt x="446" y="223"/>
                  </a:cubicBezTo>
                  <a:cubicBezTo>
                    <a:pt x="446" y="100"/>
                    <a:pt x="346" y="0"/>
                    <a:pt x="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43"/>
          <p:cNvGrpSpPr/>
          <p:nvPr/>
        </p:nvGrpSpPr>
        <p:grpSpPr>
          <a:xfrm>
            <a:off x="5061054" y="4421748"/>
            <a:ext cx="371706" cy="197864"/>
            <a:chOff x="5061054" y="4421748"/>
            <a:chExt cx="371706" cy="197864"/>
          </a:xfrm>
        </p:grpSpPr>
        <p:sp>
          <p:nvSpPr>
            <p:cNvPr id="4696" name="Google Shape;4696;p43"/>
            <p:cNvSpPr/>
            <p:nvPr/>
          </p:nvSpPr>
          <p:spPr>
            <a:xfrm>
              <a:off x="5061054" y="4421748"/>
              <a:ext cx="371706" cy="197864"/>
            </a:xfrm>
            <a:custGeom>
              <a:rect b="b" l="l" r="r" t="t"/>
              <a:pathLst>
                <a:path extrusionOk="0" h="7331" w="13772">
                  <a:moveTo>
                    <a:pt x="6195" y="2960"/>
                  </a:moveTo>
                  <a:cubicBezTo>
                    <a:pt x="6205" y="2960"/>
                    <a:pt x="6210" y="2967"/>
                    <a:pt x="6210" y="2976"/>
                  </a:cubicBezTo>
                  <a:lnTo>
                    <a:pt x="6210" y="3776"/>
                  </a:lnTo>
                  <a:lnTo>
                    <a:pt x="6062" y="3701"/>
                  </a:lnTo>
                  <a:cubicBezTo>
                    <a:pt x="6030" y="3686"/>
                    <a:pt x="5998" y="3678"/>
                    <a:pt x="5967" y="3678"/>
                  </a:cubicBezTo>
                  <a:cubicBezTo>
                    <a:pt x="5933" y="3678"/>
                    <a:pt x="5899" y="3685"/>
                    <a:pt x="5870" y="3701"/>
                  </a:cubicBezTo>
                  <a:lnTo>
                    <a:pt x="5722" y="3776"/>
                  </a:lnTo>
                  <a:lnTo>
                    <a:pt x="5722" y="2974"/>
                  </a:lnTo>
                  <a:cubicBezTo>
                    <a:pt x="5722" y="2967"/>
                    <a:pt x="5729" y="2960"/>
                    <a:pt x="5736" y="2960"/>
                  </a:cubicBezTo>
                  <a:close/>
                  <a:moveTo>
                    <a:pt x="6888" y="3190"/>
                  </a:moveTo>
                  <a:cubicBezTo>
                    <a:pt x="6896" y="3190"/>
                    <a:pt x="6903" y="3197"/>
                    <a:pt x="6903" y="3204"/>
                  </a:cubicBezTo>
                  <a:lnTo>
                    <a:pt x="6903" y="6898"/>
                  </a:lnTo>
                  <a:lnTo>
                    <a:pt x="3652" y="6898"/>
                  </a:lnTo>
                  <a:lnTo>
                    <a:pt x="3652" y="3204"/>
                  </a:lnTo>
                  <a:cubicBezTo>
                    <a:pt x="3652" y="3197"/>
                    <a:pt x="3660" y="3190"/>
                    <a:pt x="3667" y="3190"/>
                  </a:cubicBezTo>
                  <a:lnTo>
                    <a:pt x="5291" y="3190"/>
                  </a:lnTo>
                  <a:lnTo>
                    <a:pt x="5291" y="4123"/>
                  </a:lnTo>
                  <a:cubicBezTo>
                    <a:pt x="5291" y="4197"/>
                    <a:pt x="5328" y="4268"/>
                    <a:pt x="5393" y="4306"/>
                  </a:cubicBezTo>
                  <a:cubicBezTo>
                    <a:pt x="5428" y="4328"/>
                    <a:pt x="5467" y="4338"/>
                    <a:pt x="5506" y="4338"/>
                  </a:cubicBezTo>
                  <a:cubicBezTo>
                    <a:pt x="5539" y="4338"/>
                    <a:pt x="5573" y="4330"/>
                    <a:pt x="5605" y="4314"/>
                  </a:cubicBezTo>
                  <a:lnTo>
                    <a:pt x="5968" y="4133"/>
                  </a:lnTo>
                  <a:lnTo>
                    <a:pt x="6331" y="4314"/>
                  </a:lnTo>
                  <a:cubicBezTo>
                    <a:pt x="6362" y="4329"/>
                    <a:pt x="6395" y="4339"/>
                    <a:pt x="6427" y="4339"/>
                  </a:cubicBezTo>
                  <a:cubicBezTo>
                    <a:pt x="6467" y="4339"/>
                    <a:pt x="6506" y="4327"/>
                    <a:pt x="6541" y="4306"/>
                  </a:cubicBezTo>
                  <a:cubicBezTo>
                    <a:pt x="6605" y="4267"/>
                    <a:pt x="6644" y="4197"/>
                    <a:pt x="6644" y="4123"/>
                  </a:cubicBezTo>
                  <a:lnTo>
                    <a:pt x="6644" y="3190"/>
                  </a:lnTo>
                  <a:close/>
                  <a:moveTo>
                    <a:pt x="8038" y="428"/>
                  </a:moveTo>
                  <a:cubicBezTo>
                    <a:pt x="8617" y="428"/>
                    <a:pt x="9180" y="595"/>
                    <a:pt x="9662" y="909"/>
                  </a:cubicBezTo>
                  <a:cubicBezTo>
                    <a:pt x="10132" y="1214"/>
                    <a:pt x="10508" y="1643"/>
                    <a:pt x="10748" y="2149"/>
                  </a:cubicBezTo>
                  <a:cubicBezTo>
                    <a:pt x="10783" y="2224"/>
                    <a:pt x="10858" y="2273"/>
                    <a:pt x="10942" y="2273"/>
                  </a:cubicBezTo>
                  <a:cubicBezTo>
                    <a:pt x="10945" y="2273"/>
                    <a:pt x="10949" y="2272"/>
                    <a:pt x="10953" y="2272"/>
                  </a:cubicBezTo>
                  <a:cubicBezTo>
                    <a:pt x="10966" y="2272"/>
                    <a:pt x="10981" y="2271"/>
                    <a:pt x="10993" y="2271"/>
                  </a:cubicBezTo>
                  <a:cubicBezTo>
                    <a:pt x="11005" y="2271"/>
                    <a:pt x="11015" y="2269"/>
                    <a:pt x="11026" y="2269"/>
                  </a:cubicBezTo>
                  <a:cubicBezTo>
                    <a:pt x="12301" y="2269"/>
                    <a:pt x="13339" y="3307"/>
                    <a:pt x="13339" y="4582"/>
                  </a:cubicBezTo>
                  <a:cubicBezTo>
                    <a:pt x="13339" y="5859"/>
                    <a:pt x="12301" y="6898"/>
                    <a:pt x="11026" y="6898"/>
                  </a:cubicBezTo>
                  <a:lnTo>
                    <a:pt x="7331" y="6898"/>
                  </a:lnTo>
                  <a:lnTo>
                    <a:pt x="7331" y="3204"/>
                  </a:lnTo>
                  <a:cubicBezTo>
                    <a:pt x="7331" y="2958"/>
                    <a:pt x="7133" y="2759"/>
                    <a:pt x="6887" y="2759"/>
                  </a:cubicBezTo>
                  <a:lnTo>
                    <a:pt x="6586" y="2759"/>
                  </a:lnTo>
                  <a:cubicBezTo>
                    <a:pt x="6511" y="2621"/>
                    <a:pt x="6365" y="2530"/>
                    <a:pt x="6197" y="2530"/>
                  </a:cubicBezTo>
                  <a:lnTo>
                    <a:pt x="5738" y="2530"/>
                  </a:lnTo>
                  <a:cubicBezTo>
                    <a:pt x="5570" y="2530"/>
                    <a:pt x="5425" y="2621"/>
                    <a:pt x="5349" y="2759"/>
                  </a:cubicBezTo>
                  <a:lnTo>
                    <a:pt x="3668" y="2759"/>
                  </a:lnTo>
                  <a:cubicBezTo>
                    <a:pt x="3422" y="2759"/>
                    <a:pt x="3222" y="2958"/>
                    <a:pt x="3222" y="3204"/>
                  </a:cubicBezTo>
                  <a:lnTo>
                    <a:pt x="3222" y="6898"/>
                  </a:lnTo>
                  <a:lnTo>
                    <a:pt x="2286" y="6898"/>
                  </a:lnTo>
                  <a:cubicBezTo>
                    <a:pt x="1264" y="6898"/>
                    <a:pt x="432" y="6066"/>
                    <a:pt x="432" y="5044"/>
                  </a:cubicBezTo>
                  <a:cubicBezTo>
                    <a:pt x="432" y="4022"/>
                    <a:pt x="1264" y="3190"/>
                    <a:pt x="2286" y="3190"/>
                  </a:cubicBezTo>
                  <a:cubicBezTo>
                    <a:pt x="2353" y="3190"/>
                    <a:pt x="2425" y="3196"/>
                    <a:pt x="2508" y="3204"/>
                  </a:cubicBezTo>
                  <a:cubicBezTo>
                    <a:pt x="2516" y="3205"/>
                    <a:pt x="2525" y="3206"/>
                    <a:pt x="2534" y="3206"/>
                  </a:cubicBezTo>
                  <a:cubicBezTo>
                    <a:pt x="2640" y="3206"/>
                    <a:pt x="2733" y="3126"/>
                    <a:pt x="2746" y="3018"/>
                  </a:cubicBezTo>
                  <a:cubicBezTo>
                    <a:pt x="2838" y="2329"/>
                    <a:pt x="3431" y="1809"/>
                    <a:pt x="4126" y="1809"/>
                  </a:cubicBezTo>
                  <a:cubicBezTo>
                    <a:pt x="4456" y="1809"/>
                    <a:pt x="4775" y="1926"/>
                    <a:pt x="5027" y="2141"/>
                  </a:cubicBezTo>
                  <a:cubicBezTo>
                    <a:pt x="5066" y="2174"/>
                    <a:pt x="5115" y="2191"/>
                    <a:pt x="5165" y="2191"/>
                  </a:cubicBezTo>
                  <a:cubicBezTo>
                    <a:pt x="5180" y="2191"/>
                    <a:pt x="5195" y="2190"/>
                    <a:pt x="5210" y="2187"/>
                  </a:cubicBezTo>
                  <a:cubicBezTo>
                    <a:pt x="5275" y="2175"/>
                    <a:pt x="5330" y="2133"/>
                    <a:pt x="5360" y="2074"/>
                  </a:cubicBezTo>
                  <a:cubicBezTo>
                    <a:pt x="5875" y="1058"/>
                    <a:pt x="6902" y="428"/>
                    <a:pt x="8038" y="428"/>
                  </a:cubicBezTo>
                  <a:close/>
                  <a:moveTo>
                    <a:pt x="8035" y="0"/>
                  </a:moveTo>
                  <a:cubicBezTo>
                    <a:pt x="6822" y="0"/>
                    <a:pt x="5718" y="630"/>
                    <a:pt x="5098" y="1662"/>
                  </a:cubicBezTo>
                  <a:cubicBezTo>
                    <a:pt x="4809" y="1478"/>
                    <a:pt x="4472" y="1381"/>
                    <a:pt x="4126" y="1381"/>
                  </a:cubicBezTo>
                  <a:cubicBezTo>
                    <a:pt x="3285" y="1381"/>
                    <a:pt x="2557" y="1961"/>
                    <a:pt x="2357" y="2763"/>
                  </a:cubicBezTo>
                  <a:cubicBezTo>
                    <a:pt x="2334" y="2763"/>
                    <a:pt x="2309" y="2761"/>
                    <a:pt x="2286" y="2761"/>
                  </a:cubicBezTo>
                  <a:cubicBezTo>
                    <a:pt x="1025" y="2761"/>
                    <a:pt x="1" y="3786"/>
                    <a:pt x="1" y="5045"/>
                  </a:cubicBezTo>
                  <a:cubicBezTo>
                    <a:pt x="1" y="6307"/>
                    <a:pt x="1027" y="7331"/>
                    <a:pt x="2286" y="7331"/>
                  </a:cubicBezTo>
                  <a:lnTo>
                    <a:pt x="11026" y="7331"/>
                  </a:lnTo>
                  <a:cubicBezTo>
                    <a:pt x="12540" y="7331"/>
                    <a:pt x="13772" y="6099"/>
                    <a:pt x="13772" y="4585"/>
                  </a:cubicBezTo>
                  <a:cubicBezTo>
                    <a:pt x="13772" y="3089"/>
                    <a:pt x="12568" y="1866"/>
                    <a:pt x="11074" y="1840"/>
                  </a:cubicBezTo>
                  <a:cubicBezTo>
                    <a:pt x="10799" y="1316"/>
                    <a:pt x="10394" y="870"/>
                    <a:pt x="9895" y="549"/>
                  </a:cubicBezTo>
                  <a:cubicBezTo>
                    <a:pt x="9342" y="190"/>
                    <a:pt x="8698"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3"/>
            <p:cNvSpPr/>
            <p:nvPr/>
          </p:nvSpPr>
          <p:spPr>
            <a:xfrm>
              <a:off x="5272143" y="4446552"/>
              <a:ext cx="111334" cy="148229"/>
            </a:xfrm>
            <a:custGeom>
              <a:rect b="b" l="l" r="r" t="t"/>
              <a:pathLst>
                <a:path extrusionOk="0" h="5492" w="4125">
                  <a:moveTo>
                    <a:pt x="429" y="883"/>
                  </a:moveTo>
                  <a:lnTo>
                    <a:pt x="3472" y="5064"/>
                  </a:lnTo>
                  <a:lnTo>
                    <a:pt x="429" y="5064"/>
                  </a:lnTo>
                  <a:lnTo>
                    <a:pt x="429" y="5060"/>
                  </a:lnTo>
                  <a:lnTo>
                    <a:pt x="429" y="4572"/>
                  </a:lnTo>
                  <a:lnTo>
                    <a:pt x="444" y="4572"/>
                  </a:lnTo>
                  <a:cubicBezTo>
                    <a:pt x="564" y="4572"/>
                    <a:pt x="660" y="4477"/>
                    <a:pt x="660" y="4356"/>
                  </a:cubicBezTo>
                  <a:cubicBezTo>
                    <a:pt x="660" y="4238"/>
                    <a:pt x="564" y="4141"/>
                    <a:pt x="444" y="4141"/>
                  </a:cubicBezTo>
                  <a:lnTo>
                    <a:pt x="429" y="4141"/>
                  </a:lnTo>
                  <a:lnTo>
                    <a:pt x="429" y="3653"/>
                  </a:lnTo>
                  <a:lnTo>
                    <a:pt x="444" y="3653"/>
                  </a:lnTo>
                  <a:cubicBezTo>
                    <a:pt x="564" y="3653"/>
                    <a:pt x="660" y="3558"/>
                    <a:pt x="660" y="3437"/>
                  </a:cubicBezTo>
                  <a:cubicBezTo>
                    <a:pt x="660" y="3319"/>
                    <a:pt x="564" y="3222"/>
                    <a:pt x="444" y="3222"/>
                  </a:cubicBezTo>
                  <a:lnTo>
                    <a:pt x="429" y="3222"/>
                  </a:lnTo>
                  <a:lnTo>
                    <a:pt x="429" y="2734"/>
                  </a:lnTo>
                  <a:lnTo>
                    <a:pt x="444" y="2734"/>
                  </a:lnTo>
                  <a:cubicBezTo>
                    <a:pt x="564" y="2734"/>
                    <a:pt x="660" y="2638"/>
                    <a:pt x="660" y="2518"/>
                  </a:cubicBezTo>
                  <a:cubicBezTo>
                    <a:pt x="660" y="2400"/>
                    <a:pt x="564" y="2303"/>
                    <a:pt x="444" y="2303"/>
                  </a:cubicBezTo>
                  <a:lnTo>
                    <a:pt x="429" y="2303"/>
                  </a:lnTo>
                  <a:lnTo>
                    <a:pt x="429" y="1815"/>
                  </a:lnTo>
                  <a:lnTo>
                    <a:pt x="444" y="1815"/>
                  </a:lnTo>
                  <a:cubicBezTo>
                    <a:pt x="564" y="1815"/>
                    <a:pt x="660" y="1719"/>
                    <a:pt x="660" y="1599"/>
                  </a:cubicBezTo>
                  <a:cubicBezTo>
                    <a:pt x="660" y="1481"/>
                    <a:pt x="564" y="1384"/>
                    <a:pt x="444" y="1384"/>
                  </a:cubicBezTo>
                  <a:lnTo>
                    <a:pt x="429" y="1384"/>
                  </a:lnTo>
                  <a:lnTo>
                    <a:pt x="429" y="883"/>
                  </a:lnTo>
                  <a:close/>
                  <a:moveTo>
                    <a:pt x="218" y="1"/>
                  </a:moveTo>
                  <a:cubicBezTo>
                    <a:pt x="195" y="1"/>
                    <a:pt x="172" y="4"/>
                    <a:pt x="150" y="12"/>
                  </a:cubicBezTo>
                  <a:cubicBezTo>
                    <a:pt x="60" y="41"/>
                    <a:pt x="1" y="123"/>
                    <a:pt x="1" y="216"/>
                  </a:cubicBezTo>
                  <a:lnTo>
                    <a:pt x="1" y="5275"/>
                  </a:lnTo>
                  <a:cubicBezTo>
                    <a:pt x="1" y="5396"/>
                    <a:pt x="97" y="5491"/>
                    <a:pt x="217" y="5491"/>
                  </a:cubicBezTo>
                  <a:lnTo>
                    <a:pt x="3896" y="5491"/>
                  </a:lnTo>
                  <a:cubicBezTo>
                    <a:pt x="3977" y="5491"/>
                    <a:pt x="4052" y="5446"/>
                    <a:pt x="4088" y="5374"/>
                  </a:cubicBezTo>
                  <a:cubicBezTo>
                    <a:pt x="4124" y="5301"/>
                    <a:pt x="4117" y="5215"/>
                    <a:pt x="4069" y="5150"/>
                  </a:cubicBezTo>
                  <a:lnTo>
                    <a:pt x="390" y="88"/>
                  </a:lnTo>
                  <a:cubicBezTo>
                    <a:pt x="349" y="32"/>
                    <a:pt x="284"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3"/>
            <p:cNvSpPr/>
            <p:nvPr/>
          </p:nvSpPr>
          <p:spPr>
            <a:xfrm>
              <a:off x="5296974" y="4524958"/>
              <a:ext cx="36275" cy="45019"/>
            </a:xfrm>
            <a:custGeom>
              <a:rect b="b" l="l" r="r" t="t"/>
              <a:pathLst>
                <a:path extrusionOk="0" h="1668" w="1344">
                  <a:moveTo>
                    <a:pt x="431" y="877"/>
                  </a:moveTo>
                  <a:lnTo>
                    <a:pt x="692" y="1234"/>
                  </a:lnTo>
                  <a:lnTo>
                    <a:pt x="431" y="1234"/>
                  </a:lnTo>
                  <a:lnTo>
                    <a:pt x="431" y="877"/>
                  </a:lnTo>
                  <a:close/>
                  <a:moveTo>
                    <a:pt x="216" y="1"/>
                  </a:moveTo>
                  <a:cubicBezTo>
                    <a:pt x="194" y="1"/>
                    <a:pt x="171" y="4"/>
                    <a:pt x="149" y="11"/>
                  </a:cubicBezTo>
                  <a:cubicBezTo>
                    <a:pt x="59" y="40"/>
                    <a:pt x="0" y="124"/>
                    <a:pt x="0" y="215"/>
                  </a:cubicBezTo>
                  <a:lnTo>
                    <a:pt x="0" y="1451"/>
                  </a:lnTo>
                  <a:cubicBezTo>
                    <a:pt x="0" y="1572"/>
                    <a:pt x="96" y="1667"/>
                    <a:pt x="216" y="1667"/>
                  </a:cubicBezTo>
                  <a:lnTo>
                    <a:pt x="1114" y="1667"/>
                  </a:lnTo>
                  <a:cubicBezTo>
                    <a:pt x="1196" y="1667"/>
                    <a:pt x="1271" y="1622"/>
                    <a:pt x="1307" y="1550"/>
                  </a:cubicBezTo>
                  <a:cubicBezTo>
                    <a:pt x="1343" y="1477"/>
                    <a:pt x="1337" y="1391"/>
                    <a:pt x="1288" y="1325"/>
                  </a:cubicBezTo>
                  <a:lnTo>
                    <a:pt x="389" y="90"/>
                  </a:lnTo>
                  <a:cubicBezTo>
                    <a:pt x="348" y="32"/>
                    <a:pt x="283"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3"/>
            <p:cNvSpPr/>
            <p:nvPr/>
          </p:nvSpPr>
          <p:spPr>
            <a:xfrm>
              <a:off x="5185208" y="4552056"/>
              <a:ext cx="36517" cy="11660"/>
            </a:xfrm>
            <a:custGeom>
              <a:rect b="b" l="l" r="r" t="t"/>
              <a:pathLst>
                <a:path extrusionOk="0" h="432" w="1353">
                  <a:moveTo>
                    <a:pt x="216" y="0"/>
                  </a:moveTo>
                  <a:cubicBezTo>
                    <a:pt x="96" y="0"/>
                    <a:pt x="0" y="97"/>
                    <a:pt x="0" y="216"/>
                  </a:cubicBezTo>
                  <a:cubicBezTo>
                    <a:pt x="0" y="336"/>
                    <a:pt x="96" y="431"/>
                    <a:pt x="216" y="431"/>
                  </a:cubicBezTo>
                  <a:lnTo>
                    <a:pt x="1136" y="431"/>
                  </a:lnTo>
                  <a:cubicBezTo>
                    <a:pt x="1255" y="431"/>
                    <a:pt x="1352" y="335"/>
                    <a:pt x="1352" y="216"/>
                  </a:cubicBezTo>
                  <a:cubicBezTo>
                    <a:pt x="1352" y="99"/>
                    <a:pt x="1255"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3"/>
            <p:cNvSpPr/>
            <p:nvPr/>
          </p:nvSpPr>
          <p:spPr>
            <a:xfrm>
              <a:off x="5172793" y="4576941"/>
              <a:ext cx="61294" cy="11606"/>
            </a:xfrm>
            <a:custGeom>
              <a:rect b="b" l="l" r="r" t="t"/>
              <a:pathLst>
                <a:path extrusionOk="0" h="430" w="2271">
                  <a:moveTo>
                    <a:pt x="216" y="0"/>
                  </a:moveTo>
                  <a:cubicBezTo>
                    <a:pt x="96" y="0"/>
                    <a:pt x="0" y="96"/>
                    <a:pt x="0" y="214"/>
                  </a:cubicBezTo>
                  <a:cubicBezTo>
                    <a:pt x="0" y="334"/>
                    <a:pt x="96" y="430"/>
                    <a:pt x="216" y="430"/>
                  </a:cubicBezTo>
                  <a:lnTo>
                    <a:pt x="2055" y="430"/>
                  </a:lnTo>
                  <a:cubicBezTo>
                    <a:pt x="2175" y="430"/>
                    <a:pt x="2271" y="334"/>
                    <a:pt x="2271" y="214"/>
                  </a:cubicBezTo>
                  <a:cubicBezTo>
                    <a:pt x="2271" y="96"/>
                    <a:pt x="2175"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43"/>
          <p:cNvGrpSpPr/>
          <p:nvPr/>
        </p:nvGrpSpPr>
        <p:grpSpPr>
          <a:xfrm>
            <a:off x="5993451" y="4384475"/>
            <a:ext cx="371733" cy="272437"/>
            <a:chOff x="5993451" y="4384475"/>
            <a:chExt cx="371733" cy="272437"/>
          </a:xfrm>
        </p:grpSpPr>
        <p:sp>
          <p:nvSpPr>
            <p:cNvPr id="4702" name="Google Shape;4702;p43"/>
            <p:cNvSpPr/>
            <p:nvPr/>
          </p:nvSpPr>
          <p:spPr>
            <a:xfrm>
              <a:off x="5993451" y="4384475"/>
              <a:ext cx="371733" cy="272437"/>
            </a:xfrm>
            <a:custGeom>
              <a:rect b="b" l="l" r="r" t="t"/>
              <a:pathLst>
                <a:path extrusionOk="0" h="10094" w="13773">
                  <a:moveTo>
                    <a:pt x="3221" y="432"/>
                  </a:moveTo>
                  <a:lnTo>
                    <a:pt x="3221" y="9660"/>
                  </a:lnTo>
                  <a:lnTo>
                    <a:pt x="906" y="9660"/>
                  </a:lnTo>
                  <a:cubicBezTo>
                    <a:pt x="644" y="9660"/>
                    <a:pt x="433" y="9447"/>
                    <a:pt x="433" y="9186"/>
                  </a:cubicBezTo>
                  <a:lnTo>
                    <a:pt x="433" y="905"/>
                  </a:lnTo>
                  <a:cubicBezTo>
                    <a:pt x="433" y="643"/>
                    <a:pt x="646" y="432"/>
                    <a:pt x="906" y="432"/>
                  </a:cubicBezTo>
                  <a:close/>
                  <a:moveTo>
                    <a:pt x="12865" y="432"/>
                  </a:moveTo>
                  <a:cubicBezTo>
                    <a:pt x="13127" y="432"/>
                    <a:pt x="13339" y="644"/>
                    <a:pt x="13339" y="905"/>
                  </a:cubicBezTo>
                  <a:lnTo>
                    <a:pt x="13339" y="9186"/>
                  </a:lnTo>
                  <a:lnTo>
                    <a:pt x="13342" y="9186"/>
                  </a:lnTo>
                  <a:cubicBezTo>
                    <a:pt x="13342" y="9448"/>
                    <a:pt x="13127" y="9660"/>
                    <a:pt x="12867" y="9660"/>
                  </a:cubicBezTo>
                  <a:lnTo>
                    <a:pt x="3652" y="9660"/>
                  </a:lnTo>
                  <a:lnTo>
                    <a:pt x="3652" y="432"/>
                  </a:lnTo>
                  <a:close/>
                  <a:moveTo>
                    <a:pt x="906" y="0"/>
                  </a:moveTo>
                  <a:cubicBezTo>
                    <a:pt x="407" y="0"/>
                    <a:pt x="0" y="408"/>
                    <a:pt x="0" y="908"/>
                  </a:cubicBezTo>
                  <a:lnTo>
                    <a:pt x="0" y="9188"/>
                  </a:lnTo>
                  <a:cubicBezTo>
                    <a:pt x="0" y="9687"/>
                    <a:pt x="407" y="10094"/>
                    <a:pt x="906" y="10094"/>
                  </a:cubicBezTo>
                  <a:lnTo>
                    <a:pt x="12867" y="10094"/>
                  </a:lnTo>
                  <a:cubicBezTo>
                    <a:pt x="13366" y="10094"/>
                    <a:pt x="13773" y="9687"/>
                    <a:pt x="13773" y="9188"/>
                  </a:cubicBezTo>
                  <a:lnTo>
                    <a:pt x="13773" y="908"/>
                  </a:lnTo>
                  <a:cubicBezTo>
                    <a:pt x="13771" y="406"/>
                    <a:pt x="13366" y="0"/>
                    <a:pt x="12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3"/>
            <p:cNvSpPr/>
            <p:nvPr/>
          </p:nvSpPr>
          <p:spPr>
            <a:xfrm>
              <a:off x="6105162" y="4409279"/>
              <a:ext cx="36544" cy="11660"/>
            </a:xfrm>
            <a:custGeom>
              <a:rect b="b" l="l" r="r" t="t"/>
              <a:pathLst>
                <a:path extrusionOk="0" h="432" w="1354">
                  <a:moveTo>
                    <a:pt x="216" y="0"/>
                  </a:moveTo>
                  <a:cubicBezTo>
                    <a:pt x="96" y="0"/>
                    <a:pt x="1" y="97"/>
                    <a:pt x="1" y="216"/>
                  </a:cubicBezTo>
                  <a:cubicBezTo>
                    <a:pt x="1" y="336"/>
                    <a:pt x="96" y="432"/>
                    <a:pt x="216" y="432"/>
                  </a:cubicBezTo>
                  <a:lnTo>
                    <a:pt x="1137" y="432"/>
                  </a:lnTo>
                  <a:cubicBezTo>
                    <a:pt x="1257" y="432"/>
                    <a:pt x="1352" y="335"/>
                    <a:pt x="1352" y="216"/>
                  </a:cubicBezTo>
                  <a:cubicBezTo>
                    <a:pt x="1354" y="99"/>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3"/>
            <p:cNvSpPr/>
            <p:nvPr/>
          </p:nvSpPr>
          <p:spPr>
            <a:xfrm>
              <a:off x="6018282" y="4409279"/>
              <a:ext cx="48933" cy="11660"/>
            </a:xfrm>
            <a:custGeom>
              <a:rect b="b" l="l" r="r" t="t"/>
              <a:pathLst>
                <a:path extrusionOk="0" h="432" w="1813">
                  <a:moveTo>
                    <a:pt x="216" y="0"/>
                  </a:moveTo>
                  <a:cubicBezTo>
                    <a:pt x="98" y="0"/>
                    <a:pt x="1" y="97"/>
                    <a:pt x="1" y="216"/>
                  </a:cubicBezTo>
                  <a:cubicBezTo>
                    <a:pt x="1" y="336"/>
                    <a:pt x="98" y="432"/>
                    <a:pt x="216" y="432"/>
                  </a:cubicBezTo>
                  <a:lnTo>
                    <a:pt x="1597" y="432"/>
                  </a:lnTo>
                  <a:cubicBezTo>
                    <a:pt x="1716" y="432"/>
                    <a:pt x="1813" y="335"/>
                    <a:pt x="1813" y="216"/>
                  </a:cubicBezTo>
                  <a:cubicBezTo>
                    <a:pt x="1813" y="99"/>
                    <a:pt x="1716"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3"/>
            <p:cNvSpPr/>
            <p:nvPr/>
          </p:nvSpPr>
          <p:spPr>
            <a:xfrm>
              <a:off x="6018282" y="4471383"/>
              <a:ext cx="48933" cy="11660"/>
            </a:xfrm>
            <a:custGeom>
              <a:rect b="b" l="l" r="r" t="t"/>
              <a:pathLst>
                <a:path extrusionOk="0" h="432" w="1813">
                  <a:moveTo>
                    <a:pt x="216" y="1"/>
                  </a:moveTo>
                  <a:cubicBezTo>
                    <a:pt x="98" y="1"/>
                    <a:pt x="1" y="97"/>
                    <a:pt x="1" y="216"/>
                  </a:cubicBezTo>
                  <a:cubicBezTo>
                    <a:pt x="1" y="336"/>
                    <a:pt x="98" y="432"/>
                    <a:pt x="216" y="432"/>
                  </a:cubicBezTo>
                  <a:lnTo>
                    <a:pt x="1597" y="432"/>
                  </a:lnTo>
                  <a:cubicBezTo>
                    <a:pt x="1716" y="432"/>
                    <a:pt x="1813" y="336"/>
                    <a:pt x="1813" y="216"/>
                  </a:cubicBezTo>
                  <a:cubicBezTo>
                    <a:pt x="1813" y="97"/>
                    <a:pt x="171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3"/>
            <p:cNvSpPr/>
            <p:nvPr/>
          </p:nvSpPr>
          <p:spPr>
            <a:xfrm>
              <a:off x="6018282" y="4521072"/>
              <a:ext cx="48933" cy="11633"/>
            </a:xfrm>
            <a:custGeom>
              <a:rect b="b" l="l" r="r" t="t"/>
              <a:pathLst>
                <a:path extrusionOk="0" h="431" w="1813">
                  <a:moveTo>
                    <a:pt x="216" y="0"/>
                  </a:moveTo>
                  <a:cubicBezTo>
                    <a:pt x="98" y="0"/>
                    <a:pt x="1" y="96"/>
                    <a:pt x="1" y="215"/>
                  </a:cubicBezTo>
                  <a:cubicBezTo>
                    <a:pt x="1" y="335"/>
                    <a:pt x="98" y="430"/>
                    <a:pt x="216" y="430"/>
                  </a:cubicBezTo>
                  <a:lnTo>
                    <a:pt x="1597" y="430"/>
                  </a:lnTo>
                  <a:cubicBezTo>
                    <a:pt x="1716" y="430"/>
                    <a:pt x="1813" y="335"/>
                    <a:pt x="1813" y="215"/>
                  </a:cubicBezTo>
                  <a:cubicBezTo>
                    <a:pt x="1813" y="96"/>
                    <a:pt x="1716"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3"/>
            <p:cNvSpPr/>
            <p:nvPr/>
          </p:nvSpPr>
          <p:spPr>
            <a:xfrm>
              <a:off x="6018282" y="4570733"/>
              <a:ext cx="48933" cy="11606"/>
            </a:xfrm>
            <a:custGeom>
              <a:rect b="b" l="l" r="r" t="t"/>
              <a:pathLst>
                <a:path extrusionOk="0" h="430" w="1813">
                  <a:moveTo>
                    <a:pt x="216" y="0"/>
                  </a:moveTo>
                  <a:cubicBezTo>
                    <a:pt x="98" y="0"/>
                    <a:pt x="1" y="96"/>
                    <a:pt x="1" y="216"/>
                  </a:cubicBezTo>
                  <a:cubicBezTo>
                    <a:pt x="1" y="334"/>
                    <a:pt x="98" y="430"/>
                    <a:pt x="216" y="430"/>
                  </a:cubicBezTo>
                  <a:lnTo>
                    <a:pt x="1597" y="430"/>
                  </a:lnTo>
                  <a:cubicBezTo>
                    <a:pt x="1716" y="430"/>
                    <a:pt x="1813" y="334"/>
                    <a:pt x="1813" y="216"/>
                  </a:cubicBezTo>
                  <a:cubicBezTo>
                    <a:pt x="1813" y="96"/>
                    <a:pt x="1716"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3"/>
            <p:cNvSpPr/>
            <p:nvPr/>
          </p:nvSpPr>
          <p:spPr>
            <a:xfrm>
              <a:off x="6018282" y="4496187"/>
              <a:ext cx="48933" cy="11660"/>
            </a:xfrm>
            <a:custGeom>
              <a:rect b="b" l="l" r="r" t="t"/>
              <a:pathLst>
                <a:path extrusionOk="0" h="432" w="1813">
                  <a:moveTo>
                    <a:pt x="216" y="1"/>
                  </a:moveTo>
                  <a:cubicBezTo>
                    <a:pt x="98" y="1"/>
                    <a:pt x="1" y="98"/>
                    <a:pt x="1" y="216"/>
                  </a:cubicBezTo>
                  <a:cubicBezTo>
                    <a:pt x="1" y="336"/>
                    <a:pt x="98" y="432"/>
                    <a:pt x="216" y="432"/>
                  </a:cubicBezTo>
                  <a:lnTo>
                    <a:pt x="1597" y="432"/>
                  </a:lnTo>
                  <a:cubicBezTo>
                    <a:pt x="1716" y="432"/>
                    <a:pt x="1813" y="335"/>
                    <a:pt x="1813" y="216"/>
                  </a:cubicBezTo>
                  <a:cubicBezTo>
                    <a:pt x="1813" y="98"/>
                    <a:pt x="171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3"/>
            <p:cNvSpPr/>
            <p:nvPr/>
          </p:nvSpPr>
          <p:spPr>
            <a:xfrm>
              <a:off x="6018282" y="4545875"/>
              <a:ext cx="48933" cy="11633"/>
            </a:xfrm>
            <a:custGeom>
              <a:rect b="b" l="l" r="r" t="t"/>
              <a:pathLst>
                <a:path extrusionOk="0" h="431" w="1813">
                  <a:moveTo>
                    <a:pt x="216" y="1"/>
                  </a:moveTo>
                  <a:cubicBezTo>
                    <a:pt x="98" y="1"/>
                    <a:pt x="1" y="96"/>
                    <a:pt x="1" y="215"/>
                  </a:cubicBezTo>
                  <a:cubicBezTo>
                    <a:pt x="1" y="335"/>
                    <a:pt x="98" y="430"/>
                    <a:pt x="216" y="430"/>
                  </a:cubicBezTo>
                  <a:lnTo>
                    <a:pt x="1597" y="430"/>
                  </a:lnTo>
                  <a:cubicBezTo>
                    <a:pt x="1716" y="430"/>
                    <a:pt x="1813" y="335"/>
                    <a:pt x="1813" y="215"/>
                  </a:cubicBezTo>
                  <a:cubicBezTo>
                    <a:pt x="1813" y="97"/>
                    <a:pt x="171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3"/>
            <p:cNvSpPr/>
            <p:nvPr/>
          </p:nvSpPr>
          <p:spPr>
            <a:xfrm>
              <a:off x="6018255" y="4607898"/>
              <a:ext cx="36544" cy="11687"/>
            </a:xfrm>
            <a:custGeom>
              <a:rect b="b" l="l" r="r" t="t"/>
              <a:pathLst>
                <a:path extrusionOk="0" h="433" w="1354">
                  <a:moveTo>
                    <a:pt x="216" y="1"/>
                  </a:moveTo>
                  <a:cubicBezTo>
                    <a:pt x="96" y="1"/>
                    <a:pt x="0" y="98"/>
                    <a:pt x="0" y="216"/>
                  </a:cubicBezTo>
                  <a:cubicBezTo>
                    <a:pt x="0" y="337"/>
                    <a:pt x="96" y="432"/>
                    <a:pt x="216" y="432"/>
                  </a:cubicBezTo>
                  <a:lnTo>
                    <a:pt x="1137" y="432"/>
                  </a:lnTo>
                  <a:cubicBezTo>
                    <a:pt x="1257" y="432"/>
                    <a:pt x="1352" y="335"/>
                    <a:pt x="1352" y="216"/>
                  </a:cubicBezTo>
                  <a:cubicBezTo>
                    <a:pt x="1354" y="99"/>
                    <a:pt x="1257"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3"/>
            <p:cNvSpPr/>
            <p:nvPr/>
          </p:nvSpPr>
          <p:spPr>
            <a:xfrm>
              <a:off x="6018255" y="4434164"/>
              <a:ext cx="36544" cy="11633"/>
            </a:xfrm>
            <a:custGeom>
              <a:rect b="b" l="l" r="r" t="t"/>
              <a:pathLst>
                <a:path extrusionOk="0" h="431" w="1354">
                  <a:moveTo>
                    <a:pt x="216" y="0"/>
                  </a:moveTo>
                  <a:cubicBezTo>
                    <a:pt x="96" y="0"/>
                    <a:pt x="0" y="96"/>
                    <a:pt x="0" y="214"/>
                  </a:cubicBezTo>
                  <a:cubicBezTo>
                    <a:pt x="0" y="335"/>
                    <a:pt x="96" y="430"/>
                    <a:pt x="216" y="430"/>
                  </a:cubicBezTo>
                  <a:lnTo>
                    <a:pt x="1137" y="430"/>
                  </a:lnTo>
                  <a:cubicBezTo>
                    <a:pt x="1257" y="430"/>
                    <a:pt x="1352" y="335"/>
                    <a:pt x="1352" y="214"/>
                  </a:cubicBezTo>
                  <a:cubicBezTo>
                    <a:pt x="1354" y="96"/>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3"/>
            <p:cNvSpPr/>
            <p:nvPr/>
          </p:nvSpPr>
          <p:spPr>
            <a:xfrm>
              <a:off x="6154824" y="4409279"/>
              <a:ext cx="36544" cy="11660"/>
            </a:xfrm>
            <a:custGeom>
              <a:rect b="b" l="l" r="r" t="t"/>
              <a:pathLst>
                <a:path extrusionOk="0" h="432" w="1354">
                  <a:moveTo>
                    <a:pt x="216" y="0"/>
                  </a:moveTo>
                  <a:cubicBezTo>
                    <a:pt x="97" y="0"/>
                    <a:pt x="0" y="97"/>
                    <a:pt x="0" y="216"/>
                  </a:cubicBezTo>
                  <a:cubicBezTo>
                    <a:pt x="0" y="336"/>
                    <a:pt x="97" y="432"/>
                    <a:pt x="216" y="432"/>
                  </a:cubicBezTo>
                  <a:lnTo>
                    <a:pt x="1136" y="432"/>
                  </a:lnTo>
                  <a:cubicBezTo>
                    <a:pt x="1256" y="432"/>
                    <a:pt x="1352" y="335"/>
                    <a:pt x="1352" y="216"/>
                  </a:cubicBezTo>
                  <a:cubicBezTo>
                    <a:pt x="1353" y="99"/>
                    <a:pt x="1256"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3"/>
            <p:cNvSpPr/>
            <p:nvPr/>
          </p:nvSpPr>
          <p:spPr>
            <a:xfrm>
              <a:off x="6204513" y="4409279"/>
              <a:ext cx="36544" cy="11660"/>
            </a:xfrm>
            <a:custGeom>
              <a:rect b="b" l="l" r="r" t="t"/>
              <a:pathLst>
                <a:path extrusionOk="0" h="432" w="1354">
                  <a:moveTo>
                    <a:pt x="214" y="0"/>
                  </a:moveTo>
                  <a:cubicBezTo>
                    <a:pt x="96" y="0"/>
                    <a:pt x="0" y="97"/>
                    <a:pt x="0" y="216"/>
                  </a:cubicBezTo>
                  <a:cubicBezTo>
                    <a:pt x="0" y="336"/>
                    <a:pt x="96" y="432"/>
                    <a:pt x="214" y="432"/>
                  </a:cubicBezTo>
                  <a:lnTo>
                    <a:pt x="1136" y="432"/>
                  </a:lnTo>
                  <a:cubicBezTo>
                    <a:pt x="1255" y="432"/>
                    <a:pt x="1350" y="335"/>
                    <a:pt x="1350" y="216"/>
                  </a:cubicBezTo>
                  <a:cubicBezTo>
                    <a:pt x="1353" y="99"/>
                    <a:pt x="1255"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3"/>
            <p:cNvSpPr/>
            <p:nvPr/>
          </p:nvSpPr>
          <p:spPr>
            <a:xfrm>
              <a:off x="6254201" y="4409279"/>
              <a:ext cx="36490" cy="11660"/>
            </a:xfrm>
            <a:custGeom>
              <a:rect b="b" l="l" r="r" t="t"/>
              <a:pathLst>
                <a:path extrusionOk="0" h="432" w="1352">
                  <a:moveTo>
                    <a:pt x="216" y="0"/>
                  </a:moveTo>
                  <a:cubicBezTo>
                    <a:pt x="96" y="0"/>
                    <a:pt x="0" y="97"/>
                    <a:pt x="0" y="216"/>
                  </a:cubicBezTo>
                  <a:cubicBezTo>
                    <a:pt x="0" y="336"/>
                    <a:pt x="96" y="432"/>
                    <a:pt x="216" y="432"/>
                  </a:cubicBezTo>
                  <a:lnTo>
                    <a:pt x="1136" y="432"/>
                  </a:lnTo>
                  <a:cubicBezTo>
                    <a:pt x="1256" y="432"/>
                    <a:pt x="1352" y="335"/>
                    <a:pt x="1352" y="216"/>
                  </a:cubicBezTo>
                  <a:cubicBezTo>
                    <a:pt x="1352" y="99"/>
                    <a:pt x="1253"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3"/>
            <p:cNvSpPr/>
            <p:nvPr/>
          </p:nvSpPr>
          <p:spPr>
            <a:xfrm>
              <a:off x="6303836" y="4409279"/>
              <a:ext cx="36517" cy="11660"/>
            </a:xfrm>
            <a:custGeom>
              <a:rect b="b" l="l" r="r" t="t"/>
              <a:pathLst>
                <a:path extrusionOk="0" h="432" w="1353">
                  <a:moveTo>
                    <a:pt x="216" y="0"/>
                  </a:moveTo>
                  <a:cubicBezTo>
                    <a:pt x="98" y="0"/>
                    <a:pt x="1" y="97"/>
                    <a:pt x="1" y="216"/>
                  </a:cubicBezTo>
                  <a:cubicBezTo>
                    <a:pt x="1" y="336"/>
                    <a:pt x="98" y="432"/>
                    <a:pt x="216" y="432"/>
                  </a:cubicBezTo>
                  <a:lnTo>
                    <a:pt x="1137" y="432"/>
                  </a:lnTo>
                  <a:cubicBezTo>
                    <a:pt x="1257" y="432"/>
                    <a:pt x="1352" y="335"/>
                    <a:pt x="1352" y="216"/>
                  </a:cubicBezTo>
                  <a:cubicBezTo>
                    <a:pt x="1352" y="99"/>
                    <a:pt x="1255"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3"/>
            <p:cNvSpPr/>
            <p:nvPr/>
          </p:nvSpPr>
          <p:spPr>
            <a:xfrm>
              <a:off x="6111424" y="4490087"/>
              <a:ext cx="68312" cy="73737"/>
            </a:xfrm>
            <a:custGeom>
              <a:rect b="b" l="l" r="r" t="t"/>
              <a:pathLst>
                <a:path extrusionOk="0" h="2732" w="2531">
                  <a:moveTo>
                    <a:pt x="1366" y="1"/>
                  </a:moveTo>
                  <a:cubicBezTo>
                    <a:pt x="614" y="1"/>
                    <a:pt x="0" y="614"/>
                    <a:pt x="0" y="1367"/>
                  </a:cubicBezTo>
                  <a:cubicBezTo>
                    <a:pt x="0" y="2120"/>
                    <a:pt x="614" y="2732"/>
                    <a:pt x="1366" y="2732"/>
                  </a:cubicBezTo>
                  <a:cubicBezTo>
                    <a:pt x="1801" y="2732"/>
                    <a:pt x="2199" y="2534"/>
                    <a:pt x="2459" y="2186"/>
                  </a:cubicBezTo>
                  <a:cubicBezTo>
                    <a:pt x="2530" y="2086"/>
                    <a:pt x="2510" y="1952"/>
                    <a:pt x="2416" y="1881"/>
                  </a:cubicBezTo>
                  <a:cubicBezTo>
                    <a:pt x="2377" y="1851"/>
                    <a:pt x="2332" y="1837"/>
                    <a:pt x="2287" y="1837"/>
                  </a:cubicBezTo>
                  <a:cubicBezTo>
                    <a:pt x="2221" y="1837"/>
                    <a:pt x="2156" y="1868"/>
                    <a:pt x="2113" y="1924"/>
                  </a:cubicBezTo>
                  <a:cubicBezTo>
                    <a:pt x="1934" y="2162"/>
                    <a:pt x="1663" y="2299"/>
                    <a:pt x="1366" y="2299"/>
                  </a:cubicBezTo>
                  <a:cubicBezTo>
                    <a:pt x="851" y="2299"/>
                    <a:pt x="433" y="1879"/>
                    <a:pt x="433" y="1364"/>
                  </a:cubicBezTo>
                  <a:cubicBezTo>
                    <a:pt x="433" y="849"/>
                    <a:pt x="853" y="431"/>
                    <a:pt x="1366" y="431"/>
                  </a:cubicBezTo>
                  <a:cubicBezTo>
                    <a:pt x="1663" y="431"/>
                    <a:pt x="1937" y="567"/>
                    <a:pt x="2113" y="805"/>
                  </a:cubicBezTo>
                  <a:cubicBezTo>
                    <a:pt x="2156" y="862"/>
                    <a:pt x="2220" y="892"/>
                    <a:pt x="2286" y="892"/>
                  </a:cubicBezTo>
                  <a:cubicBezTo>
                    <a:pt x="2331" y="892"/>
                    <a:pt x="2376" y="878"/>
                    <a:pt x="2416" y="849"/>
                  </a:cubicBezTo>
                  <a:cubicBezTo>
                    <a:pt x="2511" y="778"/>
                    <a:pt x="2529" y="643"/>
                    <a:pt x="2459" y="546"/>
                  </a:cubicBezTo>
                  <a:cubicBezTo>
                    <a:pt x="2199" y="199"/>
                    <a:pt x="1801" y="1"/>
                    <a:pt x="13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3"/>
            <p:cNvSpPr/>
            <p:nvPr/>
          </p:nvSpPr>
          <p:spPr>
            <a:xfrm>
              <a:off x="6192070" y="4489925"/>
              <a:ext cx="61375" cy="73791"/>
            </a:xfrm>
            <a:custGeom>
              <a:rect b="b" l="l" r="r" t="t"/>
              <a:pathLst>
                <a:path extrusionOk="0" h="2734" w="2274">
                  <a:moveTo>
                    <a:pt x="1367" y="434"/>
                  </a:moveTo>
                  <a:cubicBezTo>
                    <a:pt x="1629" y="434"/>
                    <a:pt x="1840" y="648"/>
                    <a:pt x="1840" y="908"/>
                  </a:cubicBezTo>
                  <a:cubicBezTo>
                    <a:pt x="1840" y="1169"/>
                    <a:pt x="1628" y="1382"/>
                    <a:pt x="1367" y="1382"/>
                  </a:cubicBezTo>
                  <a:lnTo>
                    <a:pt x="434" y="1383"/>
                  </a:lnTo>
                  <a:lnTo>
                    <a:pt x="434" y="434"/>
                  </a:lnTo>
                  <a:close/>
                  <a:moveTo>
                    <a:pt x="216" y="1"/>
                  </a:moveTo>
                  <a:cubicBezTo>
                    <a:pt x="96" y="1"/>
                    <a:pt x="1" y="98"/>
                    <a:pt x="1" y="217"/>
                  </a:cubicBezTo>
                  <a:lnTo>
                    <a:pt x="1" y="2516"/>
                  </a:lnTo>
                  <a:cubicBezTo>
                    <a:pt x="1" y="2635"/>
                    <a:pt x="96" y="2731"/>
                    <a:pt x="216" y="2731"/>
                  </a:cubicBezTo>
                  <a:cubicBezTo>
                    <a:pt x="335" y="2731"/>
                    <a:pt x="432" y="2635"/>
                    <a:pt x="432" y="2516"/>
                  </a:cubicBezTo>
                  <a:lnTo>
                    <a:pt x="432" y="1813"/>
                  </a:lnTo>
                  <a:lnTo>
                    <a:pt x="1028" y="1813"/>
                  </a:lnTo>
                  <a:lnTo>
                    <a:pt x="1655" y="2647"/>
                  </a:lnTo>
                  <a:cubicBezTo>
                    <a:pt x="1696" y="2703"/>
                    <a:pt x="1761" y="2733"/>
                    <a:pt x="1826" y="2733"/>
                  </a:cubicBezTo>
                  <a:cubicBezTo>
                    <a:pt x="1872" y="2733"/>
                    <a:pt x="1917" y="2719"/>
                    <a:pt x="1955" y="2690"/>
                  </a:cubicBezTo>
                  <a:cubicBezTo>
                    <a:pt x="2050" y="2619"/>
                    <a:pt x="2069" y="2483"/>
                    <a:pt x="1998" y="2388"/>
                  </a:cubicBezTo>
                  <a:lnTo>
                    <a:pt x="1555" y="1794"/>
                  </a:lnTo>
                  <a:cubicBezTo>
                    <a:pt x="1966" y="1707"/>
                    <a:pt x="2273" y="1344"/>
                    <a:pt x="2273" y="908"/>
                  </a:cubicBezTo>
                  <a:cubicBezTo>
                    <a:pt x="2273" y="409"/>
                    <a:pt x="186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3"/>
            <p:cNvSpPr/>
            <p:nvPr/>
          </p:nvSpPr>
          <p:spPr>
            <a:xfrm>
              <a:off x="6260085" y="4490033"/>
              <a:ext cx="74357" cy="73710"/>
            </a:xfrm>
            <a:custGeom>
              <a:rect b="b" l="l" r="r" t="t"/>
              <a:pathLst>
                <a:path extrusionOk="0" h="2731" w="2755">
                  <a:moveTo>
                    <a:pt x="2297" y="1"/>
                  </a:moveTo>
                  <a:cubicBezTo>
                    <a:pt x="2210" y="1"/>
                    <a:pt x="2130" y="54"/>
                    <a:pt x="2098" y="136"/>
                  </a:cubicBezTo>
                  <a:lnTo>
                    <a:pt x="1377" y="1936"/>
                  </a:lnTo>
                  <a:lnTo>
                    <a:pt x="658" y="136"/>
                  </a:lnTo>
                  <a:cubicBezTo>
                    <a:pt x="625" y="54"/>
                    <a:pt x="544" y="1"/>
                    <a:pt x="456" y="1"/>
                  </a:cubicBezTo>
                  <a:cubicBezTo>
                    <a:pt x="447" y="1"/>
                    <a:pt x="437" y="2"/>
                    <a:pt x="428" y="3"/>
                  </a:cubicBezTo>
                  <a:cubicBezTo>
                    <a:pt x="331" y="17"/>
                    <a:pt x="254" y="97"/>
                    <a:pt x="244" y="195"/>
                  </a:cubicBezTo>
                  <a:lnTo>
                    <a:pt x="14" y="2494"/>
                  </a:lnTo>
                  <a:cubicBezTo>
                    <a:pt x="1" y="2614"/>
                    <a:pt x="87" y="2718"/>
                    <a:pt x="208" y="2729"/>
                  </a:cubicBezTo>
                  <a:cubicBezTo>
                    <a:pt x="215" y="2730"/>
                    <a:pt x="223" y="2731"/>
                    <a:pt x="231" y="2731"/>
                  </a:cubicBezTo>
                  <a:cubicBezTo>
                    <a:pt x="339" y="2731"/>
                    <a:pt x="433" y="2648"/>
                    <a:pt x="442" y="2536"/>
                  </a:cubicBezTo>
                  <a:lnTo>
                    <a:pt x="585" y="1111"/>
                  </a:lnTo>
                  <a:lnTo>
                    <a:pt x="1179" y="2593"/>
                  </a:lnTo>
                  <a:cubicBezTo>
                    <a:pt x="1211" y="2674"/>
                    <a:pt x="1290" y="2729"/>
                    <a:pt x="1380" y="2729"/>
                  </a:cubicBezTo>
                  <a:cubicBezTo>
                    <a:pt x="1468" y="2729"/>
                    <a:pt x="1548" y="2674"/>
                    <a:pt x="1580" y="2593"/>
                  </a:cubicBezTo>
                  <a:lnTo>
                    <a:pt x="2173" y="1111"/>
                  </a:lnTo>
                  <a:lnTo>
                    <a:pt x="2316" y="2536"/>
                  </a:lnTo>
                  <a:cubicBezTo>
                    <a:pt x="2328" y="2646"/>
                    <a:pt x="2422" y="2729"/>
                    <a:pt x="2530" y="2729"/>
                  </a:cubicBezTo>
                  <a:cubicBezTo>
                    <a:pt x="2538" y="2729"/>
                    <a:pt x="2545" y="2729"/>
                    <a:pt x="2552" y="2728"/>
                  </a:cubicBezTo>
                  <a:cubicBezTo>
                    <a:pt x="2668" y="2718"/>
                    <a:pt x="2755" y="2612"/>
                    <a:pt x="2742" y="2494"/>
                  </a:cubicBezTo>
                  <a:lnTo>
                    <a:pt x="2512" y="195"/>
                  </a:lnTo>
                  <a:cubicBezTo>
                    <a:pt x="2503" y="95"/>
                    <a:pt x="2425" y="17"/>
                    <a:pt x="2328" y="3"/>
                  </a:cubicBezTo>
                  <a:cubicBezTo>
                    <a:pt x="2318" y="1"/>
                    <a:pt x="2307" y="1"/>
                    <a:pt x="2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9" name="Google Shape;4719;p43"/>
          <p:cNvSpPr/>
          <p:nvPr/>
        </p:nvSpPr>
        <p:spPr>
          <a:xfrm>
            <a:off x="4668161" y="4334787"/>
            <a:ext cx="267930" cy="371787"/>
          </a:xfrm>
          <a:custGeom>
            <a:rect b="b" l="l" r="r" t="t"/>
            <a:pathLst>
              <a:path extrusionOk="0" h="13775" w="9927">
                <a:moveTo>
                  <a:pt x="5192" y="433"/>
                </a:moveTo>
                <a:cubicBezTo>
                  <a:pt x="5327" y="433"/>
                  <a:pt x="5437" y="543"/>
                  <a:pt x="5437" y="676"/>
                </a:cubicBezTo>
                <a:lnTo>
                  <a:pt x="5437" y="1151"/>
                </a:lnTo>
                <a:lnTo>
                  <a:pt x="4489" y="1151"/>
                </a:lnTo>
                <a:lnTo>
                  <a:pt x="4489" y="676"/>
                </a:lnTo>
                <a:cubicBezTo>
                  <a:pt x="4489" y="543"/>
                  <a:pt x="4599" y="433"/>
                  <a:pt x="4734" y="433"/>
                </a:cubicBezTo>
                <a:close/>
                <a:moveTo>
                  <a:pt x="5437" y="1584"/>
                </a:moveTo>
                <a:lnTo>
                  <a:pt x="5437" y="2228"/>
                </a:lnTo>
                <a:cubicBezTo>
                  <a:pt x="5275" y="2209"/>
                  <a:pt x="5113" y="2200"/>
                  <a:pt x="4951" y="2200"/>
                </a:cubicBezTo>
                <a:cubicBezTo>
                  <a:pt x="4796" y="2200"/>
                  <a:pt x="4642" y="2209"/>
                  <a:pt x="4489" y="2225"/>
                </a:cubicBezTo>
                <a:lnTo>
                  <a:pt x="4489" y="1584"/>
                </a:lnTo>
                <a:close/>
                <a:moveTo>
                  <a:pt x="4058" y="4937"/>
                </a:moveTo>
                <a:lnTo>
                  <a:pt x="4058" y="8172"/>
                </a:lnTo>
                <a:cubicBezTo>
                  <a:pt x="3699" y="7969"/>
                  <a:pt x="3411" y="7649"/>
                  <a:pt x="3252" y="7264"/>
                </a:cubicBezTo>
                <a:cubicBezTo>
                  <a:pt x="2887" y="6386"/>
                  <a:pt x="3249" y="5387"/>
                  <a:pt x="4058" y="4937"/>
                </a:cubicBezTo>
                <a:close/>
                <a:moveTo>
                  <a:pt x="5870" y="4937"/>
                </a:moveTo>
                <a:cubicBezTo>
                  <a:pt x="6220" y="5134"/>
                  <a:pt x="6511" y="5444"/>
                  <a:pt x="6676" y="5843"/>
                </a:cubicBezTo>
                <a:cubicBezTo>
                  <a:pt x="6865" y="6302"/>
                  <a:pt x="6865" y="6806"/>
                  <a:pt x="6676" y="7264"/>
                </a:cubicBezTo>
                <a:cubicBezTo>
                  <a:pt x="6515" y="7652"/>
                  <a:pt x="6233" y="7969"/>
                  <a:pt x="5870" y="8172"/>
                </a:cubicBezTo>
                <a:lnTo>
                  <a:pt x="5870" y="4937"/>
                </a:lnTo>
                <a:close/>
                <a:moveTo>
                  <a:pt x="4961" y="3778"/>
                </a:moveTo>
                <a:cubicBezTo>
                  <a:pt x="6050" y="3778"/>
                  <a:pt x="7086" y="4424"/>
                  <a:pt x="7528" y="5491"/>
                </a:cubicBezTo>
                <a:cubicBezTo>
                  <a:pt x="7812" y="6174"/>
                  <a:pt x="7812" y="6929"/>
                  <a:pt x="7528" y="7615"/>
                </a:cubicBezTo>
                <a:cubicBezTo>
                  <a:pt x="7245" y="8299"/>
                  <a:pt x="6712" y="8832"/>
                  <a:pt x="6026" y="9117"/>
                </a:cubicBezTo>
                <a:cubicBezTo>
                  <a:pt x="5975" y="9139"/>
                  <a:pt x="5923" y="9156"/>
                  <a:pt x="5871" y="9176"/>
                </a:cubicBezTo>
                <a:lnTo>
                  <a:pt x="5871" y="8651"/>
                </a:lnTo>
                <a:cubicBezTo>
                  <a:pt x="6418" y="8415"/>
                  <a:pt x="6848" y="7982"/>
                  <a:pt x="7078" y="7428"/>
                </a:cubicBezTo>
                <a:cubicBezTo>
                  <a:pt x="7311" y="6863"/>
                  <a:pt x="7311" y="6244"/>
                  <a:pt x="7078" y="5680"/>
                </a:cubicBezTo>
                <a:cubicBezTo>
                  <a:pt x="6712" y="4800"/>
                  <a:pt x="5859" y="4268"/>
                  <a:pt x="4962" y="4268"/>
                </a:cubicBezTo>
                <a:cubicBezTo>
                  <a:pt x="4671" y="4268"/>
                  <a:pt x="4375" y="4324"/>
                  <a:pt x="4090" y="4442"/>
                </a:cubicBezTo>
                <a:cubicBezTo>
                  <a:pt x="2924" y="4924"/>
                  <a:pt x="2370" y="6263"/>
                  <a:pt x="2852" y="7428"/>
                </a:cubicBezTo>
                <a:cubicBezTo>
                  <a:pt x="3079" y="7976"/>
                  <a:pt x="3513" y="8418"/>
                  <a:pt x="4058" y="8651"/>
                </a:cubicBezTo>
                <a:lnTo>
                  <a:pt x="4058" y="9176"/>
                </a:lnTo>
                <a:cubicBezTo>
                  <a:pt x="3305" y="8917"/>
                  <a:pt x="2709" y="8358"/>
                  <a:pt x="2401" y="7615"/>
                </a:cubicBezTo>
                <a:cubicBezTo>
                  <a:pt x="1814" y="6202"/>
                  <a:pt x="2490" y="4575"/>
                  <a:pt x="3903" y="3989"/>
                </a:cubicBezTo>
                <a:cubicBezTo>
                  <a:pt x="4249" y="3846"/>
                  <a:pt x="4607" y="3778"/>
                  <a:pt x="4961" y="3778"/>
                </a:cubicBezTo>
                <a:close/>
                <a:moveTo>
                  <a:pt x="6249" y="2087"/>
                </a:moveTo>
                <a:lnTo>
                  <a:pt x="7213" y="2488"/>
                </a:lnTo>
                <a:lnTo>
                  <a:pt x="7117" y="3126"/>
                </a:lnTo>
                <a:cubicBezTo>
                  <a:pt x="7104" y="3208"/>
                  <a:pt x="7140" y="3289"/>
                  <a:pt x="7208" y="3335"/>
                </a:cubicBezTo>
                <a:cubicBezTo>
                  <a:pt x="7592" y="3603"/>
                  <a:pt x="7919" y="3930"/>
                  <a:pt x="8182" y="4307"/>
                </a:cubicBezTo>
                <a:cubicBezTo>
                  <a:pt x="8224" y="4366"/>
                  <a:pt x="8292" y="4401"/>
                  <a:pt x="8361" y="4401"/>
                </a:cubicBezTo>
                <a:cubicBezTo>
                  <a:pt x="8371" y="4401"/>
                  <a:pt x="8381" y="4400"/>
                  <a:pt x="8391" y="4399"/>
                </a:cubicBezTo>
                <a:lnTo>
                  <a:pt x="9028" y="4305"/>
                </a:lnTo>
                <a:lnTo>
                  <a:pt x="9427" y="5268"/>
                </a:lnTo>
                <a:lnTo>
                  <a:pt x="8910" y="5652"/>
                </a:lnTo>
                <a:cubicBezTo>
                  <a:pt x="8845" y="5701"/>
                  <a:pt x="8812" y="5782"/>
                  <a:pt x="8827" y="5863"/>
                </a:cubicBezTo>
                <a:cubicBezTo>
                  <a:pt x="8909" y="6318"/>
                  <a:pt x="8909" y="6781"/>
                  <a:pt x="8825" y="7243"/>
                </a:cubicBezTo>
                <a:cubicBezTo>
                  <a:pt x="8811" y="7324"/>
                  <a:pt x="8844" y="7405"/>
                  <a:pt x="8909" y="7454"/>
                </a:cubicBezTo>
                <a:lnTo>
                  <a:pt x="9427" y="7837"/>
                </a:lnTo>
                <a:lnTo>
                  <a:pt x="9028" y="8801"/>
                </a:lnTo>
                <a:lnTo>
                  <a:pt x="8389" y="8707"/>
                </a:lnTo>
                <a:cubicBezTo>
                  <a:pt x="8378" y="8705"/>
                  <a:pt x="8367" y="8705"/>
                  <a:pt x="8356" y="8705"/>
                </a:cubicBezTo>
                <a:cubicBezTo>
                  <a:pt x="8287" y="8705"/>
                  <a:pt x="8220" y="8740"/>
                  <a:pt x="8181" y="8798"/>
                </a:cubicBezTo>
                <a:cubicBezTo>
                  <a:pt x="7915" y="9182"/>
                  <a:pt x="7588" y="9509"/>
                  <a:pt x="7208" y="9772"/>
                </a:cubicBezTo>
                <a:cubicBezTo>
                  <a:pt x="7140" y="9820"/>
                  <a:pt x="7107" y="9901"/>
                  <a:pt x="7117" y="9981"/>
                </a:cubicBezTo>
                <a:lnTo>
                  <a:pt x="7211" y="10618"/>
                </a:lnTo>
                <a:lnTo>
                  <a:pt x="6247" y="11017"/>
                </a:lnTo>
                <a:lnTo>
                  <a:pt x="5870" y="10508"/>
                </a:lnTo>
                <a:lnTo>
                  <a:pt x="5870" y="9631"/>
                </a:lnTo>
                <a:cubicBezTo>
                  <a:pt x="5978" y="9597"/>
                  <a:pt x="6087" y="9560"/>
                  <a:pt x="6190" y="9516"/>
                </a:cubicBezTo>
                <a:cubicBezTo>
                  <a:pt x="6980" y="9189"/>
                  <a:pt x="7596" y="8571"/>
                  <a:pt x="7925" y="7781"/>
                </a:cubicBezTo>
                <a:cubicBezTo>
                  <a:pt x="8252" y="6991"/>
                  <a:pt x="8252" y="6118"/>
                  <a:pt x="7925" y="5328"/>
                </a:cubicBezTo>
                <a:cubicBezTo>
                  <a:pt x="7413" y="4094"/>
                  <a:pt x="6218" y="3349"/>
                  <a:pt x="4959" y="3349"/>
                </a:cubicBezTo>
                <a:cubicBezTo>
                  <a:pt x="4551" y="3349"/>
                  <a:pt x="4136" y="3427"/>
                  <a:pt x="3736" y="3593"/>
                </a:cubicBezTo>
                <a:cubicBezTo>
                  <a:pt x="2102" y="4270"/>
                  <a:pt x="1325" y="6147"/>
                  <a:pt x="2001" y="7781"/>
                </a:cubicBezTo>
                <a:cubicBezTo>
                  <a:pt x="2376" y="8686"/>
                  <a:pt x="3121" y="9356"/>
                  <a:pt x="4056" y="9631"/>
                </a:cubicBezTo>
                <a:lnTo>
                  <a:pt x="4056" y="10508"/>
                </a:lnTo>
                <a:lnTo>
                  <a:pt x="3678" y="11017"/>
                </a:lnTo>
                <a:lnTo>
                  <a:pt x="2715" y="10618"/>
                </a:lnTo>
                <a:lnTo>
                  <a:pt x="2810" y="9979"/>
                </a:lnTo>
                <a:cubicBezTo>
                  <a:pt x="2823" y="9898"/>
                  <a:pt x="2787" y="9816"/>
                  <a:pt x="2719" y="9771"/>
                </a:cubicBezTo>
                <a:cubicBezTo>
                  <a:pt x="2335" y="9503"/>
                  <a:pt x="2008" y="9176"/>
                  <a:pt x="1745" y="8798"/>
                </a:cubicBezTo>
                <a:cubicBezTo>
                  <a:pt x="1704" y="8740"/>
                  <a:pt x="1637" y="8705"/>
                  <a:pt x="1569" y="8705"/>
                </a:cubicBezTo>
                <a:cubicBezTo>
                  <a:pt x="1558" y="8705"/>
                  <a:pt x="1547" y="8705"/>
                  <a:pt x="1536" y="8707"/>
                </a:cubicBezTo>
                <a:lnTo>
                  <a:pt x="900" y="8801"/>
                </a:lnTo>
                <a:lnTo>
                  <a:pt x="500" y="7837"/>
                </a:lnTo>
                <a:lnTo>
                  <a:pt x="1017" y="7454"/>
                </a:lnTo>
                <a:cubicBezTo>
                  <a:pt x="1082" y="7405"/>
                  <a:pt x="1115" y="7324"/>
                  <a:pt x="1101" y="7243"/>
                </a:cubicBezTo>
                <a:cubicBezTo>
                  <a:pt x="1018" y="6788"/>
                  <a:pt x="1018" y="6325"/>
                  <a:pt x="1102" y="5863"/>
                </a:cubicBezTo>
                <a:cubicBezTo>
                  <a:pt x="1117" y="5782"/>
                  <a:pt x="1083" y="5701"/>
                  <a:pt x="1018" y="5652"/>
                </a:cubicBezTo>
                <a:lnTo>
                  <a:pt x="500" y="5268"/>
                </a:lnTo>
                <a:lnTo>
                  <a:pt x="900" y="4305"/>
                </a:lnTo>
                <a:lnTo>
                  <a:pt x="1538" y="4399"/>
                </a:lnTo>
                <a:cubicBezTo>
                  <a:pt x="1548" y="4400"/>
                  <a:pt x="1558" y="4401"/>
                  <a:pt x="1568" y="4401"/>
                </a:cubicBezTo>
                <a:cubicBezTo>
                  <a:pt x="1639" y="4401"/>
                  <a:pt x="1707" y="4366"/>
                  <a:pt x="1746" y="4307"/>
                </a:cubicBezTo>
                <a:cubicBezTo>
                  <a:pt x="2014" y="3924"/>
                  <a:pt x="2341" y="3597"/>
                  <a:pt x="2719" y="3332"/>
                </a:cubicBezTo>
                <a:cubicBezTo>
                  <a:pt x="2787" y="3286"/>
                  <a:pt x="2820" y="3205"/>
                  <a:pt x="2810" y="3125"/>
                </a:cubicBezTo>
                <a:lnTo>
                  <a:pt x="2716" y="2488"/>
                </a:lnTo>
                <a:lnTo>
                  <a:pt x="3680" y="2087"/>
                </a:lnTo>
                <a:lnTo>
                  <a:pt x="4063" y="2605"/>
                </a:lnTo>
                <a:cubicBezTo>
                  <a:pt x="4105" y="2660"/>
                  <a:pt x="4169" y="2691"/>
                  <a:pt x="4236" y="2691"/>
                </a:cubicBezTo>
                <a:cubicBezTo>
                  <a:pt x="4249" y="2691"/>
                  <a:pt x="4262" y="2690"/>
                  <a:pt x="4275" y="2688"/>
                </a:cubicBezTo>
                <a:cubicBezTo>
                  <a:pt x="4500" y="2648"/>
                  <a:pt x="4727" y="2628"/>
                  <a:pt x="4956" y="2628"/>
                </a:cubicBezTo>
                <a:cubicBezTo>
                  <a:pt x="5188" y="2628"/>
                  <a:pt x="5421" y="2649"/>
                  <a:pt x="5654" y="2691"/>
                </a:cubicBezTo>
                <a:cubicBezTo>
                  <a:pt x="5667" y="2693"/>
                  <a:pt x="5679" y="2694"/>
                  <a:pt x="5692" y="2694"/>
                </a:cubicBezTo>
                <a:cubicBezTo>
                  <a:pt x="5760" y="2694"/>
                  <a:pt x="5824" y="2662"/>
                  <a:pt x="5865" y="2607"/>
                </a:cubicBezTo>
                <a:lnTo>
                  <a:pt x="6249" y="2087"/>
                </a:lnTo>
                <a:close/>
                <a:moveTo>
                  <a:pt x="4961" y="4700"/>
                </a:moveTo>
                <a:cubicBezTo>
                  <a:pt x="5124" y="4700"/>
                  <a:pt x="5284" y="4721"/>
                  <a:pt x="5438" y="4762"/>
                </a:cubicBezTo>
                <a:lnTo>
                  <a:pt x="5438" y="11042"/>
                </a:lnTo>
                <a:lnTo>
                  <a:pt x="4490" y="11042"/>
                </a:lnTo>
                <a:lnTo>
                  <a:pt x="4490" y="4762"/>
                </a:lnTo>
                <a:cubicBezTo>
                  <a:pt x="4647" y="4720"/>
                  <a:pt x="4805" y="4700"/>
                  <a:pt x="4961" y="4700"/>
                </a:cubicBezTo>
                <a:close/>
                <a:moveTo>
                  <a:pt x="5363" y="11473"/>
                </a:moveTo>
                <a:lnTo>
                  <a:pt x="4962" y="12807"/>
                </a:lnTo>
                <a:lnTo>
                  <a:pt x="4563" y="11473"/>
                </a:lnTo>
                <a:close/>
                <a:moveTo>
                  <a:pt x="4735" y="0"/>
                </a:moveTo>
                <a:cubicBezTo>
                  <a:pt x="4362" y="0"/>
                  <a:pt x="4061" y="304"/>
                  <a:pt x="4061" y="675"/>
                </a:cubicBezTo>
                <a:lnTo>
                  <a:pt x="4061" y="1875"/>
                </a:lnTo>
                <a:lnTo>
                  <a:pt x="3927" y="1697"/>
                </a:lnTo>
                <a:cubicBezTo>
                  <a:pt x="3886" y="1641"/>
                  <a:pt x="3822" y="1610"/>
                  <a:pt x="3756" y="1610"/>
                </a:cubicBezTo>
                <a:cubicBezTo>
                  <a:pt x="3728" y="1610"/>
                  <a:pt x="3700" y="1615"/>
                  <a:pt x="3673" y="1627"/>
                </a:cubicBezTo>
                <a:lnTo>
                  <a:pt x="2398" y="2155"/>
                </a:lnTo>
                <a:cubicBezTo>
                  <a:pt x="2305" y="2193"/>
                  <a:pt x="2253" y="2289"/>
                  <a:pt x="2267" y="2387"/>
                </a:cubicBezTo>
                <a:lnTo>
                  <a:pt x="2367" y="3060"/>
                </a:lnTo>
                <a:cubicBezTo>
                  <a:pt x="2027" y="3310"/>
                  <a:pt x="1728" y="3611"/>
                  <a:pt x="1473" y="3954"/>
                </a:cubicBezTo>
                <a:lnTo>
                  <a:pt x="798" y="3856"/>
                </a:lnTo>
                <a:cubicBezTo>
                  <a:pt x="788" y="3854"/>
                  <a:pt x="777" y="3854"/>
                  <a:pt x="766" y="3854"/>
                </a:cubicBezTo>
                <a:cubicBezTo>
                  <a:pt x="680" y="3854"/>
                  <a:pt x="600" y="3905"/>
                  <a:pt x="567" y="3986"/>
                </a:cubicBezTo>
                <a:lnTo>
                  <a:pt x="39" y="5261"/>
                </a:lnTo>
                <a:cubicBezTo>
                  <a:pt x="1" y="5354"/>
                  <a:pt x="30" y="5458"/>
                  <a:pt x="109" y="5516"/>
                </a:cubicBezTo>
                <a:lnTo>
                  <a:pt x="657" y="5921"/>
                </a:lnTo>
                <a:cubicBezTo>
                  <a:pt x="594" y="6342"/>
                  <a:pt x="594" y="6768"/>
                  <a:pt x="655" y="7186"/>
                </a:cubicBezTo>
                <a:lnTo>
                  <a:pt x="109" y="7591"/>
                </a:lnTo>
                <a:cubicBezTo>
                  <a:pt x="30" y="7651"/>
                  <a:pt x="1" y="7756"/>
                  <a:pt x="39" y="7846"/>
                </a:cubicBezTo>
                <a:lnTo>
                  <a:pt x="567" y="9121"/>
                </a:lnTo>
                <a:cubicBezTo>
                  <a:pt x="600" y="9204"/>
                  <a:pt x="679" y="9254"/>
                  <a:pt x="766" y="9254"/>
                </a:cubicBezTo>
                <a:cubicBezTo>
                  <a:pt x="777" y="9254"/>
                  <a:pt x="787" y="9253"/>
                  <a:pt x="798" y="9251"/>
                </a:cubicBezTo>
                <a:lnTo>
                  <a:pt x="1471" y="9153"/>
                </a:lnTo>
                <a:cubicBezTo>
                  <a:pt x="1723" y="9493"/>
                  <a:pt x="2023" y="9791"/>
                  <a:pt x="2367" y="10046"/>
                </a:cubicBezTo>
                <a:lnTo>
                  <a:pt x="2266" y="10720"/>
                </a:lnTo>
                <a:cubicBezTo>
                  <a:pt x="2251" y="10819"/>
                  <a:pt x="2305" y="10914"/>
                  <a:pt x="2396" y="10952"/>
                </a:cubicBezTo>
                <a:lnTo>
                  <a:pt x="3671" y="11480"/>
                </a:lnTo>
                <a:cubicBezTo>
                  <a:pt x="3699" y="11492"/>
                  <a:pt x="3728" y="11498"/>
                  <a:pt x="3756" y="11498"/>
                </a:cubicBezTo>
                <a:cubicBezTo>
                  <a:pt x="3822" y="11498"/>
                  <a:pt x="3885" y="11467"/>
                  <a:pt x="3926" y="11411"/>
                </a:cubicBezTo>
                <a:lnTo>
                  <a:pt x="4058" y="11233"/>
                </a:lnTo>
                <a:lnTo>
                  <a:pt x="4058" y="11260"/>
                </a:lnTo>
                <a:cubicBezTo>
                  <a:pt x="4058" y="11282"/>
                  <a:pt x="4062" y="11302"/>
                  <a:pt x="4068" y="11321"/>
                </a:cubicBezTo>
                <a:lnTo>
                  <a:pt x="4757" y="13621"/>
                </a:lnTo>
                <a:cubicBezTo>
                  <a:pt x="4784" y="13712"/>
                  <a:pt x="4868" y="13774"/>
                  <a:pt x="4962" y="13774"/>
                </a:cubicBezTo>
                <a:cubicBezTo>
                  <a:pt x="5056" y="13774"/>
                  <a:pt x="5142" y="13712"/>
                  <a:pt x="5169" y="13621"/>
                </a:cubicBezTo>
                <a:lnTo>
                  <a:pt x="5858" y="11321"/>
                </a:lnTo>
                <a:cubicBezTo>
                  <a:pt x="5864" y="11301"/>
                  <a:pt x="5867" y="11279"/>
                  <a:pt x="5867" y="11260"/>
                </a:cubicBezTo>
                <a:lnTo>
                  <a:pt x="5867" y="11233"/>
                </a:lnTo>
                <a:lnTo>
                  <a:pt x="6000" y="11411"/>
                </a:lnTo>
                <a:cubicBezTo>
                  <a:pt x="6040" y="11466"/>
                  <a:pt x="6106" y="11498"/>
                  <a:pt x="6174" y="11498"/>
                </a:cubicBezTo>
                <a:cubicBezTo>
                  <a:pt x="6200" y="11498"/>
                  <a:pt x="6229" y="11492"/>
                  <a:pt x="6256" y="11480"/>
                </a:cubicBezTo>
                <a:lnTo>
                  <a:pt x="7531" y="10952"/>
                </a:lnTo>
                <a:cubicBezTo>
                  <a:pt x="7624" y="10914"/>
                  <a:pt x="7676" y="10819"/>
                  <a:pt x="7661" y="10720"/>
                </a:cubicBezTo>
                <a:lnTo>
                  <a:pt x="7563" y="10047"/>
                </a:lnTo>
                <a:cubicBezTo>
                  <a:pt x="7903" y="9797"/>
                  <a:pt x="8201" y="9496"/>
                  <a:pt x="8456" y="9153"/>
                </a:cubicBezTo>
                <a:lnTo>
                  <a:pt x="9130" y="9251"/>
                </a:lnTo>
                <a:cubicBezTo>
                  <a:pt x="9141" y="9253"/>
                  <a:pt x="9152" y="9254"/>
                  <a:pt x="9162" y="9254"/>
                </a:cubicBezTo>
                <a:cubicBezTo>
                  <a:pt x="9249" y="9254"/>
                  <a:pt x="9328" y="9202"/>
                  <a:pt x="9362" y="9121"/>
                </a:cubicBezTo>
                <a:lnTo>
                  <a:pt x="9890" y="7846"/>
                </a:lnTo>
                <a:cubicBezTo>
                  <a:pt x="9926" y="7756"/>
                  <a:pt x="9898" y="7649"/>
                  <a:pt x="9818" y="7591"/>
                </a:cubicBezTo>
                <a:lnTo>
                  <a:pt x="9271" y="7186"/>
                </a:lnTo>
                <a:cubicBezTo>
                  <a:pt x="9333" y="6765"/>
                  <a:pt x="9333" y="6339"/>
                  <a:pt x="9272" y="5921"/>
                </a:cubicBezTo>
                <a:lnTo>
                  <a:pt x="9818" y="5516"/>
                </a:lnTo>
                <a:cubicBezTo>
                  <a:pt x="9898" y="5457"/>
                  <a:pt x="9926" y="5351"/>
                  <a:pt x="9889" y="5261"/>
                </a:cubicBezTo>
                <a:lnTo>
                  <a:pt x="9361" y="3986"/>
                </a:lnTo>
                <a:cubicBezTo>
                  <a:pt x="9327" y="3904"/>
                  <a:pt x="9248" y="3854"/>
                  <a:pt x="9162" y="3854"/>
                </a:cubicBezTo>
                <a:cubicBezTo>
                  <a:pt x="9151" y="3854"/>
                  <a:pt x="9140" y="3854"/>
                  <a:pt x="9129" y="3856"/>
                </a:cubicBezTo>
                <a:lnTo>
                  <a:pt x="8456" y="3954"/>
                </a:lnTo>
                <a:cubicBezTo>
                  <a:pt x="8204" y="3614"/>
                  <a:pt x="7905" y="3316"/>
                  <a:pt x="7560" y="3061"/>
                </a:cubicBezTo>
                <a:lnTo>
                  <a:pt x="7661" y="2387"/>
                </a:lnTo>
                <a:cubicBezTo>
                  <a:pt x="7676" y="2289"/>
                  <a:pt x="7622" y="2193"/>
                  <a:pt x="7531" y="2155"/>
                </a:cubicBezTo>
                <a:lnTo>
                  <a:pt x="6256" y="1627"/>
                </a:lnTo>
                <a:cubicBezTo>
                  <a:pt x="6228" y="1615"/>
                  <a:pt x="6200" y="1610"/>
                  <a:pt x="6172" y="1610"/>
                </a:cubicBezTo>
                <a:cubicBezTo>
                  <a:pt x="6105" y="1610"/>
                  <a:pt x="6042" y="1641"/>
                  <a:pt x="6001" y="1697"/>
                </a:cubicBezTo>
                <a:lnTo>
                  <a:pt x="5870" y="1875"/>
                </a:lnTo>
                <a:lnTo>
                  <a:pt x="5870" y="675"/>
                </a:lnTo>
                <a:cubicBezTo>
                  <a:pt x="5870" y="303"/>
                  <a:pt x="5566" y="0"/>
                  <a:pt x="5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43"/>
          <p:cNvGrpSpPr/>
          <p:nvPr/>
        </p:nvGrpSpPr>
        <p:grpSpPr>
          <a:xfrm>
            <a:off x="3177071" y="4409306"/>
            <a:ext cx="371679" cy="222641"/>
            <a:chOff x="3177071" y="4409306"/>
            <a:chExt cx="371679" cy="222641"/>
          </a:xfrm>
        </p:grpSpPr>
        <p:sp>
          <p:nvSpPr>
            <p:cNvPr id="4721" name="Google Shape;4721;p43"/>
            <p:cNvSpPr/>
            <p:nvPr/>
          </p:nvSpPr>
          <p:spPr>
            <a:xfrm>
              <a:off x="3177071" y="4409306"/>
              <a:ext cx="371679" cy="222641"/>
            </a:xfrm>
            <a:custGeom>
              <a:rect b="b" l="l" r="r" t="t"/>
              <a:pathLst>
                <a:path extrusionOk="0" h="8249" w="13771">
                  <a:moveTo>
                    <a:pt x="9923" y="432"/>
                  </a:moveTo>
                  <a:cubicBezTo>
                    <a:pt x="9997" y="432"/>
                    <a:pt x="10071" y="449"/>
                    <a:pt x="10138" y="484"/>
                  </a:cubicBezTo>
                  <a:cubicBezTo>
                    <a:pt x="10250" y="542"/>
                    <a:pt x="10334" y="640"/>
                    <a:pt x="10373" y="762"/>
                  </a:cubicBezTo>
                  <a:cubicBezTo>
                    <a:pt x="10413" y="882"/>
                    <a:pt x="10402" y="1011"/>
                    <a:pt x="10344" y="1124"/>
                  </a:cubicBezTo>
                  <a:lnTo>
                    <a:pt x="10129" y="1546"/>
                  </a:lnTo>
                  <a:lnTo>
                    <a:pt x="9284" y="1117"/>
                  </a:lnTo>
                  <a:lnTo>
                    <a:pt x="9499" y="691"/>
                  </a:lnTo>
                  <a:cubicBezTo>
                    <a:pt x="9557" y="578"/>
                    <a:pt x="9654" y="494"/>
                    <a:pt x="9776" y="455"/>
                  </a:cubicBezTo>
                  <a:cubicBezTo>
                    <a:pt x="9824" y="440"/>
                    <a:pt x="9874" y="432"/>
                    <a:pt x="9923" y="432"/>
                  </a:cubicBezTo>
                  <a:close/>
                  <a:moveTo>
                    <a:pt x="13094" y="2732"/>
                  </a:moveTo>
                  <a:cubicBezTo>
                    <a:pt x="13228" y="2732"/>
                    <a:pt x="13338" y="2842"/>
                    <a:pt x="13338" y="2976"/>
                  </a:cubicBezTo>
                  <a:cubicBezTo>
                    <a:pt x="13338" y="3110"/>
                    <a:pt x="13228" y="3220"/>
                    <a:pt x="13094" y="3220"/>
                  </a:cubicBezTo>
                  <a:cubicBezTo>
                    <a:pt x="12960" y="3220"/>
                    <a:pt x="12850" y="3110"/>
                    <a:pt x="12850" y="2976"/>
                  </a:cubicBezTo>
                  <a:cubicBezTo>
                    <a:pt x="12850" y="2842"/>
                    <a:pt x="12958" y="2732"/>
                    <a:pt x="13094" y="2732"/>
                  </a:cubicBezTo>
                  <a:close/>
                  <a:moveTo>
                    <a:pt x="8423" y="1161"/>
                  </a:moveTo>
                  <a:cubicBezTo>
                    <a:pt x="8425" y="1161"/>
                    <a:pt x="8428" y="1162"/>
                    <a:pt x="8430" y="1163"/>
                  </a:cubicBezTo>
                  <a:lnTo>
                    <a:pt x="10593" y="2264"/>
                  </a:lnTo>
                  <a:cubicBezTo>
                    <a:pt x="10599" y="2269"/>
                    <a:pt x="10602" y="2274"/>
                    <a:pt x="10601" y="2279"/>
                  </a:cubicBezTo>
                  <a:lnTo>
                    <a:pt x="10454" y="3259"/>
                  </a:lnTo>
                  <a:lnTo>
                    <a:pt x="7708" y="1859"/>
                  </a:lnTo>
                  <a:lnTo>
                    <a:pt x="8414" y="1164"/>
                  </a:lnTo>
                  <a:cubicBezTo>
                    <a:pt x="8416" y="1163"/>
                    <a:pt x="8419" y="1161"/>
                    <a:pt x="8423" y="1161"/>
                  </a:cubicBezTo>
                  <a:close/>
                  <a:moveTo>
                    <a:pt x="8032" y="662"/>
                  </a:moveTo>
                  <a:cubicBezTo>
                    <a:pt x="8117" y="662"/>
                    <a:pt x="8191" y="706"/>
                    <a:pt x="8234" y="771"/>
                  </a:cubicBezTo>
                  <a:cubicBezTo>
                    <a:pt x="8189" y="792"/>
                    <a:pt x="8146" y="821"/>
                    <a:pt x="8108" y="858"/>
                  </a:cubicBezTo>
                  <a:lnTo>
                    <a:pt x="7545" y="1413"/>
                  </a:lnTo>
                  <a:cubicBezTo>
                    <a:pt x="7273" y="1351"/>
                    <a:pt x="6335" y="1150"/>
                    <a:pt x="5509" y="1150"/>
                  </a:cubicBezTo>
                  <a:cubicBezTo>
                    <a:pt x="4882" y="1150"/>
                    <a:pt x="4531" y="1276"/>
                    <a:pt x="4350" y="1377"/>
                  </a:cubicBezTo>
                  <a:cubicBezTo>
                    <a:pt x="4169" y="1276"/>
                    <a:pt x="3820" y="1150"/>
                    <a:pt x="3191" y="1150"/>
                  </a:cubicBezTo>
                  <a:cubicBezTo>
                    <a:pt x="2235" y="1150"/>
                    <a:pt x="1127" y="1421"/>
                    <a:pt x="1079" y="1431"/>
                  </a:cubicBezTo>
                  <a:cubicBezTo>
                    <a:pt x="983" y="1454"/>
                    <a:pt x="914" y="1541"/>
                    <a:pt x="914" y="1641"/>
                  </a:cubicBezTo>
                  <a:lnTo>
                    <a:pt x="914" y="4830"/>
                  </a:lnTo>
                  <a:lnTo>
                    <a:pt x="426" y="4830"/>
                  </a:lnTo>
                  <a:lnTo>
                    <a:pt x="426" y="907"/>
                  </a:lnTo>
                  <a:lnTo>
                    <a:pt x="428" y="907"/>
                  </a:lnTo>
                  <a:cubicBezTo>
                    <a:pt x="428" y="772"/>
                    <a:pt x="539" y="662"/>
                    <a:pt x="672" y="662"/>
                  </a:cubicBezTo>
                  <a:close/>
                  <a:moveTo>
                    <a:pt x="5512" y="1581"/>
                  </a:moveTo>
                  <a:cubicBezTo>
                    <a:pt x="6105" y="1581"/>
                    <a:pt x="6784" y="1697"/>
                    <a:pt x="7179" y="1777"/>
                  </a:cubicBezTo>
                  <a:cubicBezTo>
                    <a:pt x="7139" y="1823"/>
                    <a:pt x="7120" y="1887"/>
                    <a:pt x="7131" y="1949"/>
                  </a:cubicBezTo>
                  <a:cubicBezTo>
                    <a:pt x="7142" y="2017"/>
                    <a:pt x="7185" y="2076"/>
                    <a:pt x="7246" y="2108"/>
                  </a:cubicBezTo>
                  <a:lnTo>
                    <a:pt x="7357" y="2163"/>
                  </a:lnTo>
                  <a:lnTo>
                    <a:pt x="7357" y="4830"/>
                  </a:lnTo>
                  <a:lnTo>
                    <a:pt x="1351" y="4830"/>
                  </a:lnTo>
                  <a:lnTo>
                    <a:pt x="1351" y="1813"/>
                  </a:lnTo>
                  <a:cubicBezTo>
                    <a:pt x="1691" y="1739"/>
                    <a:pt x="2500" y="1581"/>
                    <a:pt x="3196" y="1581"/>
                  </a:cubicBezTo>
                  <a:cubicBezTo>
                    <a:pt x="3916" y="1581"/>
                    <a:pt x="4169" y="1765"/>
                    <a:pt x="4201" y="1791"/>
                  </a:cubicBezTo>
                  <a:cubicBezTo>
                    <a:pt x="4240" y="1840"/>
                    <a:pt x="4290" y="1869"/>
                    <a:pt x="4354" y="1869"/>
                  </a:cubicBezTo>
                  <a:cubicBezTo>
                    <a:pt x="4418" y="1869"/>
                    <a:pt x="4468" y="1840"/>
                    <a:pt x="4508" y="1791"/>
                  </a:cubicBezTo>
                  <a:cubicBezTo>
                    <a:pt x="4538" y="1768"/>
                    <a:pt x="4791" y="1581"/>
                    <a:pt x="5512" y="1581"/>
                  </a:cubicBezTo>
                  <a:close/>
                  <a:moveTo>
                    <a:pt x="7787" y="2384"/>
                  </a:moveTo>
                  <a:lnTo>
                    <a:pt x="8278" y="2633"/>
                  </a:lnTo>
                  <a:lnTo>
                    <a:pt x="8278" y="4830"/>
                  </a:lnTo>
                  <a:lnTo>
                    <a:pt x="7787" y="4830"/>
                  </a:lnTo>
                  <a:lnTo>
                    <a:pt x="7787" y="2384"/>
                  </a:lnTo>
                  <a:close/>
                  <a:moveTo>
                    <a:pt x="8278" y="5263"/>
                  </a:moveTo>
                  <a:lnTo>
                    <a:pt x="8278" y="5506"/>
                  </a:lnTo>
                  <a:cubicBezTo>
                    <a:pt x="8278" y="5641"/>
                    <a:pt x="8168" y="5751"/>
                    <a:pt x="8033" y="5751"/>
                  </a:cubicBezTo>
                  <a:lnTo>
                    <a:pt x="674" y="5751"/>
                  </a:lnTo>
                  <a:cubicBezTo>
                    <a:pt x="541" y="5751"/>
                    <a:pt x="431" y="5641"/>
                    <a:pt x="431" y="5506"/>
                  </a:cubicBezTo>
                  <a:lnTo>
                    <a:pt x="431" y="5263"/>
                  </a:lnTo>
                  <a:close/>
                  <a:moveTo>
                    <a:pt x="10680" y="1410"/>
                  </a:moveTo>
                  <a:lnTo>
                    <a:pt x="12453" y="2759"/>
                  </a:lnTo>
                  <a:cubicBezTo>
                    <a:pt x="12430" y="2827"/>
                    <a:pt x="12417" y="2900"/>
                    <a:pt x="12417" y="2974"/>
                  </a:cubicBezTo>
                  <a:cubicBezTo>
                    <a:pt x="12417" y="3204"/>
                    <a:pt x="12533" y="3408"/>
                    <a:pt x="12711" y="3529"/>
                  </a:cubicBezTo>
                  <a:lnTo>
                    <a:pt x="12010" y="5977"/>
                  </a:lnTo>
                  <a:lnTo>
                    <a:pt x="10563" y="5977"/>
                  </a:lnTo>
                  <a:cubicBezTo>
                    <a:pt x="10190" y="5977"/>
                    <a:pt x="9889" y="6281"/>
                    <a:pt x="9889" y="6653"/>
                  </a:cubicBezTo>
                  <a:lnTo>
                    <a:pt x="9889" y="6896"/>
                  </a:lnTo>
                  <a:lnTo>
                    <a:pt x="5720" y="6896"/>
                  </a:lnTo>
                  <a:lnTo>
                    <a:pt x="5720" y="6178"/>
                  </a:lnTo>
                  <a:lnTo>
                    <a:pt x="8033" y="6178"/>
                  </a:lnTo>
                  <a:cubicBezTo>
                    <a:pt x="8407" y="6178"/>
                    <a:pt x="8709" y="5874"/>
                    <a:pt x="8709" y="5503"/>
                  </a:cubicBezTo>
                  <a:lnTo>
                    <a:pt x="8709" y="2850"/>
                  </a:lnTo>
                  <a:lnTo>
                    <a:pt x="10525" y="3775"/>
                  </a:lnTo>
                  <a:cubicBezTo>
                    <a:pt x="10556" y="3791"/>
                    <a:pt x="10591" y="3798"/>
                    <a:pt x="10622" y="3798"/>
                  </a:cubicBezTo>
                  <a:cubicBezTo>
                    <a:pt x="10657" y="3798"/>
                    <a:pt x="10689" y="3791"/>
                    <a:pt x="10722" y="3775"/>
                  </a:cubicBezTo>
                  <a:cubicBezTo>
                    <a:pt x="10783" y="3742"/>
                    <a:pt x="10826" y="3686"/>
                    <a:pt x="10837" y="3616"/>
                  </a:cubicBezTo>
                  <a:lnTo>
                    <a:pt x="11028" y="2341"/>
                  </a:lnTo>
                  <a:cubicBezTo>
                    <a:pt x="11057" y="2150"/>
                    <a:pt x="10961" y="1965"/>
                    <a:pt x="10789" y="1878"/>
                  </a:cubicBezTo>
                  <a:lnTo>
                    <a:pt x="10514" y="1738"/>
                  </a:lnTo>
                  <a:lnTo>
                    <a:pt x="10680" y="1410"/>
                  </a:lnTo>
                  <a:close/>
                  <a:moveTo>
                    <a:pt x="5288" y="6182"/>
                  </a:moveTo>
                  <a:lnTo>
                    <a:pt x="5288" y="6900"/>
                  </a:lnTo>
                  <a:lnTo>
                    <a:pt x="3419" y="6900"/>
                  </a:lnTo>
                  <a:lnTo>
                    <a:pt x="3419" y="6182"/>
                  </a:lnTo>
                  <a:close/>
                  <a:moveTo>
                    <a:pt x="12403" y="6411"/>
                  </a:moveTo>
                  <a:cubicBezTo>
                    <a:pt x="12539" y="6411"/>
                    <a:pt x="12647" y="6522"/>
                    <a:pt x="12647" y="6655"/>
                  </a:cubicBezTo>
                  <a:lnTo>
                    <a:pt x="12647" y="6900"/>
                  </a:lnTo>
                  <a:lnTo>
                    <a:pt x="10318" y="6900"/>
                  </a:lnTo>
                  <a:lnTo>
                    <a:pt x="10318" y="6655"/>
                  </a:lnTo>
                  <a:cubicBezTo>
                    <a:pt x="10318" y="6522"/>
                    <a:pt x="10428" y="6411"/>
                    <a:pt x="10563" y="6411"/>
                  </a:cubicBezTo>
                  <a:close/>
                  <a:moveTo>
                    <a:pt x="13323" y="7333"/>
                  </a:moveTo>
                  <a:cubicBezTo>
                    <a:pt x="13330" y="7333"/>
                    <a:pt x="13338" y="7340"/>
                    <a:pt x="13338" y="7347"/>
                  </a:cubicBezTo>
                  <a:lnTo>
                    <a:pt x="13338" y="7806"/>
                  </a:lnTo>
                  <a:cubicBezTo>
                    <a:pt x="13338" y="7813"/>
                    <a:pt x="13330" y="7821"/>
                    <a:pt x="13323" y="7821"/>
                  </a:cubicBezTo>
                  <a:lnTo>
                    <a:pt x="445" y="7821"/>
                  </a:lnTo>
                  <a:cubicBezTo>
                    <a:pt x="438" y="7821"/>
                    <a:pt x="431" y="7813"/>
                    <a:pt x="431" y="7806"/>
                  </a:cubicBezTo>
                  <a:lnTo>
                    <a:pt x="431" y="7347"/>
                  </a:lnTo>
                  <a:cubicBezTo>
                    <a:pt x="431" y="7340"/>
                    <a:pt x="438" y="7333"/>
                    <a:pt x="445" y="7333"/>
                  </a:cubicBezTo>
                  <a:close/>
                  <a:moveTo>
                    <a:pt x="9925" y="1"/>
                  </a:moveTo>
                  <a:cubicBezTo>
                    <a:pt x="9831" y="1"/>
                    <a:pt x="9736" y="16"/>
                    <a:pt x="9644" y="46"/>
                  </a:cubicBezTo>
                  <a:cubicBezTo>
                    <a:pt x="9414" y="119"/>
                    <a:pt x="9226" y="280"/>
                    <a:pt x="9117" y="496"/>
                  </a:cubicBezTo>
                  <a:lnTo>
                    <a:pt x="8902" y="918"/>
                  </a:lnTo>
                  <a:lnTo>
                    <a:pt x="8705" y="818"/>
                  </a:lnTo>
                  <a:cubicBezTo>
                    <a:pt x="8661" y="489"/>
                    <a:pt x="8378" y="231"/>
                    <a:pt x="8036" y="231"/>
                  </a:cubicBezTo>
                  <a:lnTo>
                    <a:pt x="677" y="231"/>
                  </a:lnTo>
                  <a:cubicBezTo>
                    <a:pt x="303" y="231"/>
                    <a:pt x="1" y="535"/>
                    <a:pt x="1" y="905"/>
                  </a:cubicBezTo>
                  <a:lnTo>
                    <a:pt x="1" y="5506"/>
                  </a:lnTo>
                  <a:cubicBezTo>
                    <a:pt x="1" y="5880"/>
                    <a:pt x="305" y="6182"/>
                    <a:pt x="677" y="6182"/>
                  </a:cubicBezTo>
                  <a:lnTo>
                    <a:pt x="2989" y="6182"/>
                  </a:lnTo>
                  <a:lnTo>
                    <a:pt x="2989" y="6900"/>
                  </a:lnTo>
                  <a:lnTo>
                    <a:pt x="446" y="6900"/>
                  </a:lnTo>
                  <a:cubicBezTo>
                    <a:pt x="200" y="6900"/>
                    <a:pt x="1" y="7098"/>
                    <a:pt x="1" y="7344"/>
                  </a:cubicBezTo>
                  <a:lnTo>
                    <a:pt x="1" y="7805"/>
                  </a:lnTo>
                  <a:cubicBezTo>
                    <a:pt x="1" y="8051"/>
                    <a:pt x="200" y="8249"/>
                    <a:pt x="446" y="8249"/>
                  </a:cubicBezTo>
                  <a:lnTo>
                    <a:pt x="13326" y="8249"/>
                  </a:lnTo>
                  <a:cubicBezTo>
                    <a:pt x="13572" y="8249"/>
                    <a:pt x="13770" y="8051"/>
                    <a:pt x="13770" y="7805"/>
                  </a:cubicBezTo>
                  <a:lnTo>
                    <a:pt x="13770" y="7347"/>
                  </a:lnTo>
                  <a:cubicBezTo>
                    <a:pt x="13769" y="7101"/>
                    <a:pt x="13569" y="6900"/>
                    <a:pt x="13323" y="6900"/>
                  </a:cubicBezTo>
                  <a:lnTo>
                    <a:pt x="13080" y="6900"/>
                  </a:lnTo>
                  <a:lnTo>
                    <a:pt x="13080" y="6655"/>
                  </a:lnTo>
                  <a:cubicBezTo>
                    <a:pt x="13080" y="6301"/>
                    <a:pt x="12806" y="6010"/>
                    <a:pt x="12459" y="5982"/>
                  </a:cubicBezTo>
                  <a:lnTo>
                    <a:pt x="13125" y="3651"/>
                  </a:lnTo>
                  <a:cubicBezTo>
                    <a:pt x="13482" y="3635"/>
                    <a:pt x="13769" y="3338"/>
                    <a:pt x="13769" y="2976"/>
                  </a:cubicBezTo>
                  <a:cubicBezTo>
                    <a:pt x="13769" y="2603"/>
                    <a:pt x="13465" y="2301"/>
                    <a:pt x="13094" y="2301"/>
                  </a:cubicBezTo>
                  <a:cubicBezTo>
                    <a:pt x="12953" y="2301"/>
                    <a:pt x="12822" y="2344"/>
                    <a:pt x="12715" y="2416"/>
                  </a:cubicBezTo>
                  <a:lnTo>
                    <a:pt x="10826" y="979"/>
                  </a:lnTo>
                  <a:cubicBezTo>
                    <a:pt x="10837" y="860"/>
                    <a:pt x="10824" y="742"/>
                    <a:pt x="10786" y="626"/>
                  </a:cubicBezTo>
                  <a:cubicBezTo>
                    <a:pt x="10711" y="396"/>
                    <a:pt x="10550" y="208"/>
                    <a:pt x="10334" y="99"/>
                  </a:cubicBezTo>
                  <a:cubicBezTo>
                    <a:pt x="10206" y="34"/>
                    <a:pt x="10066"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3"/>
            <p:cNvSpPr/>
            <p:nvPr/>
          </p:nvSpPr>
          <p:spPr>
            <a:xfrm>
              <a:off x="3300524" y="4465202"/>
              <a:ext cx="62293" cy="14305"/>
            </a:xfrm>
            <a:custGeom>
              <a:rect b="b" l="l" r="r" t="t"/>
              <a:pathLst>
                <a:path extrusionOk="0" h="530" w="2308">
                  <a:moveTo>
                    <a:pt x="938" y="1"/>
                  </a:moveTo>
                  <a:cubicBezTo>
                    <a:pt x="656" y="1"/>
                    <a:pt x="404" y="25"/>
                    <a:pt x="188" y="76"/>
                  </a:cubicBezTo>
                  <a:cubicBezTo>
                    <a:pt x="72" y="104"/>
                    <a:pt x="0" y="219"/>
                    <a:pt x="28" y="335"/>
                  </a:cubicBezTo>
                  <a:cubicBezTo>
                    <a:pt x="51" y="434"/>
                    <a:pt x="139" y="502"/>
                    <a:pt x="237" y="502"/>
                  </a:cubicBezTo>
                  <a:cubicBezTo>
                    <a:pt x="253" y="502"/>
                    <a:pt x="270" y="500"/>
                    <a:pt x="287" y="496"/>
                  </a:cubicBezTo>
                  <a:cubicBezTo>
                    <a:pt x="469" y="452"/>
                    <a:pt x="688" y="431"/>
                    <a:pt x="937" y="431"/>
                  </a:cubicBezTo>
                  <a:cubicBezTo>
                    <a:pt x="1252" y="431"/>
                    <a:pt x="1625" y="463"/>
                    <a:pt x="2044" y="526"/>
                  </a:cubicBezTo>
                  <a:cubicBezTo>
                    <a:pt x="2054" y="529"/>
                    <a:pt x="2065" y="529"/>
                    <a:pt x="2076" y="529"/>
                  </a:cubicBezTo>
                  <a:cubicBezTo>
                    <a:pt x="2181" y="529"/>
                    <a:pt x="2272" y="452"/>
                    <a:pt x="2290" y="345"/>
                  </a:cubicBezTo>
                  <a:cubicBezTo>
                    <a:pt x="2307" y="228"/>
                    <a:pt x="2228" y="118"/>
                    <a:pt x="2110" y="99"/>
                  </a:cubicBezTo>
                  <a:cubicBezTo>
                    <a:pt x="1670" y="33"/>
                    <a:pt x="1274" y="1"/>
                    <a:pt x="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3"/>
            <p:cNvSpPr/>
            <p:nvPr/>
          </p:nvSpPr>
          <p:spPr>
            <a:xfrm>
              <a:off x="3300524" y="4514864"/>
              <a:ext cx="62293" cy="14278"/>
            </a:xfrm>
            <a:custGeom>
              <a:rect b="b" l="l" r="r" t="t"/>
              <a:pathLst>
                <a:path extrusionOk="0" h="529" w="2308">
                  <a:moveTo>
                    <a:pt x="938" y="0"/>
                  </a:moveTo>
                  <a:cubicBezTo>
                    <a:pt x="656" y="0"/>
                    <a:pt x="404" y="25"/>
                    <a:pt x="188" y="76"/>
                  </a:cubicBezTo>
                  <a:cubicBezTo>
                    <a:pt x="72" y="103"/>
                    <a:pt x="0" y="219"/>
                    <a:pt x="28" y="335"/>
                  </a:cubicBezTo>
                  <a:cubicBezTo>
                    <a:pt x="51" y="434"/>
                    <a:pt x="139" y="501"/>
                    <a:pt x="237" y="501"/>
                  </a:cubicBezTo>
                  <a:cubicBezTo>
                    <a:pt x="253" y="501"/>
                    <a:pt x="270" y="499"/>
                    <a:pt x="287" y="495"/>
                  </a:cubicBezTo>
                  <a:cubicBezTo>
                    <a:pt x="469" y="452"/>
                    <a:pt x="688" y="430"/>
                    <a:pt x="937" y="430"/>
                  </a:cubicBezTo>
                  <a:cubicBezTo>
                    <a:pt x="1252" y="430"/>
                    <a:pt x="1625" y="464"/>
                    <a:pt x="2044" y="527"/>
                  </a:cubicBezTo>
                  <a:cubicBezTo>
                    <a:pt x="2054" y="529"/>
                    <a:pt x="2065" y="529"/>
                    <a:pt x="2076" y="529"/>
                  </a:cubicBezTo>
                  <a:cubicBezTo>
                    <a:pt x="2181" y="529"/>
                    <a:pt x="2272" y="452"/>
                    <a:pt x="2290" y="346"/>
                  </a:cubicBezTo>
                  <a:cubicBezTo>
                    <a:pt x="2307" y="228"/>
                    <a:pt x="2228" y="118"/>
                    <a:pt x="2110" y="100"/>
                  </a:cubicBezTo>
                  <a:cubicBezTo>
                    <a:pt x="1670" y="32"/>
                    <a:pt x="1274"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3"/>
            <p:cNvSpPr/>
            <p:nvPr/>
          </p:nvSpPr>
          <p:spPr>
            <a:xfrm>
              <a:off x="3300470" y="4490789"/>
              <a:ext cx="18893" cy="12766"/>
            </a:xfrm>
            <a:custGeom>
              <a:rect b="b" l="l" r="r" t="t"/>
              <a:pathLst>
                <a:path extrusionOk="0" h="473" w="700">
                  <a:moveTo>
                    <a:pt x="470" y="0"/>
                  </a:moveTo>
                  <a:cubicBezTo>
                    <a:pt x="460" y="0"/>
                    <a:pt x="450" y="1"/>
                    <a:pt x="441" y="2"/>
                  </a:cubicBezTo>
                  <a:cubicBezTo>
                    <a:pt x="352" y="15"/>
                    <a:pt x="268" y="30"/>
                    <a:pt x="189" y="47"/>
                  </a:cubicBezTo>
                  <a:cubicBezTo>
                    <a:pt x="73" y="75"/>
                    <a:pt x="1" y="190"/>
                    <a:pt x="28" y="306"/>
                  </a:cubicBezTo>
                  <a:cubicBezTo>
                    <a:pt x="51" y="406"/>
                    <a:pt x="140" y="473"/>
                    <a:pt x="238" y="473"/>
                  </a:cubicBezTo>
                  <a:cubicBezTo>
                    <a:pt x="254" y="473"/>
                    <a:pt x="270" y="471"/>
                    <a:pt x="287" y="467"/>
                  </a:cubicBezTo>
                  <a:cubicBezTo>
                    <a:pt x="352" y="452"/>
                    <a:pt x="422" y="438"/>
                    <a:pt x="497" y="429"/>
                  </a:cubicBezTo>
                  <a:cubicBezTo>
                    <a:pt x="616" y="415"/>
                    <a:pt x="700" y="306"/>
                    <a:pt x="682" y="186"/>
                  </a:cubicBezTo>
                  <a:cubicBezTo>
                    <a:pt x="668" y="79"/>
                    <a:pt x="575" y="0"/>
                    <a:pt x="4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3"/>
            <p:cNvSpPr/>
            <p:nvPr/>
          </p:nvSpPr>
          <p:spPr>
            <a:xfrm>
              <a:off x="3331913" y="4490519"/>
              <a:ext cx="30904" cy="13819"/>
            </a:xfrm>
            <a:custGeom>
              <a:rect b="b" l="l" r="r" t="t"/>
              <a:pathLst>
                <a:path extrusionOk="0" h="512" w="1145">
                  <a:moveTo>
                    <a:pt x="225" y="0"/>
                  </a:moveTo>
                  <a:cubicBezTo>
                    <a:pt x="113" y="0"/>
                    <a:pt x="19" y="86"/>
                    <a:pt x="9" y="200"/>
                  </a:cubicBezTo>
                  <a:cubicBezTo>
                    <a:pt x="1" y="319"/>
                    <a:pt x="89" y="423"/>
                    <a:pt x="209" y="432"/>
                  </a:cubicBezTo>
                  <a:cubicBezTo>
                    <a:pt x="418" y="448"/>
                    <a:pt x="645" y="474"/>
                    <a:pt x="884" y="510"/>
                  </a:cubicBezTo>
                  <a:cubicBezTo>
                    <a:pt x="895" y="512"/>
                    <a:pt x="905" y="512"/>
                    <a:pt x="917" y="512"/>
                  </a:cubicBezTo>
                  <a:cubicBezTo>
                    <a:pt x="1021" y="512"/>
                    <a:pt x="1114" y="435"/>
                    <a:pt x="1130" y="329"/>
                  </a:cubicBezTo>
                  <a:cubicBezTo>
                    <a:pt x="1144" y="209"/>
                    <a:pt x="1065" y="99"/>
                    <a:pt x="947" y="83"/>
                  </a:cubicBezTo>
                  <a:cubicBezTo>
                    <a:pt x="697" y="44"/>
                    <a:pt x="461" y="18"/>
                    <a:pt x="241" y="1"/>
                  </a:cubicBezTo>
                  <a:cubicBezTo>
                    <a:pt x="236" y="0"/>
                    <a:pt x="230" y="0"/>
                    <a:pt x="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3"/>
            <p:cNvSpPr/>
            <p:nvPr/>
          </p:nvSpPr>
          <p:spPr>
            <a:xfrm>
              <a:off x="3226220" y="4465202"/>
              <a:ext cx="62293" cy="14305"/>
            </a:xfrm>
            <a:custGeom>
              <a:rect b="b" l="l" r="r" t="t"/>
              <a:pathLst>
                <a:path extrusionOk="0" h="530" w="2308">
                  <a:moveTo>
                    <a:pt x="1371" y="1"/>
                  </a:moveTo>
                  <a:cubicBezTo>
                    <a:pt x="1034" y="1"/>
                    <a:pt x="639" y="34"/>
                    <a:pt x="199" y="99"/>
                  </a:cubicBezTo>
                  <a:cubicBezTo>
                    <a:pt x="81" y="118"/>
                    <a:pt x="0" y="228"/>
                    <a:pt x="18" y="345"/>
                  </a:cubicBezTo>
                  <a:cubicBezTo>
                    <a:pt x="35" y="452"/>
                    <a:pt x="126" y="529"/>
                    <a:pt x="232" y="529"/>
                  </a:cubicBezTo>
                  <a:cubicBezTo>
                    <a:pt x="242" y="529"/>
                    <a:pt x="254" y="529"/>
                    <a:pt x="264" y="526"/>
                  </a:cubicBezTo>
                  <a:cubicBezTo>
                    <a:pt x="683" y="464"/>
                    <a:pt x="1057" y="431"/>
                    <a:pt x="1371" y="431"/>
                  </a:cubicBezTo>
                  <a:cubicBezTo>
                    <a:pt x="1620" y="431"/>
                    <a:pt x="1838" y="452"/>
                    <a:pt x="2021" y="496"/>
                  </a:cubicBezTo>
                  <a:cubicBezTo>
                    <a:pt x="2037" y="500"/>
                    <a:pt x="2054" y="502"/>
                    <a:pt x="2070" y="502"/>
                  </a:cubicBezTo>
                  <a:cubicBezTo>
                    <a:pt x="2168" y="502"/>
                    <a:pt x="2256" y="434"/>
                    <a:pt x="2280" y="335"/>
                  </a:cubicBezTo>
                  <a:cubicBezTo>
                    <a:pt x="2307" y="219"/>
                    <a:pt x="2236" y="104"/>
                    <a:pt x="2121" y="76"/>
                  </a:cubicBezTo>
                  <a:cubicBezTo>
                    <a:pt x="1905" y="25"/>
                    <a:pt x="1653" y="1"/>
                    <a:pt x="1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3"/>
            <p:cNvSpPr/>
            <p:nvPr/>
          </p:nvSpPr>
          <p:spPr>
            <a:xfrm>
              <a:off x="3226220" y="4514864"/>
              <a:ext cx="62293" cy="14278"/>
            </a:xfrm>
            <a:custGeom>
              <a:rect b="b" l="l" r="r" t="t"/>
              <a:pathLst>
                <a:path extrusionOk="0" h="529" w="2308">
                  <a:moveTo>
                    <a:pt x="1371" y="0"/>
                  </a:moveTo>
                  <a:cubicBezTo>
                    <a:pt x="1034" y="0"/>
                    <a:pt x="639" y="35"/>
                    <a:pt x="199" y="100"/>
                  </a:cubicBezTo>
                  <a:cubicBezTo>
                    <a:pt x="81" y="118"/>
                    <a:pt x="0" y="228"/>
                    <a:pt x="18" y="346"/>
                  </a:cubicBezTo>
                  <a:cubicBezTo>
                    <a:pt x="35" y="452"/>
                    <a:pt x="126" y="529"/>
                    <a:pt x="232" y="529"/>
                  </a:cubicBezTo>
                  <a:cubicBezTo>
                    <a:pt x="242" y="529"/>
                    <a:pt x="254" y="529"/>
                    <a:pt x="264" y="527"/>
                  </a:cubicBezTo>
                  <a:cubicBezTo>
                    <a:pt x="683" y="464"/>
                    <a:pt x="1057" y="430"/>
                    <a:pt x="1371" y="430"/>
                  </a:cubicBezTo>
                  <a:cubicBezTo>
                    <a:pt x="1620" y="430"/>
                    <a:pt x="1838" y="452"/>
                    <a:pt x="2021" y="495"/>
                  </a:cubicBezTo>
                  <a:cubicBezTo>
                    <a:pt x="2037" y="499"/>
                    <a:pt x="2054" y="501"/>
                    <a:pt x="2070" y="501"/>
                  </a:cubicBezTo>
                  <a:cubicBezTo>
                    <a:pt x="2168" y="501"/>
                    <a:pt x="2256" y="434"/>
                    <a:pt x="2280" y="335"/>
                  </a:cubicBezTo>
                  <a:cubicBezTo>
                    <a:pt x="2307" y="219"/>
                    <a:pt x="2236" y="103"/>
                    <a:pt x="2121" y="76"/>
                  </a:cubicBezTo>
                  <a:cubicBezTo>
                    <a:pt x="1905" y="25"/>
                    <a:pt x="1653" y="0"/>
                    <a:pt x="1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3"/>
            <p:cNvSpPr/>
            <p:nvPr/>
          </p:nvSpPr>
          <p:spPr>
            <a:xfrm>
              <a:off x="3269647" y="4490789"/>
              <a:ext cx="18866" cy="12766"/>
            </a:xfrm>
            <a:custGeom>
              <a:rect b="b" l="l" r="r" t="t"/>
              <a:pathLst>
                <a:path extrusionOk="0" h="473" w="699">
                  <a:moveTo>
                    <a:pt x="231" y="0"/>
                  </a:moveTo>
                  <a:cubicBezTo>
                    <a:pt x="125" y="0"/>
                    <a:pt x="33" y="79"/>
                    <a:pt x="18" y="186"/>
                  </a:cubicBezTo>
                  <a:cubicBezTo>
                    <a:pt x="1" y="305"/>
                    <a:pt x="85" y="413"/>
                    <a:pt x="202" y="429"/>
                  </a:cubicBezTo>
                  <a:cubicBezTo>
                    <a:pt x="276" y="438"/>
                    <a:pt x="347" y="452"/>
                    <a:pt x="412" y="467"/>
                  </a:cubicBezTo>
                  <a:cubicBezTo>
                    <a:pt x="428" y="470"/>
                    <a:pt x="445" y="473"/>
                    <a:pt x="462" y="473"/>
                  </a:cubicBezTo>
                  <a:cubicBezTo>
                    <a:pt x="561" y="473"/>
                    <a:pt x="649" y="406"/>
                    <a:pt x="672" y="306"/>
                  </a:cubicBezTo>
                  <a:cubicBezTo>
                    <a:pt x="698" y="192"/>
                    <a:pt x="627" y="76"/>
                    <a:pt x="512" y="47"/>
                  </a:cubicBezTo>
                  <a:cubicBezTo>
                    <a:pt x="433" y="30"/>
                    <a:pt x="348" y="12"/>
                    <a:pt x="260" y="2"/>
                  </a:cubicBezTo>
                  <a:cubicBezTo>
                    <a:pt x="250" y="1"/>
                    <a:pt x="240" y="0"/>
                    <a:pt x="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3"/>
            <p:cNvSpPr/>
            <p:nvPr/>
          </p:nvSpPr>
          <p:spPr>
            <a:xfrm>
              <a:off x="3226166" y="4490465"/>
              <a:ext cx="30931" cy="13846"/>
            </a:xfrm>
            <a:custGeom>
              <a:rect b="b" l="l" r="r" t="t"/>
              <a:pathLst>
                <a:path extrusionOk="0" h="513" w="1146">
                  <a:moveTo>
                    <a:pt x="922" y="1"/>
                  </a:moveTo>
                  <a:cubicBezTo>
                    <a:pt x="916" y="1"/>
                    <a:pt x="911" y="1"/>
                    <a:pt x="905" y="1"/>
                  </a:cubicBezTo>
                  <a:cubicBezTo>
                    <a:pt x="685" y="17"/>
                    <a:pt x="450" y="45"/>
                    <a:pt x="199" y="82"/>
                  </a:cubicBezTo>
                  <a:cubicBezTo>
                    <a:pt x="82" y="101"/>
                    <a:pt x="1" y="211"/>
                    <a:pt x="18" y="328"/>
                  </a:cubicBezTo>
                  <a:cubicBezTo>
                    <a:pt x="34" y="435"/>
                    <a:pt x="127" y="512"/>
                    <a:pt x="232" y="512"/>
                  </a:cubicBezTo>
                  <a:cubicBezTo>
                    <a:pt x="243" y="512"/>
                    <a:pt x="254" y="512"/>
                    <a:pt x="264" y="509"/>
                  </a:cubicBezTo>
                  <a:cubicBezTo>
                    <a:pt x="503" y="473"/>
                    <a:pt x="729" y="448"/>
                    <a:pt x="939" y="433"/>
                  </a:cubicBezTo>
                  <a:cubicBezTo>
                    <a:pt x="1057" y="422"/>
                    <a:pt x="1146" y="320"/>
                    <a:pt x="1137" y="201"/>
                  </a:cubicBezTo>
                  <a:cubicBezTo>
                    <a:pt x="1127" y="86"/>
                    <a:pt x="1033"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43"/>
          <p:cNvGrpSpPr/>
          <p:nvPr/>
        </p:nvGrpSpPr>
        <p:grpSpPr>
          <a:xfrm>
            <a:off x="4171599" y="4378267"/>
            <a:ext cx="372138" cy="284825"/>
            <a:chOff x="4171599" y="4378267"/>
            <a:chExt cx="372138" cy="284825"/>
          </a:xfrm>
        </p:grpSpPr>
        <p:sp>
          <p:nvSpPr>
            <p:cNvPr id="4731" name="Google Shape;4731;p43"/>
            <p:cNvSpPr/>
            <p:nvPr/>
          </p:nvSpPr>
          <p:spPr>
            <a:xfrm>
              <a:off x="4171599" y="4378267"/>
              <a:ext cx="372138" cy="284825"/>
            </a:xfrm>
            <a:custGeom>
              <a:rect b="b" l="l" r="r" t="t"/>
              <a:pathLst>
                <a:path extrusionOk="0" h="10553" w="13788">
                  <a:moveTo>
                    <a:pt x="9197" y="1350"/>
                  </a:moveTo>
                  <a:lnTo>
                    <a:pt x="9197" y="1840"/>
                  </a:lnTo>
                  <a:lnTo>
                    <a:pt x="7329" y="1840"/>
                  </a:lnTo>
                  <a:lnTo>
                    <a:pt x="7329" y="1350"/>
                  </a:lnTo>
                  <a:close/>
                  <a:moveTo>
                    <a:pt x="5272" y="431"/>
                  </a:moveTo>
                  <a:cubicBezTo>
                    <a:pt x="5405" y="431"/>
                    <a:pt x="5515" y="541"/>
                    <a:pt x="5515" y="676"/>
                  </a:cubicBezTo>
                  <a:lnTo>
                    <a:pt x="5515" y="2760"/>
                  </a:lnTo>
                  <a:lnTo>
                    <a:pt x="887" y="2760"/>
                  </a:lnTo>
                  <a:lnTo>
                    <a:pt x="887" y="676"/>
                  </a:lnTo>
                  <a:lnTo>
                    <a:pt x="888" y="676"/>
                  </a:lnTo>
                  <a:cubicBezTo>
                    <a:pt x="888" y="541"/>
                    <a:pt x="998" y="431"/>
                    <a:pt x="1133" y="431"/>
                  </a:cubicBezTo>
                  <a:close/>
                  <a:moveTo>
                    <a:pt x="9654" y="2271"/>
                  </a:moveTo>
                  <a:lnTo>
                    <a:pt x="9654" y="2760"/>
                  </a:lnTo>
                  <a:lnTo>
                    <a:pt x="6867" y="2760"/>
                  </a:lnTo>
                  <a:lnTo>
                    <a:pt x="6867" y="2271"/>
                  </a:lnTo>
                  <a:close/>
                  <a:moveTo>
                    <a:pt x="5518" y="3193"/>
                  </a:moveTo>
                  <a:lnTo>
                    <a:pt x="5518" y="3436"/>
                  </a:lnTo>
                  <a:cubicBezTo>
                    <a:pt x="5518" y="3571"/>
                    <a:pt x="5407" y="3681"/>
                    <a:pt x="5273" y="3681"/>
                  </a:cubicBezTo>
                  <a:lnTo>
                    <a:pt x="1133" y="3681"/>
                  </a:lnTo>
                  <a:cubicBezTo>
                    <a:pt x="998" y="3681"/>
                    <a:pt x="888" y="3571"/>
                    <a:pt x="888" y="3436"/>
                  </a:cubicBezTo>
                  <a:lnTo>
                    <a:pt x="888" y="3193"/>
                  </a:lnTo>
                  <a:close/>
                  <a:moveTo>
                    <a:pt x="9657" y="3193"/>
                  </a:moveTo>
                  <a:lnTo>
                    <a:pt x="9657" y="3681"/>
                  </a:lnTo>
                  <a:lnTo>
                    <a:pt x="7329" y="3681"/>
                  </a:lnTo>
                  <a:lnTo>
                    <a:pt x="7329" y="3193"/>
                  </a:lnTo>
                  <a:close/>
                  <a:moveTo>
                    <a:pt x="3676" y="4112"/>
                  </a:moveTo>
                  <a:lnTo>
                    <a:pt x="3676" y="4600"/>
                  </a:lnTo>
                  <a:lnTo>
                    <a:pt x="2728" y="4600"/>
                  </a:lnTo>
                  <a:lnTo>
                    <a:pt x="2728" y="4112"/>
                  </a:lnTo>
                  <a:close/>
                  <a:moveTo>
                    <a:pt x="10116" y="4112"/>
                  </a:moveTo>
                  <a:lnTo>
                    <a:pt x="10116" y="4600"/>
                  </a:lnTo>
                  <a:lnTo>
                    <a:pt x="6867" y="4600"/>
                  </a:lnTo>
                  <a:lnTo>
                    <a:pt x="6867" y="4112"/>
                  </a:lnTo>
                  <a:close/>
                  <a:moveTo>
                    <a:pt x="13322" y="5032"/>
                  </a:moveTo>
                  <a:cubicBezTo>
                    <a:pt x="13329" y="5032"/>
                    <a:pt x="13336" y="5040"/>
                    <a:pt x="13336" y="5047"/>
                  </a:cubicBezTo>
                  <a:lnTo>
                    <a:pt x="13336" y="5506"/>
                  </a:lnTo>
                  <a:cubicBezTo>
                    <a:pt x="13336" y="5513"/>
                    <a:pt x="13329" y="5520"/>
                    <a:pt x="13322" y="5520"/>
                  </a:cubicBezTo>
                  <a:lnTo>
                    <a:pt x="442" y="5520"/>
                  </a:lnTo>
                  <a:cubicBezTo>
                    <a:pt x="435" y="5520"/>
                    <a:pt x="428" y="5513"/>
                    <a:pt x="428" y="5506"/>
                  </a:cubicBezTo>
                  <a:lnTo>
                    <a:pt x="428" y="5047"/>
                  </a:lnTo>
                  <a:cubicBezTo>
                    <a:pt x="428" y="5040"/>
                    <a:pt x="435" y="5032"/>
                    <a:pt x="442" y="5032"/>
                  </a:cubicBezTo>
                  <a:close/>
                  <a:moveTo>
                    <a:pt x="1136" y="0"/>
                  </a:moveTo>
                  <a:cubicBezTo>
                    <a:pt x="764" y="0"/>
                    <a:pt x="461" y="304"/>
                    <a:pt x="461" y="676"/>
                  </a:cubicBezTo>
                  <a:lnTo>
                    <a:pt x="461" y="3436"/>
                  </a:lnTo>
                  <a:cubicBezTo>
                    <a:pt x="461" y="3809"/>
                    <a:pt x="765" y="4110"/>
                    <a:pt x="1136" y="4110"/>
                  </a:cubicBezTo>
                  <a:lnTo>
                    <a:pt x="2301" y="4110"/>
                  </a:lnTo>
                  <a:lnTo>
                    <a:pt x="2301" y="4600"/>
                  </a:lnTo>
                  <a:lnTo>
                    <a:pt x="447" y="4600"/>
                  </a:lnTo>
                  <a:cubicBezTo>
                    <a:pt x="201" y="4600"/>
                    <a:pt x="1" y="4798"/>
                    <a:pt x="1" y="5044"/>
                  </a:cubicBezTo>
                  <a:lnTo>
                    <a:pt x="1" y="5504"/>
                  </a:lnTo>
                  <a:cubicBezTo>
                    <a:pt x="1" y="5750"/>
                    <a:pt x="201" y="5949"/>
                    <a:pt x="447" y="5949"/>
                  </a:cubicBezTo>
                  <a:lnTo>
                    <a:pt x="1332" y="5949"/>
                  </a:lnTo>
                  <a:lnTo>
                    <a:pt x="464" y="10290"/>
                  </a:lnTo>
                  <a:cubicBezTo>
                    <a:pt x="441" y="10409"/>
                    <a:pt x="518" y="10521"/>
                    <a:pt x="635" y="10544"/>
                  </a:cubicBezTo>
                  <a:cubicBezTo>
                    <a:pt x="649" y="10548"/>
                    <a:pt x="664" y="10548"/>
                    <a:pt x="678" y="10548"/>
                  </a:cubicBezTo>
                  <a:cubicBezTo>
                    <a:pt x="779" y="10548"/>
                    <a:pt x="868" y="10477"/>
                    <a:pt x="889" y="10374"/>
                  </a:cubicBezTo>
                  <a:lnTo>
                    <a:pt x="1774" y="5947"/>
                  </a:lnTo>
                  <a:lnTo>
                    <a:pt x="12002" y="5947"/>
                  </a:lnTo>
                  <a:lnTo>
                    <a:pt x="12880" y="10379"/>
                  </a:lnTo>
                  <a:cubicBezTo>
                    <a:pt x="12901" y="10481"/>
                    <a:pt x="12990" y="10552"/>
                    <a:pt x="13092" y="10552"/>
                  </a:cubicBezTo>
                  <a:cubicBezTo>
                    <a:pt x="13106" y="10552"/>
                    <a:pt x="13121" y="10550"/>
                    <a:pt x="13135" y="10548"/>
                  </a:cubicBezTo>
                  <a:cubicBezTo>
                    <a:pt x="13254" y="10525"/>
                    <a:pt x="13328" y="10411"/>
                    <a:pt x="13306" y="10295"/>
                  </a:cubicBezTo>
                  <a:lnTo>
                    <a:pt x="12437" y="5953"/>
                  </a:lnTo>
                  <a:lnTo>
                    <a:pt x="13323" y="5953"/>
                  </a:lnTo>
                  <a:cubicBezTo>
                    <a:pt x="13569" y="5953"/>
                    <a:pt x="13769" y="5755"/>
                    <a:pt x="13769" y="5509"/>
                  </a:cubicBezTo>
                  <a:lnTo>
                    <a:pt x="13769" y="5048"/>
                  </a:lnTo>
                  <a:cubicBezTo>
                    <a:pt x="13768" y="4801"/>
                    <a:pt x="13568" y="4600"/>
                    <a:pt x="13322" y="4600"/>
                  </a:cubicBezTo>
                  <a:lnTo>
                    <a:pt x="12629" y="4600"/>
                  </a:lnTo>
                  <a:lnTo>
                    <a:pt x="12629" y="4086"/>
                  </a:lnTo>
                  <a:cubicBezTo>
                    <a:pt x="13034" y="4040"/>
                    <a:pt x="13410" y="3859"/>
                    <a:pt x="13704" y="3565"/>
                  </a:cubicBezTo>
                  <a:cubicBezTo>
                    <a:pt x="13788" y="3479"/>
                    <a:pt x="13788" y="3345"/>
                    <a:pt x="13704" y="3259"/>
                  </a:cubicBezTo>
                  <a:cubicBezTo>
                    <a:pt x="13661" y="3217"/>
                    <a:pt x="13606" y="3195"/>
                    <a:pt x="13551" y="3195"/>
                  </a:cubicBezTo>
                  <a:cubicBezTo>
                    <a:pt x="13495" y="3195"/>
                    <a:pt x="13440" y="3217"/>
                    <a:pt x="13398" y="3259"/>
                  </a:cubicBezTo>
                  <a:cubicBezTo>
                    <a:pt x="13134" y="3523"/>
                    <a:pt x="12785" y="3668"/>
                    <a:pt x="12411" y="3668"/>
                  </a:cubicBezTo>
                  <a:cubicBezTo>
                    <a:pt x="12039" y="3668"/>
                    <a:pt x="11691" y="3523"/>
                    <a:pt x="11426" y="3259"/>
                  </a:cubicBezTo>
                  <a:cubicBezTo>
                    <a:pt x="11161" y="2995"/>
                    <a:pt x="11016" y="2646"/>
                    <a:pt x="11016" y="2274"/>
                  </a:cubicBezTo>
                  <a:cubicBezTo>
                    <a:pt x="11016" y="1900"/>
                    <a:pt x="11161" y="1552"/>
                    <a:pt x="11426" y="1287"/>
                  </a:cubicBezTo>
                  <a:cubicBezTo>
                    <a:pt x="11511" y="1203"/>
                    <a:pt x="11511" y="1067"/>
                    <a:pt x="11426" y="981"/>
                  </a:cubicBezTo>
                  <a:cubicBezTo>
                    <a:pt x="11383" y="939"/>
                    <a:pt x="11328" y="917"/>
                    <a:pt x="11273" y="917"/>
                  </a:cubicBezTo>
                  <a:cubicBezTo>
                    <a:pt x="11218" y="917"/>
                    <a:pt x="11163" y="939"/>
                    <a:pt x="11120" y="981"/>
                  </a:cubicBezTo>
                  <a:cubicBezTo>
                    <a:pt x="10775" y="1327"/>
                    <a:pt x="10585" y="1785"/>
                    <a:pt x="10585" y="2274"/>
                  </a:cubicBezTo>
                  <a:cubicBezTo>
                    <a:pt x="10585" y="2762"/>
                    <a:pt x="10775" y="3219"/>
                    <a:pt x="11120" y="3565"/>
                  </a:cubicBezTo>
                  <a:cubicBezTo>
                    <a:pt x="11413" y="3859"/>
                    <a:pt x="11789" y="4040"/>
                    <a:pt x="12194" y="4086"/>
                  </a:cubicBezTo>
                  <a:lnTo>
                    <a:pt x="12194" y="4600"/>
                  </a:lnTo>
                  <a:lnTo>
                    <a:pt x="10547" y="4600"/>
                  </a:lnTo>
                  <a:lnTo>
                    <a:pt x="10547" y="3896"/>
                  </a:lnTo>
                  <a:cubicBezTo>
                    <a:pt x="10547" y="3776"/>
                    <a:pt x="10450" y="3681"/>
                    <a:pt x="10332" y="3681"/>
                  </a:cubicBezTo>
                  <a:lnTo>
                    <a:pt x="10087" y="3681"/>
                  </a:lnTo>
                  <a:lnTo>
                    <a:pt x="10087" y="2977"/>
                  </a:lnTo>
                  <a:lnTo>
                    <a:pt x="10087" y="2057"/>
                  </a:lnTo>
                  <a:cubicBezTo>
                    <a:pt x="10087" y="1937"/>
                    <a:pt x="9992" y="1841"/>
                    <a:pt x="9871" y="1841"/>
                  </a:cubicBezTo>
                  <a:lnTo>
                    <a:pt x="9628" y="1841"/>
                  </a:lnTo>
                  <a:lnTo>
                    <a:pt x="9628" y="1138"/>
                  </a:lnTo>
                  <a:cubicBezTo>
                    <a:pt x="9628" y="1018"/>
                    <a:pt x="9531" y="922"/>
                    <a:pt x="9413" y="922"/>
                  </a:cubicBezTo>
                  <a:lnTo>
                    <a:pt x="7113" y="922"/>
                  </a:lnTo>
                  <a:cubicBezTo>
                    <a:pt x="6994" y="922"/>
                    <a:pt x="6897" y="1018"/>
                    <a:pt x="6897" y="1138"/>
                  </a:cubicBezTo>
                  <a:lnTo>
                    <a:pt x="6897" y="1841"/>
                  </a:lnTo>
                  <a:lnTo>
                    <a:pt x="6654" y="1841"/>
                  </a:lnTo>
                  <a:cubicBezTo>
                    <a:pt x="6534" y="1841"/>
                    <a:pt x="6438" y="1937"/>
                    <a:pt x="6438" y="2057"/>
                  </a:cubicBezTo>
                  <a:lnTo>
                    <a:pt x="6438" y="2977"/>
                  </a:lnTo>
                  <a:cubicBezTo>
                    <a:pt x="6438" y="3096"/>
                    <a:pt x="6534" y="3191"/>
                    <a:pt x="6654" y="3191"/>
                  </a:cubicBezTo>
                  <a:lnTo>
                    <a:pt x="6897" y="3191"/>
                  </a:lnTo>
                  <a:lnTo>
                    <a:pt x="6897" y="3681"/>
                  </a:lnTo>
                  <a:lnTo>
                    <a:pt x="6654" y="3681"/>
                  </a:lnTo>
                  <a:cubicBezTo>
                    <a:pt x="6534" y="3681"/>
                    <a:pt x="6438" y="3776"/>
                    <a:pt x="6438" y="3896"/>
                  </a:cubicBezTo>
                  <a:lnTo>
                    <a:pt x="6438" y="4600"/>
                  </a:lnTo>
                  <a:lnTo>
                    <a:pt x="4110" y="4600"/>
                  </a:lnTo>
                  <a:lnTo>
                    <a:pt x="4110" y="4110"/>
                  </a:lnTo>
                  <a:lnTo>
                    <a:pt x="5275" y="4110"/>
                  </a:lnTo>
                  <a:cubicBezTo>
                    <a:pt x="5648" y="4110"/>
                    <a:pt x="5949" y="3807"/>
                    <a:pt x="5949" y="3436"/>
                  </a:cubicBezTo>
                  <a:lnTo>
                    <a:pt x="5949" y="676"/>
                  </a:lnTo>
                  <a:cubicBezTo>
                    <a:pt x="5949" y="303"/>
                    <a:pt x="5645" y="0"/>
                    <a:pt x="5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3"/>
            <p:cNvSpPr/>
            <p:nvPr/>
          </p:nvSpPr>
          <p:spPr>
            <a:xfrm>
              <a:off x="4475992" y="4409009"/>
              <a:ext cx="61348" cy="61348"/>
            </a:xfrm>
            <a:custGeom>
              <a:rect b="b" l="l" r="r" t="t"/>
              <a:pathLst>
                <a:path extrusionOk="0" h="2273" w="2273">
                  <a:moveTo>
                    <a:pt x="1136" y="433"/>
                  </a:moveTo>
                  <a:cubicBezTo>
                    <a:pt x="1524" y="433"/>
                    <a:pt x="1840" y="748"/>
                    <a:pt x="1840" y="1136"/>
                  </a:cubicBezTo>
                  <a:cubicBezTo>
                    <a:pt x="1840" y="1523"/>
                    <a:pt x="1523" y="1840"/>
                    <a:pt x="1136" y="1840"/>
                  </a:cubicBezTo>
                  <a:cubicBezTo>
                    <a:pt x="747" y="1840"/>
                    <a:pt x="431" y="1523"/>
                    <a:pt x="431" y="1136"/>
                  </a:cubicBezTo>
                  <a:cubicBezTo>
                    <a:pt x="431" y="747"/>
                    <a:pt x="748" y="433"/>
                    <a:pt x="1136" y="433"/>
                  </a:cubicBezTo>
                  <a:close/>
                  <a:moveTo>
                    <a:pt x="1136" y="0"/>
                  </a:moveTo>
                  <a:cubicBezTo>
                    <a:pt x="510" y="0"/>
                    <a:pt x="0" y="510"/>
                    <a:pt x="0" y="1136"/>
                  </a:cubicBezTo>
                  <a:cubicBezTo>
                    <a:pt x="0" y="1762"/>
                    <a:pt x="510" y="2272"/>
                    <a:pt x="1136" y="2272"/>
                  </a:cubicBezTo>
                  <a:cubicBezTo>
                    <a:pt x="1762" y="2272"/>
                    <a:pt x="2272" y="1762"/>
                    <a:pt x="2272" y="1136"/>
                  </a:cubicBezTo>
                  <a:cubicBezTo>
                    <a:pt x="2272" y="508"/>
                    <a:pt x="1762"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43"/>
          <p:cNvGrpSpPr/>
          <p:nvPr/>
        </p:nvGrpSpPr>
        <p:grpSpPr>
          <a:xfrm>
            <a:off x="5558399" y="4334814"/>
            <a:ext cx="309521" cy="371544"/>
            <a:chOff x="5558399" y="4334814"/>
            <a:chExt cx="309521" cy="371544"/>
          </a:xfrm>
        </p:grpSpPr>
        <p:sp>
          <p:nvSpPr>
            <p:cNvPr id="4734" name="Google Shape;4734;p43"/>
            <p:cNvSpPr/>
            <p:nvPr/>
          </p:nvSpPr>
          <p:spPr>
            <a:xfrm>
              <a:off x="5638964" y="4434137"/>
              <a:ext cx="185529" cy="86179"/>
            </a:xfrm>
            <a:custGeom>
              <a:rect b="b" l="l" r="r" t="t"/>
              <a:pathLst>
                <a:path extrusionOk="0" h="3193" w="6874">
                  <a:moveTo>
                    <a:pt x="3437" y="440"/>
                  </a:moveTo>
                  <a:lnTo>
                    <a:pt x="6050" y="1137"/>
                  </a:lnTo>
                  <a:lnTo>
                    <a:pt x="3437" y="1834"/>
                  </a:lnTo>
                  <a:lnTo>
                    <a:pt x="825" y="1137"/>
                  </a:lnTo>
                  <a:lnTo>
                    <a:pt x="3437" y="440"/>
                  </a:lnTo>
                  <a:close/>
                  <a:moveTo>
                    <a:pt x="4833" y="1906"/>
                  </a:moveTo>
                  <a:lnTo>
                    <a:pt x="4833" y="2745"/>
                  </a:lnTo>
                  <a:cubicBezTo>
                    <a:pt x="4833" y="2753"/>
                    <a:pt x="4825" y="2760"/>
                    <a:pt x="4818" y="2760"/>
                  </a:cubicBezTo>
                  <a:lnTo>
                    <a:pt x="2057" y="2760"/>
                  </a:lnTo>
                  <a:cubicBezTo>
                    <a:pt x="2049" y="2760"/>
                    <a:pt x="2042" y="2753"/>
                    <a:pt x="2042" y="2745"/>
                  </a:cubicBezTo>
                  <a:lnTo>
                    <a:pt x="2042" y="1906"/>
                  </a:lnTo>
                  <a:lnTo>
                    <a:pt x="3381" y="2262"/>
                  </a:lnTo>
                  <a:cubicBezTo>
                    <a:pt x="3400" y="2268"/>
                    <a:pt x="3417" y="2269"/>
                    <a:pt x="3437" y="2269"/>
                  </a:cubicBezTo>
                  <a:cubicBezTo>
                    <a:pt x="3456" y="2269"/>
                    <a:pt x="3475" y="2268"/>
                    <a:pt x="3494" y="2262"/>
                  </a:cubicBezTo>
                  <a:lnTo>
                    <a:pt x="4833" y="1906"/>
                  </a:lnTo>
                  <a:close/>
                  <a:moveTo>
                    <a:pt x="3437" y="1"/>
                  </a:moveTo>
                  <a:cubicBezTo>
                    <a:pt x="3418" y="1"/>
                    <a:pt x="3399" y="3"/>
                    <a:pt x="3381" y="8"/>
                  </a:cubicBezTo>
                  <a:lnTo>
                    <a:pt x="219" y="851"/>
                  </a:lnTo>
                  <a:cubicBezTo>
                    <a:pt x="88" y="886"/>
                    <a:pt x="0" y="1001"/>
                    <a:pt x="0" y="1137"/>
                  </a:cubicBezTo>
                  <a:cubicBezTo>
                    <a:pt x="0" y="1272"/>
                    <a:pt x="88" y="1386"/>
                    <a:pt x="219" y="1422"/>
                  </a:cubicBezTo>
                  <a:lnTo>
                    <a:pt x="1611" y="1793"/>
                  </a:lnTo>
                  <a:lnTo>
                    <a:pt x="1611" y="2747"/>
                  </a:lnTo>
                  <a:cubicBezTo>
                    <a:pt x="1611" y="2993"/>
                    <a:pt x="1809" y="3193"/>
                    <a:pt x="2055" y="3193"/>
                  </a:cubicBezTo>
                  <a:lnTo>
                    <a:pt x="4817" y="3193"/>
                  </a:lnTo>
                  <a:cubicBezTo>
                    <a:pt x="5063" y="3193"/>
                    <a:pt x="5261" y="2993"/>
                    <a:pt x="5261" y="2747"/>
                  </a:cubicBezTo>
                  <a:lnTo>
                    <a:pt x="5261" y="1793"/>
                  </a:lnTo>
                  <a:lnTo>
                    <a:pt x="5747" y="1663"/>
                  </a:lnTo>
                  <a:lnTo>
                    <a:pt x="5750" y="2977"/>
                  </a:lnTo>
                  <a:cubicBezTo>
                    <a:pt x="5750" y="3096"/>
                    <a:pt x="5846" y="3193"/>
                    <a:pt x="5964" y="3193"/>
                  </a:cubicBezTo>
                  <a:cubicBezTo>
                    <a:pt x="6085" y="3193"/>
                    <a:pt x="6180" y="3094"/>
                    <a:pt x="6180" y="2977"/>
                  </a:cubicBezTo>
                  <a:lnTo>
                    <a:pt x="6179" y="1550"/>
                  </a:lnTo>
                  <a:lnTo>
                    <a:pt x="6652" y="1422"/>
                  </a:lnTo>
                  <a:cubicBezTo>
                    <a:pt x="6782" y="1388"/>
                    <a:pt x="6872" y="1272"/>
                    <a:pt x="6872" y="1137"/>
                  </a:cubicBezTo>
                  <a:cubicBezTo>
                    <a:pt x="6873" y="1001"/>
                    <a:pt x="6786" y="886"/>
                    <a:pt x="6655" y="851"/>
                  </a:cubicBezTo>
                  <a:lnTo>
                    <a:pt x="3492" y="8"/>
                  </a:lnTo>
                  <a:cubicBezTo>
                    <a:pt x="3474" y="3"/>
                    <a:pt x="3456"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3"/>
            <p:cNvSpPr/>
            <p:nvPr/>
          </p:nvSpPr>
          <p:spPr>
            <a:xfrm>
              <a:off x="5794184" y="4527252"/>
              <a:ext cx="11633" cy="11660"/>
            </a:xfrm>
            <a:custGeom>
              <a:rect b="b" l="l" r="r" t="t"/>
              <a:pathLst>
                <a:path extrusionOk="0" h="432" w="431">
                  <a:moveTo>
                    <a:pt x="216" y="0"/>
                  </a:moveTo>
                  <a:cubicBezTo>
                    <a:pt x="96" y="0"/>
                    <a:pt x="1" y="97"/>
                    <a:pt x="1" y="216"/>
                  </a:cubicBezTo>
                  <a:cubicBezTo>
                    <a:pt x="1" y="334"/>
                    <a:pt x="96" y="431"/>
                    <a:pt x="216" y="431"/>
                  </a:cubicBezTo>
                  <a:cubicBezTo>
                    <a:pt x="335" y="431"/>
                    <a:pt x="431" y="334"/>
                    <a:pt x="431" y="216"/>
                  </a:cubicBezTo>
                  <a:cubicBezTo>
                    <a:pt x="431" y="97"/>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3"/>
            <p:cNvSpPr/>
            <p:nvPr/>
          </p:nvSpPr>
          <p:spPr>
            <a:xfrm>
              <a:off x="5558399" y="4334814"/>
              <a:ext cx="309521" cy="371544"/>
            </a:xfrm>
            <a:custGeom>
              <a:rect b="b" l="l" r="r" t="t"/>
              <a:pathLst>
                <a:path extrusionOk="0" h="13766" w="11468">
                  <a:moveTo>
                    <a:pt x="9167" y="737"/>
                  </a:moveTo>
                  <a:lnTo>
                    <a:pt x="10730" y="2301"/>
                  </a:lnTo>
                  <a:lnTo>
                    <a:pt x="9411" y="2301"/>
                  </a:lnTo>
                  <a:cubicBezTo>
                    <a:pt x="9278" y="2301"/>
                    <a:pt x="9167" y="2191"/>
                    <a:pt x="9167" y="2056"/>
                  </a:cubicBezTo>
                  <a:lnTo>
                    <a:pt x="9167" y="737"/>
                  </a:lnTo>
                  <a:close/>
                  <a:moveTo>
                    <a:pt x="6884" y="8942"/>
                  </a:moveTo>
                  <a:cubicBezTo>
                    <a:pt x="7017" y="8942"/>
                    <a:pt x="7129" y="9052"/>
                    <a:pt x="7129" y="9185"/>
                  </a:cubicBezTo>
                  <a:lnTo>
                    <a:pt x="7129" y="11485"/>
                  </a:lnTo>
                  <a:cubicBezTo>
                    <a:pt x="7129" y="11620"/>
                    <a:pt x="7017" y="11730"/>
                    <a:pt x="6884" y="11730"/>
                  </a:cubicBezTo>
                  <a:lnTo>
                    <a:pt x="674" y="11730"/>
                  </a:lnTo>
                  <a:cubicBezTo>
                    <a:pt x="539" y="11730"/>
                    <a:pt x="429" y="11620"/>
                    <a:pt x="429" y="11485"/>
                  </a:cubicBezTo>
                  <a:lnTo>
                    <a:pt x="429" y="9185"/>
                  </a:lnTo>
                  <a:cubicBezTo>
                    <a:pt x="429" y="9052"/>
                    <a:pt x="539" y="8942"/>
                    <a:pt x="674" y="8942"/>
                  </a:cubicBezTo>
                  <a:close/>
                  <a:moveTo>
                    <a:pt x="8737" y="435"/>
                  </a:moveTo>
                  <a:lnTo>
                    <a:pt x="8737" y="2059"/>
                  </a:lnTo>
                  <a:cubicBezTo>
                    <a:pt x="8737" y="2432"/>
                    <a:pt x="9041" y="2735"/>
                    <a:pt x="9411" y="2735"/>
                  </a:cubicBezTo>
                  <a:lnTo>
                    <a:pt x="11036" y="2735"/>
                  </a:lnTo>
                  <a:lnTo>
                    <a:pt x="11036" y="13096"/>
                  </a:lnTo>
                  <a:cubicBezTo>
                    <a:pt x="11036" y="13229"/>
                    <a:pt x="10925" y="13339"/>
                    <a:pt x="10792" y="13339"/>
                  </a:cubicBezTo>
                  <a:lnTo>
                    <a:pt x="2052" y="13339"/>
                  </a:lnTo>
                  <a:cubicBezTo>
                    <a:pt x="1918" y="13339"/>
                    <a:pt x="1807" y="13229"/>
                    <a:pt x="1807" y="13096"/>
                  </a:cubicBezTo>
                  <a:lnTo>
                    <a:pt x="1807" y="12162"/>
                  </a:lnTo>
                  <a:lnTo>
                    <a:pt x="6883" y="12162"/>
                  </a:lnTo>
                  <a:cubicBezTo>
                    <a:pt x="7255" y="12162"/>
                    <a:pt x="7557" y="11857"/>
                    <a:pt x="7557" y="11487"/>
                  </a:cubicBezTo>
                  <a:lnTo>
                    <a:pt x="7557" y="9187"/>
                  </a:lnTo>
                  <a:cubicBezTo>
                    <a:pt x="7557" y="8815"/>
                    <a:pt x="7253" y="8512"/>
                    <a:pt x="6883" y="8512"/>
                  </a:cubicBezTo>
                  <a:lnTo>
                    <a:pt x="1807" y="8512"/>
                  </a:lnTo>
                  <a:lnTo>
                    <a:pt x="1807" y="680"/>
                  </a:lnTo>
                  <a:cubicBezTo>
                    <a:pt x="1807" y="545"/>
                    <a:pt x="1918" y="435"/>
                    <a:pt x="2052" y="435"/>
                  </a:cubicBezTo>
                  <a:close/>
                  <a:moveTo>
                    <a:pt x="2053" y="1"/>
                  </a:moveTo>
                  <a:cubicBezTo>
                    <a:pt x="1681" y="1"/>
                    <a:pt x="1379" y="305"/>
                    <a:pt x="1379" y="675"/>
                  </a:cubicBezTo>
                  <a:lnTo>
                    <a:pt x="1379" y="8509"/>
                  </a:lnTo>
                  <a:lnTo>
                    <a:pt x="675" y="8509"/>
                  </a:lnTo>
                  <a:cubicBezTo>
                    <a:pt x="302" y="8509"/>
                    <a:pt x="1" y="8813"/>
                    <a:pt x="1" y="9184"/>
                  </a:cubicBezTo>
                  <a:lnTo>
                    <a:pt x="1" y="11484"/>
                  </a:lnTo>
                  <a:cubicBezTo>
                    <a:pt x="1" y="11856"/>
                    <a:pt x="305" y="12158"/>
                    <a:pt x="675" y="12158"/>
                  </a:cubicBezTo>
                  <a:lnTo>
                    <a:pt x="1379" y="12158"/>
                  </a:lnTo>
                  <a:lnTo>
                    <a:pt x="1379" y="13092"/>
                  </a:lnTo>
                  <a:cubicBezTo>
                    <a:pt x="1379" y="13465"/>
                    <a:pt x="1683" y="13766"/>
                    <a:pt x="2053" y="13766"/>
                  </a:cubicBezTo>
                  <a:lnTo>
                    <a:pt x="10793" y="13766"/>
                  </a:lnTo>
                  <a:cubicBezTo>
                    <a:pt x="11167" y="13766"/>
                    <a:pt x="11468" y="13462"/>
                    <a:pt x="11468" y="13092"/>
                  </a:cubicBezTo>
                  <a:lnTo>
                    <a:pt x="11468" y="2512"/>
                  </a:lnTo>
                  <a:cubicBezTo>
                    <a:pt x="11468" y="2460"/>
                    <a:pt x="11445" y="2403"/>
                    <a:pt x="11405" y="2364"/>
                  </a:cubicBezTo>
                  <a:lnTo>
                    <a:pt x="9106" y="64"/>
                  </a:lnTo>
                  <a:cubicBezTo>
                    <a:pt x="9065" y="24"/>
                    <a:pt x="9010" y="1"/>
                    <a:pt x="8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3"/>
            <p:cNvSpPr/>
            <p:nvPr/>
          </p:nvSpPr>
          <p:spPr>
            <a:xfrm>
              <a:off x="5583122" y="4589302"/>
              <a:ext cx="48933" cy="48906"/>
            </a:xfrm>
            <a:custGeom>
              <a:rect b="b" l="l" r="r" t="t"/>
              <a:pathLst>
                <a:path extrusionOk="0" h="1812" w="1813">
                  <a:moveTo>
                    <a:pt x="905" y="434"/>
                  </a:moveTo>
                  <a:cubicBezTo>
                    <a:pt x="1169" y="434"/>
                    <a:pt x="1380" y="646"/>
                    <a:pt x="1380" y="907"/>
                  </a:cubicBezTo>
                  <a:cubicBezTo>
                    <a:pt x="1380" y="1167"/>
                    <a:pt x="1169" y="1382"/>
                    <a:pt x="905" y="1382"/>
                  </a:cubicBezTo>
                  <a:lnTo>
                    <a:pt x="432" y="1382"/>
                  </a:lnTo>
                  <a:lnTo>
                    <a:pt x="432" y="434"/>
                  </a:lnTo>
                  <a:close/>
                  <a:moveTo>
                    <a:pt x="217" y="1"/>
                  </a:moveTo>
                  <a:cubicBezTo>
                    <a:pt x="96" y="1"/>
                    <a:pt x="1" y="96"/>
                    <a:pt x="1" y="217"/>
                  </a:cubicBezTo>
                  <a:lnTo>
                    <a:pt x="1" y="1597"/>
                  </a:lnTo>
                  <a:cubicBezTo>
                    <a:pt x="1" y="1716"/>
                    <a:pt x="96" y="1811"/>
                    <a:pt x="217" y="1811"/>
                  </a:cubicBezTo>
                  <a:lnTo>
                    <a:pt x="905" y="1811"/>
                  </a:lnTo>
                  <a:cubicBezTo>
                    <a:pt x="1405" y="1811"/>
                    <a:pt x="1813" y="1405"/>
                    <a:pt x="1813" y="905"/>
                  </a:cubicBezTo>
                  <a:cubicBezTo>
                    <a:pt x="1813" y="408"/>
                    <a:pt x="1405"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3"/>
            <p:cNvSpPr/>
            <p:nvPr/>
          </p:nvSpPr>
          <p:spPr>
            <a:xfrm>
              <a:off x="5638964" y="4589302"/>
              <a:ext cx="48960" cy="48987"/>
            </a:xfrm>
            <a:custGeom>
              <a:rect b="b" l="l" r="r" t="t"/>
              <a:pathLst>
                <a:path extrusionOk="0" h="1815" w="1814">
                  <a:moveTo>
                    <a:pt x="906" y="434"/>
                  </a:moveTo>
                  <a:cubicBezTo>
                    <a:pt x="1168" y="434"/>
                    <a:pt x="1381" y="646"/>
                    <a:pt x="1381" y="907"/>
                  </a:cubicBezTo>
                  <a:cubicBezTo>
                    <a:pt x="1381" y="1167"/>
                    <a:pt x="1168" y="1382"/>
                    <a:pt x="906" y="1382"/>
                  </a:cubicBezTo>
                  <a:cubicBezTo>
                    <a:pt x="644" y="1382"/>
                    <a:pt x="433" y="1167"/>
                    <a:pt x="433" y="907"/>
                  </a:cubicBezTo>
                  <a:cubicBezTo>
                    <a:pt x="433" y="646"/>
                    <a:pt x="646" y="434"/>
                    <a:pt x="906" y="434"/>
                  </a:cubicBezTo>
                  <a:close/>
                  <a:moveTo>
                    <a:pt x="906" y="1"/>
                  </a:moveTo>
                  <a:cubicBezTo>
                    <a:pt x="407" y="1"/>
                    <a:pt x="0" y="408"/>
                    <a:pt x="0" y="907"/>
                  </a:cubicBezTo>
                  <a:cubicBezTo>
                    <a:pt x="0" y="1406"/>
                    <a:pt x="407" y="1814"/>
                    <a:pt x="906" y="1814"/>
                  </a:cubicBezTo>
                  <a:cubicBezTo>
                    <a:pt x="1405" y="1814"/>
                    <a:pt x="1814" y="1406"/>
                    <a:pt x="1814" y="907"/>
                  </a:cubicBezTo>
                  <a:cubicBezTo>
                    <a:pt x="1814" y="408"/>
                    <a:pt x="1405" y="1"/>
                    <a:pt x="9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3"/>
            <p:cNvSpPr/>
            <p:nvPr/>
          </p:nvSpPr>
          <p:spPr>
            <a:xfrm>
              <a:off x="5694860" y="4589356"/>
              <a:ext cx="44857" cy="48960"/>
            </a:xfrm>
            <a:custGeom>
              <a:rect b="b" l="l" r="r" t="t"/>
              <a:pathLst>
                <a:path extrusionOk="0" h="1814" w="1662">
                  <a:moveTo>
                    <a:pt x="908" y="0"/>
                  </a:moveTo>
                  <a:cubicBezTo>
                    <a:pt x="408" y="0"/>
                    <a:pt x="0" y="408"/>
                    <a:pt x="0" y="908"/>
                  </a:cubicBezTo>
                  <a:cubicBezTo>
                    <a:pt x="0" y="1407"/>
                    <a:pt x="408" y="1814"/>
                    <a:pt x="908" y="1814"/>
                  </a:cubicBezTo>
                  <a:cubicBezTo>
                    <a:pt x="1164" y="1814"/>
                    <a:pt x="1410" y="1704"/>
                    <a:pt x="1582" y="1511"/>
                  </a:cubicBezTo>
                  <a:cubicBezTo>
                    <a:pt x="1662" y="1419"/>
                    <a:pt x="1653" y="1284"/>
                    <a:pt x="1563" y="1205"/>
                  </a:cubicBezTo>
                  <a:cubicBezTo>
                    <a:pt x="1522" y="1167"/>
                    <a:pt x="1471" y="1149"/>
                    <a:pt x="1419" y="1149"/>
                  </a:cubicBezTo>
                  <a:cubicBezTo>
                    <a:pt x="1361" y="1149"/>
                    <a:pt x="1302" y="1173"/>
                    <a:pt x="1259" y="1220"/>
                  </a:cubicBezTo>
                  <a:cubicBezTo>
                    <a:pt x="1170" y="1322"/>
                    <a:pt x="1041" y="1377"/>
                    <a:pt x="908" y="1377"/>
                  </a:cubicBezTo>
                  <a:cubicBezTo>
                    <a:pt x="644" y="1377"/>
                    <a:pt x="433" y="1164"/>
                    <a:pt x="433" y="903"/>
                  </a:cubicBezTo>
                  <a:cubicBezTo>
                    <a:pt x="433" y="643"/>
                    <a:pt x="647" y="430"/>
                    <a:pt x="908" y="430"/>
                  </a:cubicBezTo>
                  <a:cubicBezTo>
                    <a:pt x="1042" y="430"/>
                    <a:pt x="1171" y="488"/>
                    <a:pt x="1262" y="589"/>
                  </a:cubicBezTo>
                  <a:cubicBezTo>
                    <a:pt x="1305" y="637"/>
                    <a:pt x="1364" y="661"/>
                    <a:pt x="1423" y="661"/>
                  </a:cubicBezTo>
                  <a:cubicBezTo>
                    <a:pt x="1473" y="661"/>
                    <a:pt x="1525" y="643"/>
                    <a:pt x="1566" y="607"/>
                  </a:cubicBezTo>
                  <a:cubicBezTo>
                    <a:pt x="1654" y="527"/>
                    <a:pt x="1662" y="391"/>
                    <a:pt x="1584" y="303"/>
                  </a:cubicBezTo>
                  <a:cubicBezTo>
                    <a:pt x="1411" y="110"/>
                    <a:pt x="1165" y="0"/>
                    <a:pt x="9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43"/>
          <p:cNvGrpSpPr/>
          <p:nvPr/>
        </p:nvGrpSpPr>
        <p:grpSpPr>
          <a:xfrm>
            <a:off x="2779104" y="4334814"/>
            <a:ext cx="272383" cy="371625"/>
            <a:chOff x="2779104" y="4334814"/>
            <a:chExt cx="272383" cy="371625"/>
          </a:xfrm>
        </p:grpSpPr>
        <p:sp>
          <p:nvSpPr>
            <p:cNvPr id="4741" name="Google Shape;4741;p43"/>
            <p:cNvSpPr/>
            <p:nvPr/>
          </p:nvSpPr>
          <p:spPr>
            <a:xfrm>
              <a:off x="2834919" y="4490006"/>
              <a:ext cx="185529" cy="86179"/>
            </a:xfrm>
            <a:custGeom>
              <a:rect b="b" l="l" r="r" t="t"/>
              <a:pathLst>
                <a:path extrusionOk="0" h="3193" w="6874">
                  <a:moveTo>
                    <a:pt x="3437" y="439"/>
                  </a:moveTo>
                  <a:lnTo>
                    <a:pt x="6049" y="1137"/>
                  </a:lnTo>
                  <a:lnTo>
                    <a:pt x="3437" y="1833"/>
                  </a:lnTo>
                  <a:lnTo>
                    <a:pt x="824" y="1137"/>
                  </a:lnTo>
                  <a:lnTo>
                    <a:pt x="3437" y="439"/>
                  </a:lnTo>
                  <a:close/>
                  <a:moveTo>
                    <a:pt x="4832" y="1907"/>
                  </a:moveTo>
                  <a:lnTo>
                    <a:pt x="4832" y="2746"/>
                  </a:lnTo>
                  <a:cubicBezTo>
                    <a:pt x="4832" y="2754"/>
                    <a:pt x="4825" y="2761"/>
                    <a:pt x="4817" y="2761"/>
                  </a:cubicBezTo>
                  <a:lnTo>
                    <a:pt x="2057" y="2761"/>
                  </a:lnTo>
                  <a:cubicBezTo>
                    <a:pt x="2050" y="2761"/>
                    <a:pt x="2041" y="2754"/>
                    <a:pt x="2041" y="2746"/>
                  </a:cubicBezTo>
                  <a:lnTo>
                    <a:pt x="2041" y="1907"/>
                  </a:lnTo>
                  <a:lnTo>
                    <a:pt x="3380" y="2263"/>
                  </a:lnTo>
                  <a:cubicBezTo>
                    <a:pt x="3399" y="2269"/>
                    <a:pt x="3416" y="2270"/>
                    <a:pt x="3437" y="2270"/>
                  </a:cubicBezTo>
                  <a:cubicBezTo>
                    <a:pt x="3457" y="2270"/>
                    <a:pt x="3476" y="2269"/>
                    <a:pt x="3493" y="2263"/>
                  </a:cubicBezTo>
                  <a:lnTo>
                    <a:pt x="4832" y="1907"/>
                  </a:lnTo>
                  <a:close/>
                  <a:moveTo>
                    <a:pt x="3438" y="1"/>
                  </a:moveTo>
                  <a:cubicBezTo>
                    <a:pt x="3420" y="1"/>
                    <a:pt x="3401" y="3"/>
                    <a:pt x="3383" y="8"/>
                  </a:cubicBezTo>
                  <a:lnTo>
                    <a:pt x="221" y="850"/>
                  </a:lnTo>
                  <a:cubicBezTo>
                    <a:pt x="91" y="885"/>
                    <a:pt x="1" y="1001"/>
                    <a:pt x="1" y="1137"/>
                  </a:cubicBezTo>
                  <a:cubicBezTo>
                    <a:pt x="1" y="1272"/>
                    <a:pt x="91" y="1386"/>
                    <a:pt x="221" y="1422"/>
                  </a:cubicBezTo>
                  <a:lnTo>
                    <a:pt x="1612" y="1793"/>
                  </a:lnTo>
                  <a:lnTo>
                    <a:pt x="1612" y="2746"/>
                  </a:lnTo>
                  <a:cubicBezTo>
                    <a:pt x="1612" y="2992"/>
                    <a:pt x="1810" y="3192"/>
                    <a:pt x="2056" y="3192"/>
                  </a:cubicBezTo>
                  <a:lnTo>
                    <a:pt x="4817" y="3192"/>
                  </a:lnTo>
                  <a:cubicBezTo>
                    <a:pt x="5063" y="3192"/>
                    <a:pt x="5262" y="2992"/>
                    <a:pt x="5262" y="2746"/>
                  </a:cubicBezTo>
                  <a:lnTo>
                    <a:pt x="5262" y="1793"/>
                  </a:lnTo>
                  <a:lnTo>
                    <a:pt x="5749" y="1662"/>
                  </a:lnTo>
                  <a:lnTo>
                    <a:pt x="5751" y="2977"/>
                  </a:lnTo>
                  <a:cubicBezTo>
                    <a:pt x="5751" y="3095"/>
                    <a:pt x="5846" y="3192"/>
                    <a:pt x="5967" y="3192"/>
                  </a:cubicBezTo>
                  <a:cubicBezTo>
                    <a:pt x="6085" y="3192"/>
                    <a:pt x="6181" y="3094"/>
                    <a:pt x="6181" y="2977"/>
                  </a:cubicBezTo>
                  <a:lnTo>
                    <a:pt x="6179" y="1549"/>
                  </a:lnTo>
                  <a:lnTo>
                    <a:pt x="6654" y="1422"/>
                  </a:lnTo>
                  <a:cubicBezTo>
                    <a:pt x="6784" y="1387"/>
                    <a:pt x="6873" y="1272"/>
                    <a:pt x="6873" y="1137"/>
                  </a:cubicBezTo>
                  <a:cubicBezTo>
                    <a:pt x="6874" y="1001"/>
                    <a:pt x="6786" y="885"/>
                    <a:pt x="6655" y="850"/>
                  </a:cubicBezTo>
                  <a:lnTo>
                    <a:pt x="3493" y="8"/>
                  </a:lnTo>
                  <a:cubicBezTo>
                    <a:pt x="3475" y="3"/>
                    <a:pt x="3457" y="1"/>
                    <a:pt x="3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3"/>
            <p:cNvSpPr/>
            <p:nvPr/>
          </p:nvSpPr>
          <p:spPr>
            <a:xfrm>
              <a:off x="2990112" y="4583095"/>
              <a:ext cx="11633" cy="11687"/>
            </a:xfrm>
            <a:custGeom>
              <a:rect b="b" l="l" r="r" t="t"/>
              <a:pathLst>
                <a:path extrusionOk="0" h="433" w="431">
                  <a:moveTo>
                    <a:pt x="217" y="1"/>
                  </a:moveTo>
                  <a:cubicBezTo>
                    <a:pt x="98" y="1"/>
                    <a:pt x="1" y="98"/>
                    <a:pt x="1" y="216"/>
                  </a:cubicBezTo>
                  <a:cubicBezTo>
                    <a:pt x="1" y="335"/>
                    <a:pt x="98" y="432"/>
                    <a:pt x="217" y="432"/>
                  </a:cubicBezTo>
                  <a:cubicBezTo>
                    <a:pt x="335" y="432"/>
                    <a:pt x="431" y="335"/>
                    <a:pt x="431" y="216"/>
                  </a:cubicBezTo>
                  <a:cubicBezTo>
                    <a:pt x="431" y="98"/>
                    <a:pt x="335" y="1"/>
                    <a:pt x="2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3"/>
            <p:cNvSpPr/>
            <p:nvPr/>
          </p:nvSpPr>
          <p:spPr>
            <a:xfrm>
              <a:off x="2779104" y="4334814"/>
              <a:ext cx="272383" cy="371625"/>
            </a:xfrm>
            <a:custGeom>
              <a:rect b="b" l="l" r="r" t="t"/>
              <a:pathLst>
                <a:path extrusionOk="0" h="13769" w="10092">
                  <a:moveTo>
                    <a:pt x="3091" y="432"/>
                  </a:moveTo>
                  <a:cubicBezTo>
                    <a:pt x="3322" y="432"/>
                    <a:pt x="3535" y="529"/>
                    <a:pt x="3687" y="690"/>
                  </a:cubicBezTo>
                  <a:lnTo>
                    <a:pt x="2493" y="690"/>
                  </a:lnTo>
                  <a:cubicBezTo>
                    <a:pt x="2643" y="530"/>
                    <a:pt x="2855" y="432"/>
                    <a:pt x="3091" y="432"/>
                  </a:cubicBezTo>
                  <a:close/>
                  <a:moveTo>
                    <a:pt x="7790" y="1426"/>
                  </a:moveTo>
                  <a:lnTo>
                    <a:pt x="9353" y="2989"/>
                  </a:lnTo>
                  <a:lnTo>
                    <a:pt x="8035" y="2989"/>
                  </a:lnTo>
                  <a:cubicBezTo>
                    <a:pt x="7900" y="2989"/>
                    <a:pt x="7790" y="2879"/>
                    <a:pt x="7790" y="2745"/>
                  </a:cubicBezTo>
                  <a:lnTo>
                    <a:pt x="7790" y="1426"/>
                  </a:lnTo>
                  <a:close/>
                  <a:moveTo>
                    <a:pt x="7360" y="1122"/>
                  </a:moveTo>
                  <a:lnTo>
                    <a:pt x="7360" y="2748"/>
                  </a:lnTo>
                  <a:cubicBezTo>
                    <a:pt x="7360" y="3120"/>
                    <a:pt x="7664" y="3422"/>
                    <a:pt x="8035" y="3422"/>
                  </a:cubicBezTo>
                  <a:lnTo>
                    <a:pt x="9658" y="3422"/>
                  </a:lnTo>
                  <a:lnTo>
                    <a:pt x="9658" y="12177"/>
                  </a:lnTo>
                  <a:cubicBezTo>
                    <a:pt x="9658" y="12310"/>
                    <a:pt x="9548" y="12420"/>
                    <a:pt x="9415" y="12420"/>
                  </a:cubicBezTo>
                  <a:lnTo>
                    <a:pt x="1596" y="12420"/>
                  </a:lnTo>
                  <a:cubicBezTo>
                    <a:pt x="1462" y="12420"/>
                    <a:pt x="1351" y="12310"/>
                    <a:pt x="1351" y="12177"/>
                  </a:cubicBezTo>
                  <a:lnTo>
                    <a:pt x="1351" y="1367"/>
                  </a:lnTo>
                  <a:cubicBezTo>
                    <a:pt x="1351" y="1232"/>
                    <a:pt x="1462" y="1122"/>
                    <a:pt x="1596" y="1122"/>
                  </a:cubicBezTo>
                  <a:lnTo>
                    <a:pt x="1847" y="1122"/>
                  </a:lnTo>
                  <a:cubicBezTo>
                    <a:pt x="1843" y="1166"/>
                    <a:pt x="1840" y="1208"/>
                    <a:pt x="1840" y="1253"/>
                  </a:cubicBezTo>
                  <a:lnTo>
                    <a:pt x="1840" y="4473"/>
                  </a:lnTo>
                  <a:cubicBezTo>
                    <a:pt x="1840" y="4909"/>
                    <a:pt x="2195" y="5263"/>
                    <a:pt x="2630" y="5263"/>
                  </a:cubicBezTo>
                  <a:cubicBezTo>
                    <a:pt x="3066" y="5263"/>
                    <a:pt x="3421" y="4909"/>
                    <a:pt x="3421" y="4473"/>
                  </a:cubicBezTo>
                  <a:lnTo>
                    <a:pt x="3421" y="1829"/>
                  </a:lnTo>
                  <a:cubicBezTo>
                    <a:pt x="3421" y="1709"/>
                    <a:pt x="3325" y="1613"/>
                    <a:pt x="3206" y="1613"/>
                  </a:cubicBezTo>
                  <a:cubicBezTo>
                    <a:pt x="3086" y="1613"/>
                    <a:pt x="2991" y="1709"/>
                    <a:pt x="2991" y="1829"/>
                  </a:cubicBezTo>
                  <a:lnTo>
                    <a:pt x="2991" y="4473"/>
                  </a:lnTo>
                  <a:cubicBezTo>
                    <a:pt x="2991" y="4673"/>
                    <a:pt x="2830" y="4833"/>
                    <a:pt x="2630" y="4833"/>
                  </a:cubicBezTo>
                  <a:cubicBezTo>
                    <a:pt x="2432" y="4833"/>
                    <a:pt x="2270" y="4673"/>
                    <a:pt x="2270" y="4473"/>
                  </a:cubicBezTo>
                  <a:lnTo>
                    <a:pt x="2270" y="1253"/>
                  </a:lnTo>
                  <a:cubicBezTo>
                    <a:pt x="2270" y="1209"/>
                    <a:pt x="2274" y="1166"/>
                    <a:pt x="2282" y="1122"/>
                  </a:cubicBezTo>
                  <a:close/>
                  <a:moveTo>
                    <a:pt x="920" y="2041"/>
                  </a:moveTo>
                  <a:lnTo>
                    <a:pt x="920" y="12177"/>
                  </a:lnTo>
                  <a:cubicBezTo>
                    <a:pt x="920" y="12549"/>
                    <a:pt x="1224" y="12851"/>
                    <a:pt x="1594" y="12851"/>
                  </a:cubicBezTo>
                  <a:lnTo>
                    <a:pt x="8738" y="12851"/>
                  </a:lnTo>
                  <a:lnTo>
                    <a:pt x="8738" y="13096"/>
                  </a:lnTo>
                  <a:lnTo>
                    <a:pt x="8739" y="13096"/>
                  </a:lnTo>
                  <a:cubicBezTo>
                    <a:pt x="8739" y="13229"/>
                    <a:pt x="8629" y="13339"/>
                    <a:pt x="8496" y="13339"/>
                  </a:cubicBezTo>
                  <a:lnTo>
                    <a:pt x="675" y="13339"/>
                  </a:lnTo>
                  <a:cubicBezTo>
                    <a:pt x="540" y="13339"/>
                    <a:pt x="430" y="13229"/>
                    <a:pt x="430" y="13096"/>
                  </a:cubicBezTo>
                  <a:lnTo>
                    <a:pt x="430" y="2286"/>
                  </a:lnTo>
                  <a:cubicBezTo>
                    <a:pt x="430" y="2151"/>
                    <a:pt x="540" y="2041"/>
                    <a:pt x="675" y="2041"/>
                  </a:cubicBezTo>
                  <a:close/>
                  <a:moveTo>
                    <a:pt x="3091" y="1"/>
                  </a:moveTo>
                  <a:cubicBezTo>
                    <a:pt x="2601" y="1"/>
                    <a:pt x="2179" y="282"/>
                    <a:pt x="1972" y="690"/>
                  </a:cubicBezTo>
                  <a:lnTo>
                    <a:pt x="1594" y="690"/>
                  </a:lnTo>
                  <a:cubicBezTo>
                    <a:pt x="1221" y="690"/>
                    <a:pt x="920" y="994"/>
                    <a:pt x="920" y="1366"/>
                  </a:cubicBezTo>
                  <a:lnTo>
                    <a:pt x="920" y="1609"/>
                  </a:lnTo>
                  <a:lnTo>
                    <a:pt x="675" y="1609"/>
                  </a:lnTo>
                  <a:cubicBezTo>
                    <a:pt x="302" y="1609"/>
                    <a:pt x="1" y="1913"/>
                    <a:pt x="1" y="2285"/>
                  </a:cubicBezTo>
                  <a:lnTo>
                    <a:pt x="1" y="13093"/>
                  </a:lnTo>
                  <a:cubicBezTo>
                    <a:pt x="1" y="13466"/>
                    <a:pt x="305" y="13769"/>
                    <a:pt x="675" y="13769"/>
                  </a:cubicBezTo>
                  <a:lnTo>
                    <a:pt x="8496" y="13769"/>
                  </a:lnTo>
                  <a:cubicBezTo>
                    <a:pt x="8868" y="13769"/>
                    <a:pt x="9171" y="13465"/>
                    <a:pt x="9171" y="13093"/>
                  </a:cubicBezTo>
                  <a:lnTo>
                    <a:pt x="9171" y="12850"/>
                  </a:lnTo>
                  <a:lnTo>
                    <a:pt x="9415" y="12850"/>
                  </a:lnTo>
                  <a:cubicBezTo>
                    <a:pt x="9787" y="12850"/>
                    <a:pt x="10090" y="12546"/>
                    <a:pt x="10090" y="12174"/>
                  </a:cubicBezTo>
                  <a:lnTo>
                    <a:pt x="10090" y="3205"/>
                  </a:lnTo>
                  <a:cubicBezTo>
                    <a:pt x="10091" y="3149"/>
                    <a:pt x="10068" y="3095"/>
                    <a:pt x="10027" y="3053"/>
                  </a:cubicBezTo>
                  <a:lnTo>
                    <a:pt x="7726" y="753"/>
                  </a:lnTo>
                  <a:cubicBezTo>
                    <a:pt x="7687" y="714"/>
                    <a:pt x="7631" y="690"/>
                    <a:pt x="7574" y="690"/>
                  </a:cubicBezTo>
                  <a:lnTo>
                    <a:pt x="4208" y="690"/>
                  </a:lnTo>
                  <a:cubicBezTo>
                    <a:pt x="3998" y="273"/>
                    <a:pt x="3565" y="1"/>
                    <a:pt x="30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43"/>
          <p:cNvGrpSpPr/>
          <p:nvPr/>
        </p:nvGrpSpPr>
        <p:grpSpPr>
          <a:xfrm>
            <a:off x="1370712" y="4334814"/>
            <a:ext cx="292275" cy="371679"/>
            <a:chOff x="1370712" y="4334814"/>
            <a:chExt cx="292275" cy="371679"/>
          </a:xfrm>
        </p:grpSpPr>
        <p:sp>
          <p:nvSpPr>
            <p:cNvPr id="4745" name="Google Shape;4745;p43"/>
            <p:cNvSpPr/>
            <p:nvPr/>
          </p:nvSpPr>
          <p:spPr>
            <a:xfrm>
              <a:off x="1370712" y="4334814"/>
              <a:ext cx="292275" cy="371679"/>
            </a:xfrm>
            <a:custGeom>
              <a:rect b="b" l="l" r="r" t="t"/>
              <a:pathLst>
                <a:path extrusionOk="0" h="13771" w="10829">
                  <a:moveTo>
                    <a:pt x="3251" y="1693"/>
                  </a:moveTo>
                  <a:lnTo>
                    <a:pt x="3302" y="1800"/>
                  </a:lnTo>
                  <a:cubicBezTo>
                    <a:pt x="3365" y="1934"/>
                    <a:pt x="3500" y="2012"/>
                    <a:pt x="3641" y="2012"/>
                  </a:cubicBezTo>
                  <a:cubicBezTo>
                    <a:pt x="3695" y="2012"/>
                    <a:pt x="3749" y="2001"/>
                    <a:pt x="3801" y="1976"/>
                  </a:cubicBezTo>
                  <a:lnTo>
                    <a:pt x="3931" y="1916"/>
                  </a:lnTo>
                  <a:cubicBezTo>
                    <a:pt x="3988" y="1887"/>
                    <a:pt x="4049" y="1874"/>
                    <a:pt x="4110" y="1874"/>
                  </a:cubicBezTo>
                  <a:cubicBezTo>
                    <a:pt x="4150" y="1874"/>
                    <a:pt x="4190" y="1880"/>
                    <a:pt x="4229" y="1891"/>
                  </a:cubicBezTo>
                  <a:lnTo>
                    <a:pt x="4212" y="1940"/>
                  </a:lnTo>
                  <a:lnTo>
                    <a:pt x="4158" y="2091"/>
                  </a:lnTo>
                  <a:cubicBezTo>
                    <a:pt x="4119" y="2202"/>
                    <a:pt x="4177" y="2325"/>
                    <a:pt x="4289" y="2366"/>
                  </a:cubicBezTo>
                  <a:cubicBezTo>
                    <a:pt x="4312" y="2374"/>
                    <a:pt x="4338" y="2379"/>
                    <a:pt x="4361" y="2379"/>
                  </a:cubicBezTo>
                  <a:cubicBezTo>
                    <a:pt x="4451" y="2379"/>
                    <a:pt x="4533" y="2322"/>
                    <a:pt x="4564" y="2235"/>
                  </a:cubicBezTo>
                  <a:lnTo>
                    <a:pt x="4565" y="2231"/>
                  </a:lnTo>
                  <a:lnTo>
                    <a:pt x="5213" y="2241"/>
                  </a:lnTo>
                  <a:lnTo>
                    <a:pt x="5581" y="2371"/>
                  </a:lnTo>
                  <a:cubicBezTo>
                    <a:pt x="5520" y="2402"/>
                    <a:pt x="5468" y="2451"/>
                    <a:pt x="5433" y="2512"/>
                  </a:cubicBezTo>
                  <a:cubicBezTo>
                    <a:pt x="5365" y="2633"/>
                    <a:pt x="5376" y="2784"/>
                    <a:pt x="5460" y="2894"/>
                  </a:cubicBezTo>
                  <a:lnTo>
                    <a:pt x="5706" y="3221"/>
                  </a:lnTo>
                  <a:lnTo>
                    <a:pt x="5698" y="3228"/>
                  </a:lnTo>
                  <a:lnTo>
                    <a:pt x="5504" y="3160"/>
                  </a:lnTo>
                  <a:cubicBezTo>
                    <a:pt x="5463" y="3146"/>
                    <a:pt x="5420" y="3138"/>
                    <a:pt x="5378" y="3138"/>
                  </a:cubicBezTo>
                  <a:cubicBezTo>
                    <a:pt x="5324" y="3138"/>
                    <a:pt x="5270" y="3150"/>
                    <a:pt x="5219" y="3175"/>
                  </a:cubicBezTo>
                  <a:cubicBezTo>
                    <a:pt x="5216" y="3176"/>
                    <a:pt x="5213" y="3176"/>
                    <a:pt x="5212" y="3178"/>
                  </a:cubicBezTo>
                  <a:lnTo>
                    <a:pt x="3608" y="4023"/>
                  </a:lnTo>
                  <a:lnTo>
                    <a:pt x="3391" y="3946"/>
                  </a:lnTo>
                  <a:cubicBezTo>
                    <a:pt x="3316" y="3920"/>
                    <a:pt x="3237" y="3906"/>
                    <a:pt x="3159" y="3906"/>
                  </a:cubicBezTo>
                  <a:cubicBezTo>
                    <a:pt x="3058" y="3906"/>
                    <a:pt x="2957" y="3929"/>
                    <a:pt x="2863" y="3974"/>
                  </a:cubicBezTo>
                  <a:cubicBezTo>
                    <a:pt x="2713" y="4046"/>
                    <a:pt x="2595" y="4166"/>
                    <a:pt x="2530" y="4318"/>
                  </a:cubicBezTo>
                  <a:lnTo>
                    <a:pt x="2375" y="4224"/>
                  </a:lnTo>
                  <a:cubicBezTo>
                    <a:pt x="2306" y="4182"/>
                    <a:pt x="2260" y="4111"/>
                    <a:pt x="2249" y="4031"/>
                  </a:cubicBezTo>
                  <a:lnTo>
                    <a:pt x="2223" y="3819"/>
                  </a:lnTo>
                  <a:cubicBezTo>
                    <a:pt x="2212" y="3736"/>
                    <a:pt x="2158" y="3668"/>
                    <a:pt x="2082" y="3641"/>
                  </a:cubicBezTo>
                  <a:lnTo>
                    <a:pt x="1977" y="3603"/>
                  </a:lnTo>
                  <a:cubicBezTo>
                    <a:pt x="1902" y="3576"/>
                    <a:pt x="1851" y="3505"/>
                    <a:pt x="1854" y="3425"/>
                  </a:cubicBezTo>
                  <a:lnTo>
                    <a:pt x="1869" y="2610"/>
                  </a:lnTo>
                  <a:cubicBezTo>
                    <a:pt x="2261" y="2222"/>
                    <a:pt x="2728" y="1911"/>
                    <a:pt x="3251" y="1693"/>
                  </a:cubicBezTo>
                  <a:close/>
                  <a:moveTo>
                    <a:pt x="8811" y="3662"/>
                  </a:moveTo>
                  <a:cubicBezTo>
                    <a:pt x="8881" y="3791"/>
                    <a:pt x="8942" y="3922"/>
                    <a:pt x="8998" y="4058"/>
                  </a:cubicBezTo>
                  <a:cubicBezTo>
                    <a:pt x="9124" y="4361"/>
                    <a:pt x="9215" y="4674"/>
                    <a:pt x="9269" y="4991"/>
                  </a:cubicBezTo>
                  <a:lnTo>
                    <a:pt x="8340" y="4589"/>
                  </a:lnTo>
                  <a:cubicBezTo>
                    <a:pt x="8312" y="4577"/>
                    <a:pt x="8283" y="4571"/>
                    <a:pt x="8254" y="4571"/>
                  </a:cubicBezTo>
                  <a:cubicBezTo>
                    <a:pt x="8197" y="4571"/>
                    <a:pt x="8140" y="4594"/>
                    <a:pt x="8099" y="4636"/>
                  </a:cubicBezTo>
                  <a:lnTo>
                    <a:pt x="7803" y="4942"/>
                  </a:lnTo>
                  <a:cubicBezTo>
                    <a:pt x="7784" y="4962"/>
                    <a:pt x="7757" y="4972"/>
                    <a:pt x="7730" y="4972"/>
                  </a:cubicBezTo>
                  <a:cubicBezTo>
                    <a:pt x="7719" y="4972"/>
                    <a:pt x="7707" y="4970"/>
                    <a:pt x="7696" y="4966"/>
                  </a:cubicBezTo>
                  <a:lnTo>
                    <a:pt x="7438" y="4877"/>
                  </a:lnTo>
                  <a:cubicBezTo>
                    <a:pt x="7386" y="4858"/>
                    <a:pt x="7357" y="4799"/>
                    <a:pt x="7377" y="4746"/>
                  </a:cubicBezTo>
                  <a:lnTo>
                    <a:pt x="7455" y="4528"/>
                  </a:lnTo>
                  <a:cubicBezTo>
                    <a:pt x="7470" y="4487"/>
                    <a:pt x="7509" y="4460"/>
                    <a:pt x="7553" y="4460"/>
                  </a:cubicBezTo>
                  <a:cubicBezTo>
                    <a:pt x="7555" y="4460"/>
                    <a:pt x="7557" y="4460"/>
                    <a:pt x="7560" y="4460"/>
                  </a:cubicBezTo>
                  <a:lnTo>
                    <a:pt x="7891" y="4487"/>
                  </a:lnTo>
                  <a:lnTo>
                    <a:pt x="7905" y="4487"/>
                  </a:lnTo>
                  <a:cubicBezTo>
                    <a:pt x="7909" y="4487"/>
                    <a:pt x="7912" y="4487"/>
                    <a:pt x="7915" y="4487"/>
                  </a:cubicBezTo>
                  <a:cubicBezTo>
                    <a:pt x="8013" y="4487"/>
                    <a:pt x="8109" y="4466"/>
                    <a:pt x="8198" y="4424"/>
                  </a:cubicBezTo>
                  <a:cubicBezTo>
                    <a:pt x="8356" y="4350"/>
                    <a:pt x="8473" y="4218"/>
                    <a:pt x="8531" y="4055"/>
                  </a:cubicBezTo>
                  <a:lnTo>
                    <a:pt x="8642" y="3743"/>
                  </a:lnTo>
                  <a:lnTo>
                    <a:pt x="8811" y="3662"/>
                  </a:lnTo>
                  <a:close/>
                  <a:moveTo>
                    <a:pt x="8305" y="5042"/>
                  </a:moveTo>
                  <a:lnTo>
                    <a:pt x="9325" y="5485"/>
                  </a:lnTo>
                  <a:cubicBezTo>
                    <a:pt x="9330" y="5560"/>
                    <a:pt x="9332" y="5637"/>
                    <a:pt x="9332" y="5712"/>
                  </a:cubicBezTo>
                  <a:lnTo>
                    <a:pt x="9317" y="5707"/>
                  </a:lnTo>
                  <a:cubicBezTo>
                    <a:pt x="9241" y="5682"/>
                    <a:pt x="9163" y="5669"/>
                    <a:pt x="9084" y="5669"/>
                  </a:cubicBezTo>
                  <a:cubicBezTo>
                    <a:pt x="9028" y="5669"/>
                    <a:pt x="8971" y="5676"/>
                    <a:pt x="8916" y="5690"/>
                  </a:cubicBezTo>
                  <a:lnTo>
                    <a:pt x="8782" y="5723"/>
                  </a:lnTo>
                  <a:cubicBezTo>
                    <a:pt x="8763" y="5728"/>
                    <a:pt x="8743" y="5731"/>
                    <a:pt x="8723" y="5731"/>
                  </a:cubicBezTo>
                  <a:cubicBezTo>
                    <a:pt x="8652" y="5731"/>
                    <a:pt x="8581" y="5699"/>
                    <a:pt x="8535" y="5642"/>
                  </a:cubicBezTo>
                  <a:lnTo>
                    <a:pt x="8301" y="5356"/>
                  </a:lnTo>
                  <a:cubicBezTo>
                    <a:pt x="8254" y="5299"/>
                    <a:pt x="8204" y="5249"/>
                    <a:pt x="8147" y="5204"/>
                  </a:cubicBezTo>
                  <a:lnTo>
                    <a:pt x="8305" y="5042"/>
                  </a:lnTo>
                  <a:close/>
                  <a:moveTo>
                    <a:pt x="3322" y="5389"/>
                  </a:moveTo>
                  <a:lnTo>
                    <a:pt x="3808" y="5560"/>
                  </a:lnTo>
                  <a:cubicBezTo>
                    <a:pt x="3953" y="5613"/>
                    <a:pt x="4070" y="5718"/>
                    <a:pt x="4135" y="5857"/>
                  </a:cubicBezTo>
                  <a:lnTo>
                    <a:pt x="4425" y="6463"/>
                  </a:lnTo>
                  <a:cubicBezTo>
                    <a:pt x="4487" y="6592"/>
                    <a:pt x="4593" y="6689"/>
                    <a:pt x="4727" y="6736"/>
                  </a:cubicBezTo>
                  <a:lnTo>
                    <a:pt x="4794" y="6760"/>
                  </a:lnTo>
                  <a:cubicBezTo>
                    <a:pt x="4859" y="6783"/>
                    <a:pt x="4911" y="6831"/>
                    <a:pt x="4943" y="6894"/>
                  </a:cubicBezTo>
                  <a:lnTo>
                    <a:pt x="4986" y="6984"/>
                  </a:lnTo>
                  <a:cubicBezTo>
                    <a:pt x="5025" y="7065"/>
                    <a:pt x="5018" y="7165"/>
                    <a:pt x="4967" y="7239"/>
                  </a:cubicBezTo>
                  <a:lnTo>
                    <a:pt x="4755" y="7561"/>
                  </a:lnTo>
                  <a:lnTo>
                    <a:pt x="4671" y="7533"/>
                  </a:lnTo>
                  <a:cubicBezTo>
                    <a:pt x="4625" y="7516"/>
                    <a:pt x="4578" y="7509"/>
                    <a:pt x="4532" y="7509"/>
                  </a:cubicBezTo>
                  <a:cubicBezTo>
                    <a:pt x="4407" y="7509"/>
                    <a:pt x="4285" y="7565"/>
                    <a:pt x="4205" y="7669"/>
                  </a:cubicBezTo>
                  <a:cubicBezTo>
                    <a:pt x="4202" y="7671"/>
                    <a:pt x="4199" y="7673"/>
                    <a:pt x="4197" y="7677"/>
                  </a:cubicBezTo>
                  <a:lnTo>
                    <a:pt x="3966" y="8009"/>
                  </a:lnTo>
                  <a:cubicBezTo>
                    <a:pt x="3930" y="8059"/>
                    <a:pt x="3876" y="8097"/>
                    <a:pt x="3815" y="8111"/>
                  </a:cubicBezTo>
                  <a:lnTo>
                    <a:pt x="3433" y="8207"/>
                  </a:lnTo>
                  <a:cubicBezTo>
                    <a:pt x="3362" y="8226"/>
                    <a:pt x="3307" y="8276"/>
                    <a:pt x="3283" y="8344"/>
                  </a:cubicBezTo>
                  <a:lnTo>
                    <a:pt x="3121" y="8806"/>
                  </a:lnTo>
                  <a:lnTo>
                    <a:pt x="3092" y="8334"/>
                  </a:lnTo>
                  <a:cubicBezTo>
                    <a:pt x="3080" y="8149"/>
                    <a:pt x="3106" y="7968"/>
                    <a:pt x="3167" y="7794"/>
                  </a:cubicBezTo>
                  <a:lnTo>
                    <a:pt x="3346" y="7292"/>
                  </a:lnTo>
                  <a:cubicBezTo>
                    <a:pt x="3413" y="7108"/>
                    <a:pt x="3388" y="6904"/>
                    <a:pt x="3281" y="6744"/>
                  </a:cubicBezTo>
                  <a:lnTo>
                    <a:pt x="2948" y="6244"/>
                  </a:lnTo>
                  <a:cubicBezTo>
                    <a:pt x="2917" y="6195"/>
                    <a:pt x="2909" y="6136"/>
                    <a:pt x="2928" y="6081"/>
                  </a:cubicBezTo>
                  <a:lnTo>
                    <a:pt x="3050" y="5738"/>
                  </a:lnTo>
                  <a:lnTo>
                    <a:pt x="3322" y="5389"/>
                  </a:lnTo>
                  <a:close/>
                  <a:moveTo>
                    <a:pt x="7217" y="5265"/>
                  </a:moveTo>
                  <a:cubicBezTo>
                    <a:pt x="7246" y="5265"/>
                    <a:pt x="7274" y="5270"/>
                    <a:pt x="7302" y="5279"/>
                  </a:cubicBezTo>
                  <a:lnTo>
                    <a:pt x="7646" y="5402"/>
                  </a:lnTo>
                  <a:cubicBezTo>
                    <a:pt x="7772" y="5448"/>
                    <a:pt x="7884" y="5525"/>
                    <a:pt x="7969" y="5629"/>
                  </a:cubicBezTo>
                  <a:lnTo>
                    <a:pt x="8204" y="5914"/>
                  </a:lnTo>
                  <a:cubicBezTo>
                    <a:pt x="8333" y="6072"/>
                    <a:pt x="8527" y="6161"/>
                    <a:pt x="8726" y="6161"/>
                  </a:cubicBezTo>
                  <a:cubicBezTo>
                    <a:pt x="8780" y="6161"/>
                    <a:pt x="8835" y="6154"/>
                    <a:pt x="8890" y="6140"/>
                  </a:cubicBezTo>
                  <a:lnTo>
                    <a:pt x="9021" y="6108"/>
                  </a:lnTo>
                  <a:cubicBezTo>
                    <a:pt x="9043" y="6103"/>
                    <a:pt x="9065" y="6100"/>
                    <a:pt x="9087" y="6100"/>
                  </a:cubicBezTo>
                  <a:cubicBezTo>
                    <a:pt x="9115" y="6100"/>
                    <a:pt x="9144" y="6105"/>
                    <a:pt x="9172" y="6116"/>
                  </a:cubicBezTo>
                  <a:lnTo>
                    <a:pt x="9311" y="6165"/>
                  </a:lnTo>
                  <a:cubicBezTo>
                    <a:pt x="9269" y="6587"/>
                    <a:pt x="9165" y="7009"/>
                    <a:pt x="8997" y="7412"/>
                  </a:cubicBezTo>
                  <a:cubicBezTo>
                    <a:pt x="8661" y="8221"/>
                    <a:pt x="8107" y="8894"/>
                    <a:pt x="7397" y="9372"/>
                  </a:cubicBezTo>
                  <a:cubicBezTo>
                    <a:pt x="7355" y="9329"/>
                    <a:pt x="7329" y="9271"/>
                    <a:pt x="7327" y="9208"/>
                  </a:cubicBezTo>
                  <a:lnTo>
                    <a:pt x="7286" y="8579"/>
                  </a:lnTo>
                  <a:cubicBezTo>
                    <a:pt x="7277" y="8437"/>
                    <a:pt x="7298" y="8295"/>
                    <a:pt x="7344" y="8159"/>
                  </a:cubicBezTo>
                  <a:lnTo>
                    <a:pt x="7522" y="7657"/>
                  </a:lnTo>
                  <a:cubicBezTo>
                    <a:pt x="7584" y="7483"/>
                    <a:pt x="7574" y="7297"/>
                    <a:pt x="7494" y="7129"/>
                  </a:cubicBezTo>
                  <a:cubicBezTo>
                    <a:pt x="7415" y="6962"/>
                    <a:pt x="7276" y="6836"/>
                    <a:pt x="7102" y="6774"/>
                  </a:cubicBezTo>
                  <a:lnTo>
                    <a:pt x="7092" y="6771"/>
                  </a:lnTo>
                  <a:cubicBezTo>
                    <a:pt x="6950" y="6719"/>
                    <a:pt x="6826" y="6624"/>
                    <a:pt x="6742" y="6498"/>
                  </a:cubicBezTo>
                  <a:lnTo>
                    <a:pt x="6726" y="6472"/>
                  </a:lnTo>
                  <a:cubicBezTo>
                    <a:pt x="6604" y="6289"/>
                    <a:pt x="6575" y="6058"/>
                    <a:pt x="6651" y="5849"/>
                  </a:cubicBezTo>
                  <a:cubicBezTo>
                    <a:pt x="6681" y="5765"/>
                    <a:pt x="6724" y="5689"/>
                    <a:pt x="6784" y="5622"/>
                  </a:cubicBezTo>
                  <a:lnTo>
                    <a:pt x="7020" y="5354"/>
                  </a:lnTo>
                  <a:cubicBezTo>
                    <a:pt x="7070" y="5297"/>
                    <a:pt x="7143" y="5265"/>
                    <a:pt x="7217" y="5265"/>
                  </a:cubicBezTo>
                  <a:close/>
                  <a:moveTo>
                    <a:pt x="4946" y="1338"/>
                  </a:moveTo>
                  <a:cubicBezTo>
                    <a:pt x="5515" y="1338"/>
                    <a:pt x="6082" y="1450"/>
                    <a:pt x="6623" y="1674"/>
                  </a:cubicBezTo>
                  <a:cubicBezTo>
                    <a:pt x="7434" y="2011"/>
                    <a:pt x="8110" y="2568"/>
                    <a:pt x="8586" y="3280"/>
                  </a:cubicBezTo>
                  <a:lnTo>
                    <a:pt x="8448" y="3345"/>
                  </a:lnTo>
                  <a:cubicBezTo>
                    <a:pt x="8348" y="3393"/>
                    <a:pt x="8273" y="3479"/>
                    <a:pt x="8235" y="3583"/>
                  </a:cubicBezTo>
                  <a:lnTo>
                    <a:pt x="8123" y="3901"/>
                  </a:lnTo>
                  <a:cubicBezTo>
                    <a:pt x="8102" y="3958"/>
                    <a:pt x="8063" y="4001"/>
                    <a:pt x="8011" y="4026"/>
                  </a:cubicBezTo>
                  <a:cubicBezTo>
                    <a:pt x="7982" y="4040"/>
                    <a:pt x="7949" y="4047"/>
                    <a:pt x="7918" y="4047"/>
                  </a:cubicBezTo>
                  <a:lnTo>
                    <a:pt x="7594" y="4021"/>
                  </a:lnTo>
                  <a:cubicBezTo>
                    <a:pt x="7579" y="4020"/>
                    <a:pt x="7564" y="4019"/>
                    <a:pt x="7550" y="4019"/>
                  </a:cubicBezTo>
                  <a:cubicBezTo>
                    <a:pt x="7327" y="4019"/>
                    <a:pt x="7125" y="4160"/>
                    <a:pt x="7049" y="4373"/>
                  </a:cubicBezTo>
                  <a:lnTo>
                    <a:pt x="6970" y="4593"/>
                  </a:lnTo>
                  <a:cubicBezTo>
                    <a:pt x="6936" y="4689"/>
                    <a:pt x="6933" y="4786"/>
                    <a:pt x="6952" y="4878"/>
                  </a:cubicBezTo>
                  <a:cubicBezTo>
                    <a:pt x="6855" y="4919"/>
                    <a:pt x="6766" y="4979"/>
                    <a:pt x="6694" y="5063"/>
                  </a:cubicBezTo>
                  <a:lnTo>
                    <a:pt x="6458" y="5331"/>
                  </a:lnTo>
                  <a:cubicBezTo>
                    <a:pt x="6363" y="5440"/>
                    <a:pt x="6290" y="5564"/>
                    <a:pt x="6241" y="5700"/>
                  </a:cubicBezTo>
                  <a:cubicBezTo>
                    <a:pt x="6124" y="6035"/>
                    <a:pt x="6169" y="6409"/>
                    <a:pt x="6366" y="6703"/>
                  </a:cubicBezTo>
                  <a:lnTo>
                    <a:pt x="6383" y="6729"/>
                  </a:lnTo>
                  <a:cubicBezTo>
                    <a:pt x="6516" y="6932"/>
                    <a:pt x="6717" y="7087"/>
                    <a:pt x="6947" y="7169"/>
                  </a:cubicBezTo>
                  <a:lnTo>
                    <a:pt x="6957" y="7172"/>
                  </a:lnTo>
                  <a:cubicBezTo>
                    <a:pt x="7094" y="7221"/>
                    <a:pt x="7164" y="7369"/>
                    <a:pt x="7115" y="7505"/>
                  </a:cubicBezTo>
                  <a:lnTo>
                    <a:pt x="6937" y="8006"/>
                  </a:lnTo>
                  <a:cubicBezTo>
                    <a:pt x="6871" y="8195"/>
                    <a:pt x="6842" y="8395"/>
                    <a:pt x="6855" y="8598"/>
                  </a:cubicBezTo>
                  <a:lnTo>
                    <a:pt x="6894" y="9227"/>
                  </a:lnTo>
                  <a:cubicBezTo>
                    <a:pt x="6904" y="9359"/>
                    <a:pt x="6949" y="9482"/>
                    <a:pt x="7023" y="9588"/>
                  </a:cubicBezTo>
                  <a:cubicBezTo>
                    <a:pt x="6892" y="9656"/>
                    <a:pt x="6759" y="9721"/>
                    <a:pt x="6622" y="9777"/>
                  </a:cubicBezTo>
                  <a:cubicBezTo>
                    <a:pt x="6080" y="10002"/>
                    <a:pt x="5512" y="10114"/>
                    <a:pt x="4943" y="10114"/>
                  </a:cubicBezTo>
                  <a:cubicBezTo>
                    <a:pt x="4374" y="10114"/>
                    <a:pt x="3806" y="10002"/>
                    <a:pt x="3265" y="9777"/>
                  </a:cubicBezTo>
                  <a:cubicBezTo>
                    <a:pt x="2186" y="9337"/>
                    <a:pt x="1342" y="8495"/>
                    <a:pt x="893" y="7412"/>
                  </a:cubicBezTo>
                  <a:cubicBezTo>
                    <a:pt x="445" y="6331"/>
                    <a:pt x="445" y="5139"/>
                    <a:pt x="893" y="4058"/>
                  </a:cubicBezTo>
                  <a:cubicBezTo>
                    <a:pt x="1035" y="3717"/>
                    <a:pt x="1213" y="3402"/>
                    <a:pt x="1427" y="3114"/>
                  </a:cubicBezTo>
                  <a:lnTo>
                    <a:pt x="1427" y="3114"/>
                  </a:lnTo>
                  <a:lnTo>
                    <a:pt x="1422" y="3416"/>
                  </a:lnTo>
                  <a:cubicBezTo>
                    <a:pt x="1416" y="3675"/>
                    <a:pt x="1572" y="3907"/>
                    <a:pt x="1811" y="4001"/>
                  </a:cubicBezTo>
                  <a:lnTo>
                    <a:pt x="1821" y="4082"/>
                  </a:lnTo>
                  <a:cubicBezTo>
                    <a:pt x="1848" y="4296"/>
                    <a:pt x="1969" y="4480"/>
                    <a:pt x="2152" y="4590"/>
                  </a:cubicBezTo>
                  <a:lnTo>
                    <a:pt x="2746" y="4945"/>
                  </a:lnTo>
                  <a:cubicBezTo>
                    <a:pt x="2765" y="4956"/>
                    <a:pt x="2776" y="4971"/>
                    <a:pt x="2786" y="4988"/>
                  </a:cubicBezTo>
                  <a:lnTo>
                    <a:pt x="2810" y="5039"/>
                  </a:lnTo>
                  <a:cubicBezTo>
                    <a:pt x="2838" y="5100"/>
                    <a:pt x="2876" y="5153"/>
                    <a:pt x="2925" y="5198"/>
                  </a:cubicBezTo>
                  <a:lnTo>
                    <a:pt x="2689" y="5499"/>
                  </a:lnTo>
                  <a:cubicBezTo>
                    <a:pt x="2675" y="5516"/>
                    <a:pt x="2665" y="5537"/>
                    <a:pt x="2658" y="5558"/>
                  </a:cubicBezTo>
                  <a:lnTo>
                    <a:pt x="2523" y="5935"/>
                  </a:lnTo>
                  <a:cubicBezTo>
                    <a:pt x="2458" y="6116"/>
                    <a:pt x="2484" y="6320"/>
                    <a:pt x="2591" y="6482"/>
                  </a:cubicBezTo>
                  <a:lnTo>
                    <a:pt x="2924" y="6981"/>
                  </a:lnTo>
                  <a:cubicBezTo>
                    <a:pt x="2956" y="7029"/>
                    <a:pt x="2963" y="7090"/>
                    <a:pt x="2943" y="7143"/>
                  </a:cubicBezTo>
                  <a:lnTo>
                    <a:pt x="2765" y="7647"/>
                  </a:lnTo>
                  <a:cubicBezTo>
                    <a:pt x="2682" y="7874"/>
                    <a:pt x="2647" y="8113"/>
                    <a:pt x="2663" y="8356"/>
                  </a:cubicBezTo>
                  <a:lnTo>
                    <a:pt x="2697" y="8932"/>
                  </a:lnTo>
                  <a:cubicBezTo>
                    <a:pt x="2707" y="9094"/>
                    <a:pt x="2810" y="9233"/>
                    <a:pt x="2961" y="9291"/>
                  </a:cubicBezTo>
                  <a:cubicBezTo>
                    <a:pt x="3008" y="9308"/>
                    <a:pt x="3057" y="9318"/>
                    <a:pt x="3106" y="9318"/>
                  </a:cubicBezTo>
                  <a:cubicBezTo>
                    <a:pt x="3164" y="9318"/>
                    <a:pt x="3223" y="9305"/>
                    <a:pt x="3278" y="9279"/>
                  </a:cubicBezTo>
                  <a:cubicBezTo>
                    <a:pt x="3380" y="9233"/>
                    <a:pt x="3455" y="9149"/>
                    <a:pt x="3491" y="9045"/>
                  </a:cubicBezTo>
                  <a:lnTo>
                    <a:pt x="3652" y="8592"/>
                  </a:lnTo>
                  <a:lnTo>
                    <a:pt x="3924" y="8524"/>
                  </a:lnTo>
                  <a:cubicBezTo>
                    <a:pt x="4085" y="8483"/>
                    <a:pt x="4226" y="8386"/>
                    <a:pt x="4322" y="8249"/>
                  </a:cubicBezTo>
                  <a:lnTo>
                    <a:pt x="4540" y="7936"/>
                  </a:lnTo>
                  <a:lnTo>
                    <a:pt x="4624" y="7965"/>
                  </a:lnTo>
                  <a:cubicBezTo>
                    <a:pt x="4670" y="7981"/>
                    <a:pt x="4716" y="7988"/>
                    <a:pt x="4762" y="7988"/>
                  </a:cubicBezTo>
                  <a:cubicBezTo>
                    <a:pt x="4899" y="7988"/>
                    <a:pt x="5030" y="7921"/>
                    <a:pt x="5108" y="7802"/>
                  </a:cubicBezTo>
                  <a:lnTo>
                    <a:pt x="5329" y="7469"/>
                  </a:lnTo>
                  <a:cubicBezTo>
                    <a:pt x="5464" y="7268"/>
                    <a:pt x="5481" y="7007"/>
                    <a:pt x="5378" y="6789"/>
                  </a:cubicBezTo>
                  <a:lnTo>
                    <a:pt x="5335" y="6699"/>
                  </a:lnTo>
                  <a:cubicBezTo>
                    <a:pt x="5255" y="6532"/>
                    <a:pt x="5116" y="6405"/>
                    <a:pt x="4941" y="6344"/>
                  </a:cubicBezTo>
                  <a:lnTo>
                    <a:pt x="4875" y="6320"/>
                  </a:lnTo>
                  <a:cubicBezTo>
                    <a:pt x="4850" y="6311"/>
                    <a:pt x="4830" y="6294"/>
                    <a:pt x="4817" y="6268"/>
                  </a:cubicBezTo>
                  <a:lnTo>
                    <a:pt x="4527" y="5661"/>
                  </a:lnTo>
                  <a:cubicBezTo>
                    <a:pt x="4412" y="5419"/>
                    <a:pt x="4208" y="5234"/>
                    <a:pt x="3954" y="5144"/>
                  </a:cubicBezTo>
                  <a:lnTo>
                    <a:pt x="3255" y="4897"/>
                  </a:lnTo>
                  <a:cubicBezTo>
                    <a:pt x="3231" y="4887"/>
                    <a:pt x="3210" y="4869"/>
                    <a:pt x="3197" y="4843"/>
                  </a:cubicBezTo>
                  <a:lnTo>
                    <a:pt x="3174" y="4793"/>
                  </a:lnTo>
                  <a:cubicBezTo>
                    <a:pt x="3129" y="4697"/>
                    <a:pt x="3057" y="4619"/>
                    <a:pt x="2966" y="4566"/>
                  </a:cubicBezTo>
                  <a:lnTo>
                    <a:pt x="2905" y="4529"/>
                  </a:lnTo>
                  <a:lnTo>
                    <a:pt x="2915" y="4500"/>
                  </a:lnTo>
                  <a:cubicBezTo>
                    <a:pt x="2940" y="4435"/>
                    <a:pt x="2986" y="4383"/>
                    <a:pt x="3050" y="4351"/>
                  </a:cubicBezTo>
                  <a:cubicBezTo>
                    <a:pt x="3085" y="4334"/>
                    <a:pt x="3123" y="4326"/>
                    <a:pt x="3161" y="4326"/>
                  </a:cubicBezTo>
                  <a:cubicBezTo>
                    <a:pt x="3190" y="4326"/>
                    <a:pt x="3219" y="4331"/>
                    <a:pt x="3248" y="4341"/>
                  </a:cubicBezTo>
                  <a:lnTo>
                    <a:pt x="3339" y="4373"/>
                  </a:lnTo>
                  <a:cubicBezTo>
                    <a:pt x="3318" y="4474"/>
                    <a:pt x="3371" y="4579"/>
                    <a:pt x="3469" y="4618"/>
                  </a:cubicBezTo>
                  <a:cubicBezTo>
                    <a:pt x="3494" y="4629"/>
                    <a:pt x="3522" y="4634"/>
                    <a:pt x="3549" y="4634"/>
                  </a:cubicBezTo>
                  <a:cubicBezTo>
                    <a:pt x="3634" y="4634"/>
                    <a:pt x="3716" y="4583"/>
                    <a:pt x="3750" y="4499"/>
                  </a:cubicBezTo>
                  <a:lnTo>
                    <a:pt x="3786" y="4406"/>
                  </a:lnTo>
                  <a:lnTo>
                    <a:pt x="5383" y="3563"/>
                  </a:lnTo>
                  <a:lnTo>
                    <a:pt x="5585" y="3635"/>
                  </a:lnTo>
                  <a:cubicBezTo>
                    <a:pt x="5626" y="3650"/>
                    <a:pt x="5668" y="3657"/>
                    <a:pt x="5710" y="3657"/>
                  </a:cubicBezTo>
                  <a:cubicBezTo>
                    <a:pt x="5802" y="3657"/>
                    <a:pt x="5892" y="3622"/>
                    <a:pt x="5962" y="3560"/>
                  </a:cubicBezTo>
                  <a:lnTo>
                    <a:pt x="6034" y="3495"/>
                  </a:lnTo>
                  <a:cubicBezTo>
                    <a:pt x="6177" y="3364"/>
                    <a:pt x="6199" y="3147"/>
                    <a:pt x="6082" y="2992"/>
                  </a:cubicBezTo>
                  <a:lnTo>
                    <a:pt x="5915" y="2771"/>
                  </a:lnTo>
                  <a:lnTo>
                    <a:pt x="6250" y="2803"/>
                  </a:lnTo>
                  <a:cubicBezTo>
                    <a:pt x="6256" y="2803"/>
                    <a:pt x="6263" y="2804"/>
                    <a:pt x="6270" y="2804"/>
                  </a:cubicBezTo>
                  <a:cubicBezTo>
                    <a:pt x="6361" y="2804"/>
                    <a:pt x="6442" y="2749"/>
                    <a:pt x="6474" y="2661"/>
                  </a:cubicBezTo>
                  <a:lnTo>
                    <a:pt x="6541" y="2473"/>
                  </a:lnTo>
                  <a:cubicBezTo>
                    <a:pt x="6561" y="2418"/>
                    <a:pt x="6558" y="2358"/>
                    <a:pt x="6532" y="2308"/>
                  </a:cubicBezTo>
                  <a:cubicBezTo>
                    <a:pt x="6507" y="2256"/>
                    <a:pt x="6464" y="2215"/>
                    <a:pt x="6409" y="2196"/>
                  </a:cubicBezTo>
                  <a:lnTo>
                    <a:pt x="5323" y="1811"/>
                  </a:lnTo>
                  <a:cubicBezTo>
                    <a:pt x="5302" y="1804"/>
                    <a:pt x="5279" y="1798"/>
                    <a:pt x="5255" y="1798"/>
                  </a:cubicBezTo>
                  <a:lnTo>
                    <a:pt x="4716" y="1793"/>
                  </a:lnTo>
                  <a:cubicBezTo>
                    <a:pt x="4736" y="1688"/>
                    <a:pt x="4678" y="1581"/>
                    <a:pt x="4577" y="1545"/>
                  </a:cubicBezTo>
                  <a:lnTo>
                    <a:pt x="4396" y="1480"/>
                  </a:lnTo>
                  <a:cubicBezTo>
                    <a:pt x="4301" y="1447"/>
                    <a:pt x="4204" y="1431"/>
                    <a:pt x="4108" y="1431"/>
                  </a:cubicBezTo>
                  <a:cubicBezTo>
                    <a:pt x="4086" y="1431"/>
                    <a:pt x="4064" y="1432"/>
                    <a:pt x="4043" y="1434"/>
                  </a:cubicBezTo>
                  <a:cubicBezTo>
                    <a:pt x="4341" y="1370"/>
                    <a:pt x="4643" y="1338"/>
                    <a:pt x="4946" y="1338"/>
                  </a:cubicBezTo>
                  <a:close/>
                  <a:moveTo>
                    <a:pt x="7170" y="920"/>
                  </a:moveTo>
                  <a:cubicBezTo>
                    <a:pt x="8384" y="1481"/>
                    <a:pt x="9331" y="2461"/>
                    <a:pt x="9845" y="3704"/>
                  </a:cubicBezTo>
                  <a:cubicBezTo>
                    <a:pt x="10388" y="5016"/>
                    <a:pt x="10388" y="6456"/>
                    <a:pt x="9845" y="7766"/>
                  </a:cubicBezTo>
                  <a:cubicBezTo>
                    <a:pt x="9302" y="9075"/>
                    <a:pt x="8283" y="10094"/>
                    <a:pt x="6973" y="10637"/>
                  </a:cubicBezTo>
                  <a:cubicBezTo>
                    <a:pt x="6319" y="10908"/>
                    <a:pt x="5631" y="11043"/>
                    <a:pt x="4944" y="11043"/>
                  </a:cubicBezTo>
                  <a:cubicBezTo>
                    <a:pt x="4327" y="11043"/>
                    <a:pt x="3709" y="10934"/>
                    <a:pt x="3115" y="10715"/>
                  </a:cubicBezTo>
                  <a:lnTo>
                    <a:pt x="3302" y="10262"/>
                  </a:lnTo>
                  <a:cubicBezTo>
                    <a:pt x="3836" y="10456"/>
                    <a:pt x="4389" y="10553"/>
                    <a:pt x="4944" y="10553"/>
                  </a:cubicBezTo>
                  <a:cubicBezTo>
                    <a:pt x="5568" y="10553"/>
                    <a:pt x="6192" y="10430"/>
                    <a:pt x="6788" y="10184"/>
                  </a:cubicBezTo>
                  <a:cubicBezTo>
                    <a:pt x="7976" y="9692"/>
                    <a:pt x="8901" y="8766"/>
                    <a:pt x="9395" y="7577"/>
                  </a:cubicBezTo>
                  <a:cubicBezTo>
                    <a:pt x="9887" y="6389"/>
                    <a:pt x="9887" y="5081"/>
                    <a:pt x="9395" y="3893"/>
                  </a:cubicBezTo>
                  <a:cubicBezTo>
                    <a:pt x="8930" y="2771"/>
                    <a:pt x="8079" y="1882"/>
                    <a:pt x="6985" y="1373"/>
                  </a:cubicBezTo>
                  <a:lnTo>
                    <a:pt x="7170" y="920"/>
                  </a:lnTo>
                  <a:close/>
                  <a:moveTo>
                    <a:pt x="5189" y="11469"/>
                  </a:moveTo>
                  <a:lnTo>
                    <a:pt x="5189" y="12420"/>
                  </a:lnTo>
                  <a:lnTo>
                    <a:pt x="4700" y="12420"/>
                  </a:lnTo>
                  <a:lnTo>
                    <a:pt x="4700" y="11469"/>
                  </a:lnTo>
                  <a:cubicBezTo>
                    <a:pt x="4781" y="11472"/>
                    <a:pt x="4863" y="11475"/>
                    <a:pt x="4944" y="11475"/>
                  </a:cubicBezTo>
                  <a:cubicBezTo>
                    <a:pt x="5025" y="11475"/>
                    <a:pt x="5106" y="11472"/>
                    <a:pt x="5189" y="11469"/>
                  </a:cubicBezTo>
                  <a:close/>
                  <a:moveTo>
                    <a:pt x="6872" y="12851"/>
                  </a:moveTo>
                  <a:cubicBezTo>
                    <a:pt x="6878" y="12851"/>
                    <a:pt x="6884" y="12854"/>
                    <a:pt x="6885" y="12859"/>
                  </a:cubicBezTo>
                  <a:lnTo>
                    <a:pt x="7125" y="13339"/>
                  </a:lnTo>
                  <a:lnTo>
                    <a:pt x="2765" y="13339"/>
                  </a:lnTo>
                  <a:lnTo>
                    <a:pt x="3005" y="12859"/>
                  </a:lnTo>
                  <a:cubicBezTo>
                    <a:pt x="3006" y="12853"/>
                    <a:pt x="3012" y="12851"/>
                    <a:pt x="3018" y="12851"/>
                  </a:cubicBezTo>
                  <a:close/>
                  <a:moveTo>
                    <a:pt x="7229" y="1"/>
                  </a:moveTo>
                  <a:cubicBezTo>
                    <a:pt x="7144" y="1"/>
                    <a:pt x="7062" y="51"/>
                    <a:pt x="7028" y="135"/>
                  </a:cubicBezTo>
                  <a:lnTo>
                    <a:pt x="6583" y="1209"/>
                  </a:lnTo>
                  <a:cubicBezTo>
                    <a:pt x="6050" y="1015"/>
                    <a:pt x="5496" y="918"/>
                    <a:pt x="4941" y="918"/>
                  </a:cubicBezTo>
                  <a:cubicBezTo>
                    <a:pt x="4317" y="918"/>
                    <a:pt x="3693" y="1041"/>
                    <a:pt x="3099" y="1287"/>
                  </a:cubicBezTo>
                  <a:cubicBezTo>
                    <a:pt x="1911" y="1780"/>
                    <a:pt x="986" y="2706"/>
                    <a:pt x="492" y="3894"/>
                  </a:cubicBezTo>
                  <a:cubicBezTo>
                    <a:pt x="0" y="5082"/>
                    <a:pt x="0" y="6391"/>
                    <a:pt x="492" y="7579"/>
                  </a:cubicBezTo>
                  <a:cubicBezTo>
                    <a:pt x="957" y="8700"/>
                    <a:pt x="1807" y="9589"/>
                    <a:pt x="2899" y="10097"/>
                  </a:cubicBezTo>
                  <a:lnTo>
                    <a:pt x="2629" y="10753"/>
                  </a:lnTo>
                  <a:lnTo>
                    <a:pt x="2455" y="11172"/>
                  </a:lnTo>
                  <a:cubicBezTo>
                    <a:pt x="2410" y="11282"/>
                    <a:pt x="2462" y="11410"/>
                    <a:pt x="2572" y="11455"/>
                  </a:cubicBezTo>
                  <a:cubicBezTo>
                    <a:pt x="2600" y="11465"/>
                    <a:pt x="2627" y="11471"/>
                    <a:pt x="2656" y="11471"/>
                  </a:cubicBezTo>
                  <a:cubicBezTo>
                    <a:pt x="2740" y="11471"/>
                    <a:pt x="2820" y="11420"/>
                    <a:pt x="2854" y="11337"/>
                  </a:cubicBezTo>
                  <a:lnTo>
                    <a:pt x="2948" y="11113"/>
                  </a:lnTo>
                  <a:cubicBezTo>
                    <a:pt x="3380" y="11272"/>
                    <a:pt x="3821" y="11381"/>
                    <a:pt x="4267" y="11433"/>
                  </a:cubicBezTo>
                  <a:lnTo>
                    <a:pt x="4267" y="12419"/>
                  </a:lnTo>
                  <a:lnTo>
                    <a:pt x="3015" y="12419"/>
                  </a:lnTo>
                  <a:cubicBezTo>
                    <a:pt x="2846" y="12419"/>
                    <a:pt x="2694" y="12513"/>
                    <a:pt x="2617" y="12665"/>
                  </a:cubicBezTo>
                  <a:lnTo>
                    <a:pt x="2222" y="13458"/>
                  </a:lnTo>
                  <a:cubicBezTo>
                    <a:pt x="2189" y="13524"/>
                    <a:pt x="2190" y="13604"/>
                    <a:pt x="2231" y="13668"/>
                  </a:cubicBezTo>
                  <a:cubicBezTo>
                    <a:pt x="2270" y="13730"/>
                    <a:pt x="2339" y="13770"/>
                    <a:pt x="2413" y="13770"/>
                  </a:cubicBezTo>
                  <a:lnTo>
                    <a:pt x="7476" y="13770"/>
                  </a:lnTo>
                  <a:cubicBezTo>
                    <a:pt x="7549" y="13770"/>
                    <a:pt x="7620" y="13733"/>
                    <a:pt x="7658" y="13668"/>
                  </a:cubicBezTo>
                  <a:cubicBezTo>
                    <a:pt x="7697" y="13604"/>
                    <a:pt x="7701" y="13524"/>
                    <a:pt x="7667" y="13458"/>
                  </a:cubicBezTo>
                  <a:lnTo>
                    <a:pt x="7270" y="12665"/>
                  </a:lnTo>
                  <a:cubicBezTo>
                    <a:pt x="7195" y="12513"/>
                    <a:pt x="7043" y="12419"/>
                    <a:pt x="6872" y="12419"/>
                  </a:cubicBezTo>
                  <a:lnTo>
                    <a:pt x="5620" y="12419"/>
                  </a:lnTo>
                  <a:lnTo>
                    <a:pt x="5620" y="11433"/>
                  </a:lnTo>
                  <a:cubicBezTo>
                    <a:pt x="6135" y="11371"/>
                    <a:pt x="6646" y="11238"/>
                    <a:pt x="7140" y="11034"/>
                  </a:cubicBezTo>
                  <a:cubicBezTo>
                    <a:pt x="8555" y="10447"/>
                    <a:pt x="9658" y="9345"/>
                    <a:pt x="10244" y="7929"/>
                  </a:cubicBezTo>
                  <a:cubicBezTo>
                    <a:pt x="10829" y="6515"/>
                    <a:pt x="10829" y="4956"/>
                    <a:pt x="10243" y="3541"/>
                  </a:cubicBezTo>
                  <a:cubicBezTo>
                    <a:pt x="9684" y="2192"/>
                    <a:pt x="8657" y="1128"/>
                    <a:pt x="7335" y="523"/>
                  </a:cubicBezTo>
                  <a:lnTo>
                    <a:pt x="7428" y="299"/>
                  </a:lnTo>
                  <a:cubicBezTo>
                    <a:pt x="7473" y="189"/>
                    <a:pt x="7421" y="63"/>
                    <a:pt x="7311" y="17"/>
                  </a:cubicBezTo>
                  <a:cubicBezTo>
                    <a:pt x="7284" y="6"/>
                    <a:pt x="7256" y="1"/>
                    <a:pt x="7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3"/>
            <p:cNvSpPr/>
            <p:nvPr/>
          </p:nvSpPr>
          <p:spPr>
            <a:xfrm>
              <a:off x="1572192" y="4421694"/>
              <a:ext cx="19082" cy="17867"/>
            </a:xfrm>
            <a:custGeom>
              <a:rect b="b" l="l" r="r" t="t"/>
              <a:pathLst>
                <a:path extrusionOk="0" h="662" w="707">
                  <a:moveTo>
                    <a:pt x="469" y="0"/>
                  </a:moveTo>
                  <a:cubicBezTo>
                    <a:pt x="414" y="0"/>
                    <a:pt x="359" y="22"/>
                    <a:pt x="316" y="64"/>
                  </a:cubicBezTo>
                  <a:lnTo>
                    <a:pt x="86" y="293"/>
                  </a:lnTo>
                  <a:cubicBezTo>
                    <a:pt x="0" y="378"/>
                    <a:pt x="0" y="514"/>
                    <a:pt x="86" y="600"/>
                  </a:cubicBezTo>
                  <a:cubicBezTo>
                    <a:pt x="128" y="640"/>
                    <a:pt x="184" y="662"/>
                    <a:pt x="238" y="662"/>
                  </a:cubicBezTo>
                  <a:cubicBezTo>
                    <a:pt x="293" y="662"/>
                    <a:pt x="348" y="640"/>
                    <a:pt x="390" y="600"/>
                  </a:cubicBezTo>
                  <a:lnTo>
                    <a:pt x="620" y="370"/>
                  </a:lnTo>
                  <a:cubicBezTo>
                    <a:pt x="707" y="284"/>
                    <a:pt x="707" y="148"/>
                    <a:pt x="621" y="64"/>
                  </a:cubicBezTo>
                  <a:cubicBezTo>
                    <a:pt x="579" y="22"/>
                    <a:pt x="52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43"/>
          <p:cNvGrpSpPr/>
          <p:nvPr/>
        </p:nvGrpSpPr>
        <p:grpSpPr>
          <a:xfrm>
            <a:off x="1784603" y="4356514"/>
            <a:ext cx="371706" cy="328252"/>
            <a:chOff x="1784603" y="4356514"/>
            <a:chExt cx="371706" cy="328252"/>
          </a:xfrm>
        </p:grpSpPr>
        <p:sp>
          <p:nvSpPr>
            <p:cNvPr id="4748" name="Google Shape;4748;p43"/>
            <p:cNvSpPr/>
            <p:nvPr/>
          </p:nvSpPr>
          <p:spPr>
            <a:xfrm>
              <a:off x="1784603" y="4356514"/>
              <a:ext cx="371706" cy="328252"/>
            </a:xfrm>
            <a:custGeom>
              <a:rect b="b" l="l" r="r" t="t"/>
              <a:pathLst>
                <a:path extrusionOk="0" h="12162" w="13772">
                  <a:moveTo>
                    <a:pt x="5480" y="433"/>
                  </a:moveTo>
                  <a:cubicBezTo>
                    <a:pt x="6195" y="433"/>
                    <a:pt x="6541" y="583"/>
                    <a:pt x="6671" y="659"/>
                  </a:cubicBezTo>
                  <a:cubicBezTo>
                    <a:pt x="6671" y="664"/>
                    <a:pt x="6669" y="672"/>
                    <a:pt x="6669" y="677"/>
                  </a:cubicBezTo>
                  <a:lnTo>
                    <a:pt x="6669" y="5472"/>
                  </a:lnTo>
                  <a:cubicBezTo>
                    <a:pt x="6427" y="5378"/>
                    <a:pt x="6049" y="5291"/>
                    <a:pt x="5479" y="5291"/>
                  </a:cubicBezTo>
                  <a:cubicBezTo>
                    <a:pt x="4618" y="5291"/>
                    <a:pt x="3651" y="5472"/>
                    <a:pt x="3194" y="5571"/>
                  </a:cubicBezTo>
                  <a:lnTo>
                    <a:pt x="3194" y="722"/>
                  </a:lnTo>
                  <a:lnTo>
                    <a:pt x="3195" y="722"/>
                  </a:lnTo>
                  <a:cubicBezTo>
                    <a:pt x="3586" y="635"/>
                    <a:pt x="4606" y="433"/>
                    <a:pt x="5480" y="433"/>
                  </a:cubicBezTo>
                  <a:close/>
                  <a:moveTo>
                    <a:pt x="8294" y="433"/>
                  </a:moveTo>
                  <a:cubicBezTo>
                    <a:pt x="9168" y="433"/>
                    <a:pt x="10188" y="637"/>
                    <a:pt x="10579" y="722"/>
                  </a:cubicBezTo>
                  <a:lnTo>
                    <a:pt x="10579" y="5571"/>
                  </a:lnTo>
                  <a:cubicBezTo>
                    <a:pt x="10120" y="5472"/>
                    <a:pt x="9155" y="5291"/>
                    <a:pt x="8294" y="5291"/>
                  </a:cubicBezTo>
                  <a:cubicBezTo>
                    <a:pt x="7722" y="5291"/>
                    <a:pt x="7342" y="5381"/>
                    <a:pt x="7101" y="5475"/>
                  </a:cubicBezTo>
                  <a:lnTo>
                    <a:pt x="7101" y="679"/>
                  </a:lnTo>
                  <a:lnTo>
                    <a:pt x="7101" y="663"/>
                  </a:lnTo>
                  <a:cubicBezTo>
                    <a:pt x="7229" y="585"/>
                    <a:pt x="7572" y="433"/>
                    <a:pt x="8294" y="433"/>
                  </a:cubicBezTo>
                  <a:close/>
                  <a:moveTo>
                    <a:pt x="11256" y="1122"/>
                  </a:moveTo>
                  <a:cubicBezTo>
                    <a:pt x="11391" y="1122"/>
                    <a:pt x="11501" y="1232"/>
                    <a:pt x="11501" y="1366"/>
                  </a:cubicBezTo>
                  <a:lnTo>
                    <a:pt x="11501" y="2513"/>
                  </a:lnTo>
                  <a:lnTo>
                    <a:pt x="11501" y="2515"/>
                  </a:lnTo>
                  <a:lnTo>
                    <a:pt x="11501" y="2517"/>
                  </a:lnTo>
                  <a:lnTo>
                    <a:pt x="11501" y="6194"/>
                  </a:lnTo>
                  <a:cubicBezTo>
                    <a:pt x="11501" y="6329"/>
                    <a:pt x="11391" y="6439"/>
                    <a:pt x="11256" y="6439"/>
                  </a:cubicBezTo>
                  <a:lnTo>
                    <a:pt x="7101" y="6439"/>
                  </a:lnTo>
                  <a:lnTo>
                    <a:pt x="7101" y="5947"/>
                  </a:lnTo>
                  <a:cubicBezTo>
                    <a:pt x="7230" y="5870"/>
                    <a:pt x="7573" y="5718"/>
                    <a:pt x="8294" y="5718"/>
                  </a:cubicBezTo>
                  <a:cubicBezTo>
                    <a:pt x="9395" y="5718"/>
                    <a:pt x="10731" y="6042"/>
                    <a:pt x="10743" y="6047"/>
                  </a:cubicBezTo>
                  <a:cubicBezTo>
                    <a:pt x="10761" y="6052"/>
                    <a:pt x="10780" y="6054"/>
                    <a:pt x="10798" y="6054"/>
                  </a:cubicBezTo>
                  <a:cubicBezTo>
                    <a:pt x="10846" y="6054"/>
                    <a:pt x="10892" y="6039"/>
                    <a:pt x="10929" y="6011"/>
                  </a:cubicBezTo>
                  <a:cubicBezTo>
                    <a:pt x="10982" y="5969"/>
                    <a:pt x="11013" y="5906"/>
                    <a:pt x="11013" y="5840"/>
                  </a:cubicBezTo>
                  <a:lnTo>
                    <a:pt x="11013" y="1122"/>
                  </a:lnTo>
                  <a:close/>
                  <a:moveTo>
                    <a:pt x="2762" y="1122"/>
                  </a:moveTo>
                  <a:lnTo>
                    <a:pt x="2762" y="5840"/>
                  </a:lnTo>
                  <a:cubicBezTo>
                    <a:pt x="2762" y="5906"/>
                    <a:pt x="2794" y="5969"/>
                    <a:pt x="2846" y="6011"/>
                  </a:cubicBezTo>
                  <a:cubicBezTo>
                    <a:pt x="2884" y="6040"/>
                    <a:pt x="2930" y="6056"/>
                    <a:pt x="2978" y="6056"/>
                  </a:cubicBezTo>
                  <a:cubicBezTo>
                    <a:pt x="2995" y="6056"/>
                    <a:pt x="3013" y="6054"/>
                    <a:pt x="3030" y="6050"/>
                  </a:cubicBezTo>
                  <a:cubicBezTo>
                    <a:pt x="3043" y="6047"/>
                    <a:pt x="4379" y="5723"/>
                    <a:pt x="5480" y="5723"/>
                  </a:cubicBezTo>
                  <a:cubicBezTo>
                    <a:pt x="6194" y="5723"/>
                    <a:pt x="6538" y="5870"/>
                    <a:pt x="6671" y="5948"/>
                  </a:cubicBezTo>
                  <a:lnTo>
                    <a:pt x="6671" y="6442"/>
                  </a:lnTo>
                  <a:lnTo>
                    <a:pt x="2518" y="6442"/>
                  </a:lnTo>
                  <a:cubicBezTo>
                    <a:pt x="2383" y="6442"/>
                    <a:pt x="2273" y="6332"/>
                    <a:pt x="2273" y="6199"/>
                  </a:cubicBezTo>
                  <a:lnTo>
                    <a:pt x="2272" y="1366"/>
                  </a:lnTo>
                  <a:cubicBezTo>
                    <a:pt x="2272" y="1232"/>
                    <a:pt x="2382" y="1122"/>
                    <a:pt x="2515" y="1122"/>
                  </a:cubicBezTo>
                  <a:close/>
                  <a:moveTo>
                    <a:pt x="12419" y="2734"/>
                  </a:moveTo>
                  <a:lnTo>
                    <a:pt x="12419" y="9203"/>
                  </a:lnTo>
                  <a:lnTo>
                    <a:pt x="1350" y="9203"/>
                  </a:lnTo>
                  <a:lnTo>
                    <a:pt x="1350" y="2734"/>
                  </a:lnTo>
                  <a:lnTo>
                    <a:pt x="1839" y="2734"/>
                  </a:lnTo>
                  <a:lnTo>
                    <a:pt x="1839" y="6199"/>
                  </a:lnTo>
                  <a:cubicBezTo>
                    <a:pt x="1840" y="6569"/>
                    <a:pt x="2143" y="6873"/>
                    <a:pt x="2515" y="6873"/>
                  </a:cubicBezTo>
                  <a:lnTo>
                    <a:pt x="11255" y="6873"/>
                  </a:lnTo>
                  <a:cubicBezTo>
                    <a:pt x="11628" y="6873"/>
                    <a:pt x="11929" y="6569"/>
                    <a:pt x="11929" y="6199"/>
                  </a:cubicBezTo>
                  <a:lnTo>
                    <a:pt x="11929" y="2734"/>
                  </a:lnTo>
                  <a:close/>
                  <a:moveTo>
                    <a:pt x="13097" y="1811"/>
                  </a:moveTo>
                  <a:cubicBezTo>
                    <a:pt x="13231" y="1811"/>
                    <a:pt x="13341" y="1922"/>
                    <a:pt x="13341" y="2055"/>
                  </a:cubicBezTo>
                  <a:lnTo>
                    <a:pt x="13339" y="9876"/>
                  </a:lnTo>
                  <a:cubicBezTo>
                    <a:pt x="13339" y="10010"/>
                    <a:pt x="13229" y="10121"/>
                    <a:pt x="13095" y="10121"/>
                  </a:cubicBezTo>
                  <a:lnTo>
                    <a:pt x="675" y="10121"/>
                  </a:lnTo>
                  <a:cubicBezTo>
                    <a:pt x="542" y="10121"/>
                    <a:pt x="431" y="10010"/>
                    <a:pt x="431" y="9876"/>
                  </a:cubicBezTo>
                  <a:lnTo>
                    <a:pt x="431" y="2055"/>
                  </a:lnTo>
                  <a:cubicBezTo>
                    <a:pt x="431" y="1922"/>
                    <a:pt x="542" y="1811"/>
                    <a:pt x="675" y="1811"/>
                  </a:cubicBezTo>
                  <a:lnTo>
                    <a:pt x="1840" y="1811"/>
                  </a:lnTo>
                  <a:lnTo>
                    <a:pt x="1840" y="2300"/>
                  </a:lnTo>
                  <a:lnTo>
                    <a:pt x="1137" y="2300"/>
                  </a:lnTo>
                  <a:cubicBezTo>
                    <a:pt x="1017" y="2300"/>
                    <a:pt x="921" y="2395"/>
                    <a:pt x="921" y="2514"/>
                  </a:cubicBezTo>
                  <a:lnTo>
                    <a:pt x="921" y="9415"/>
                  </a:lnTo>
                  <a:cubicBezTo>
                    <a:pt x="921" y="9533"/>
                    <a:pt x="1017" y="9630"/>
                    <a:pt x="1137" y="9630"/>
                  </a:cubicBezTo>
                  <a:lnTo>
                    <a:pt x="12637" y="9630"/>
                  </a:lnTo>
                  <a:cubicBezTo>
                    <a:pt x="12757" y="9630"/>
                    <a:pt x="12853" y="9533"/>
                    <a:pt x="12853" y="9415"/>
                  </a:cubicBezTo>
                  <a:lnTo>
                    <a:pt x="12853" y="2514"/>
                  </a:lnTo>
                  <a:cubicBezTo>
                    <a:pt x="12853" y="2395"/>
                    <a:pt x="12757" y="2300"/>
                    <a:pt x="12637" y="2300"/>
                  </a:cubicBezTo>
                  <a:lnTo>
                    <a:pt x="11932" y="2300"/>
                  </a:lnTo>
                  <a:lnTo>
                    <a:pt x="11932" y="1811"/>
                  </a:lnTo>
                  <a:close/>
                  <a:moveTo>
                    <a:pt x="8511" y="10551"/>
                  </a:moveTo>
                  <a:lnTo>
                    <a:pt x="8511" y="11730"/>
                  </a:lnTo>
                  <a:lnTo>
                    <a:pt x="5262" y="11730"/>
                  </a:lnTo>
                  <a:lnTo>
                    <a:pt x="5262" y="10551"/>
                  </a:lnTo>
                  <a:close/>
                  <a:moveTo>
                    <a:pt x="5480" y="0"/>
                  </a:moveTo>
                  <a:cubicBezTo>
                    <a:pt x="4325" y="0"/>
                    <a:pt x="2984" y="326"/>
                    <a:pt x="2927" y="340"/>
                  </a:cubicBezTo>
                  <a:cubicBezTo>
                    <a:pt x="2832" y="363"/>
                    <a:pt x="2762" y="450"/>
                    <a:pt x="2762" y="550"/>
                  </a:cubicBezTo>
                  <a:lnTo>
                    <a:pt x="2762" y="692"/>
                  </a:lnTo>
                  <a:lnTo>
                    <a:pt x="2515" y="692"/>
                  </a:lnTo>
                  <a:cubicBezTo>
                    <a:pt x="2143" y="692"/>
                    <a:pt x="1840" y="996"/>
                    <a:pt x="1840" y="1366"/>
                  </a:cubicBezTo>
                  <a:lnTo>
                    <a:pt x="1840" y="1381"/>
                  </a:lnTo>
                  <a:lnTo>
                    <a:pt x="675" y="1381"/>
                  </a:lnTo>
                  <a:cubicBezTo>
                    <a:pt x="302" y="1381"/>
                    <a:pt x="1" y="1685"/>
                    <a:pt x="1" y="2055"/>
                  </a:cubicBezTo>
                  <a:lnTo>
                    <a:pt x="1" y="9876"/>
                  </a:lnTo>
                  <a:cubicBezTo>
                    <a:pt x="1" y="10248"/>
                    <a:pt x="305" y="10551"/>
                    <a:pt x="675" y="10551"/>
                  </a:cubicBezTo>
                  <a:lnTo>
                    <a:pt x="4829" y="10551"/>
                  </a:lnTo>
                  <a:lnTo>
                    <a:pt x="4829" y="11730"/>
                  </a:lnTo>
                  <a:lnTo>
                    <a:pt x="3894" y="11730"/>
                  </a:lnTo>
                  <a:cubicBezTo>
                    <a:pt x="3774" y="11730"/>
                    <a:pt x="3678" y="11826"/>
                    <a:pt x="3678" y="11946"/>
                  </a:cubicBezTo>
                  <a:cubicBezTo>
                    <a:pt x="3678" y="12065"/>
                    <a:pt x="3774" y="12162"/>
                    <a:pt x="3894" y="12162"/>
                  </a:cubicBezTo>
                  <a:lnTo>
                    <a:pt x="9873" y="12162"/>
                  </a:lnTo>
                  <a:cubicBezTo>
                    <a:pt x="9993" y="12162"/>
                    <a:pt x="10089" y="12065"/>
                    <a:pt x="10089" y="11946"/>
                  </a:cubicBezTo>
                  <a:cubicBezTo>
                    <a:pt x="10089" y="11826"/>
                    <a:pt x="9993" y="11730"/>
                    <a:pt x="9873" y="11730"/>
                  </a:cubicBezTo>
                  <a:lnTo>
                    <a:pt x="8939" y="11730"/>
                  </a:lnTo>
                  <a:lnTo>
                    <a:pt x="8939" y="10551"/>
                  </a:lnTo>
                  <a:lnTo>
                    <a:pt x="13093" y="10551"/>
                  </a:lnTo>
                  <a:cubicBezTo>
                    <a:pt x="13467" y="10551"/>
                    <a:pt x="13768" y="10247"/>
                    <a:pt x="13768" y="9876"/>
                  </a:cubicBezTo>
                  <a:lnTo>
                    <a:pt x="13768" y="2055"/>
                  </a:lnTo>
                  <a:cubicBezTo>
                    <a:pt x="13772" y="1685"/>
                    <a:pt x="13468" y="1381"/>
                    <a:pt x="13095" y="1381"/>
                  </a:cubicBezTo>
                  <a:lnTo>
                    <a:pt x="11932" y="1381"/>
                  </a:lnTo>
                  <a:lnTo>
                    <a:pt x="11932" y="1366"/>
                  </a:lnTo>
                  <a:cubicBezTo>
                    <a:pt x="11932" y="993"/>
                    <a:pt x="11628" y="692"/>
                    <a:pt x="11256" y="692"/>
                  </a:cubicBezTo>
                  <a:lnTo>
                    <a:pt x="11013" y="692"/>
                  </a:lnTo>
                  <a:lnTo>
                    <a:pt x="11013" y="550"/>
                  </a:lnTo>
                  <a:cubicBezTo>
                    <a:pt x="11013" y="450"/>
                    <a:pt x="10944" y="363"/>
                    <a:pt x="10848" y="340"/>
                  </a:cubicBezTo>
                  <a:cubicBezTo>
                    <a:pt x="10792" y="326"/>
                    <a:pt x="9450" y="0"/>
                    <a:pt x="8295" y="0"/>
                  </a:cubicBezTo>
                  <a:cubicBezTo>
                    <a:pt x="7514" y="0"/>
                    <a:pt x="7093" y="165"/>
                    <a:pt x="6889" y="284"/>
                  </a:cubicBezTo>
                  <a:cubicBezTo>
                    <a:pt x="6683" y="165"/>
                    <a:pt x="6262" y="0"/>
                    <a:pt x="5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3"/>
            <p:cNvSpPr/>
            <p:nvPr/>
          </p:nvSpPr>
          <p:spPr>
            <a:xfrm>
              <a:off x="1840473" y="4579991"/>
              <a:ext cx="24102" cy="11660"/>
            </a:xfrm>
            <a:custGeom>
              <a:rect b="b" l="l" r="r" t="t"/>
              <a:pathLst>
                <a:path extrusionOk="0" h="432" w="893">
                  <a:moveTo>
                    <a:pt x="215" y="0"/>
                  </a:moveTo>
                  <a:cubicBezTo>
                    <a:pt x="96" y="0"/>
                    <a:pt x="0" y="97"/>
                    <a:pt x="0" y="216"/>
                  </a:cubicBezTo>
                  <a:cubicBezTo>
                    <a:pt x="0" y="336"/>
                    <a:pt x="96" y="431"/>
                    <a:pt x="215" y="431"/>
                  </a:cubicBezTo>
                  <a:lnTo>
                    <a:pt x="675" y="431"/>
                  </a:lnTo>
                  <a:cubicBezTo>
                    <a:pt x="794" y="431"/>
                    <a:pt x="891" y="334"/>
                    <a:pt x="891" y="216"/>
                  </a:cubicBezTo>
                  <a:cubicBezTo>
                    <a:pt x="892" y="98"/>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3"/>
            <p:cNvSpPr/>
            <p:nvPr/>
          </p:nvSpPr>
          <p:spPr>
            <a:xfrm>
              <a:off x="1840473" y="4555160"/>
              <a:ext cx="24102" cy="11687"/>
            </a:xfrm>
            <a:custGeom>
              <a:rect b="b" l="l" r="r" t="t"/>
              <a:pathLst>
                <a:path extrusionOk="0" h="433" w="893">
                  <a:moveTo>
                    <a:pt x="215" y="1"/>
                  </a:moveTo>
                  <a:cubicBezTo>
                    <a:pt x="96" y="1"/>
                    <a:pt x="0" y="98"/>
                    <a:pt x="0" y="217"/>
                  </a:cubicBezTo>
                  <a:cubicBezTo>
                    <a:pt x="0" y="337"/>
                    <a:pt x="96" y="432"/>
                    <a:pt x="215" y="432"/>
                  </a:cubicBezTo>
                  <a:lnTo>
                    <a:pt x="675" y="432"/>
                  </a:lnTo>
                  <a:cubicBezTo>
                    <a:pt x="794" y="432"/>
                    <a:pt x="891" y="335"/>
                    <a:pt x="891" y="217"/>
                  </a:cubicBezTo>
                  <a:cubicBezTo>
                    <a:pt x="892" y="98"/>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3"/>
            <p:cNvSpPr/>
            <p:nvPr/>
          </p:nvSpPr>
          <p:spPr>
            <a:xfrm>
              <a:off x="1877746" y="4555160"/>
              <a:ext cx="61267" cy="11687"/>
            </a:xfrm>
            <a:custGeom>
              <a:rect b="b" l="l" r="r" t="t"/>
              <a:pathLst>
                <a:path extrusionOk="0" h="433" w="2270">
                  <a:moveTo>
                    <a:pt x="214" y="1"/>
                  </a:moveTo>
                  <a:cubicBezTo>
                    <a:pt x="96" y="1"/>
                    <a:pt x="0" y="98"/>
                    <a:pt x="0" y="217"/>
                  </a:cubicBezTo>
                  <a:cubicBezTo>
                    <a:pt x="0" y="337"/>
                    <a:pt x="96" y="432"/>
                    <a:pt x="214" y="432"/>
                  </a:cubicBezTo>
                  <a:lnTo>
                    <a:pt x="2055" y="432"/>
                  </a:lnTo>
                  <a:cubicBezTo>
                    <a:pt x="2174" y="432"/>
                    <a:pt x="2270" y="335"/>
                    <a:pt x="2270" y="217"/>
                  </a:cubicBezTo>
                  <a:cubicBezTo>
                    <a:pt x="2270" y="98"/>
                    <a:pt x="2174" y="1"/>
                    <a:pt x="2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3"/>
            <p:cNvSpPr/>
            <p:nvPr/>
          </p:nvSpPr>
          <p:spPr>
            <a:xfrm>
              <a:off x="1877665" y="4579991"/>
              <a:ext cx="86233" cy="11660"/>
            </a:xfrm>
            <a:custGeom>
              <a:rect b="b" l="l" r="r" t="t"/>
              <a:pathLst>
                <a:path extrusionOk="0" h="432" w="3195">
                  <a:moveTo>
                    <a:pt x="216" y="0"/>
                  </a:moveTo>
                  <a:cubicBezTo>
                    <a:pt x="97" y="0"/>
                    <a:pt x="0" y="97"/>
                    <a:pt x="0" y="216"/>
                  </a:cubicBezTo>
                  <a:cubicBezTo>
                    <a:pt x="0" y="336"/>
                    <a:pt x="97" y="431"/>
                    <a:pt x="216" y="431"/>
                  </a:cubicBezTo>
                  <a:lnTo>
                    <a:pt x="2977" y="431"/>
                  </a:lnTo>
                  <a:cubicBezTo>
                    <a:pt x="3096" y="431"/>
                    <a:pt x="3192" y="334"/>
                    <a:pt x="3192" y="216"/>
                  </a:cubicBezTo>
                  <a:cubicBezTo>
                    <a:pt x="3195" y="98"/>
                    <a:pt x="3096" y="0"/>
                    <a:pt x="2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3"/>
            <p:cNvSpPr/>
            <p:nvPr/>
          </p:nvSpPr>
          <p:spPr>
            <a:xfrm>
              <a:off x="1977042" y="4579991"/>
              <a:ext cx="24048" cy="11660"/>
            </a:xfrm>
            <a:custGeom>
              <a:rect b="b" l="l" r="r" t="t"/>
              <a:pathLst>
                <a:path extrusionOk="0" h="432" w="891">
                  <a:moveTo>
                    <a:pt x="216" y="0"/>
                  </a:moveTo>
                  <a:cubicBezTo>
                    <a:pt x="96" y="0"/>
                    <a:pt x="0" y="97"/>
                    <a:pt x="0" y="216"/>
                  </a:cubicBezTo>
                  <a:cubicBezTo>
                    <a:pt x="0" y="336"/>
                    <a:pt x="96" y="431"/>
                    <a:pt x="216" y="431"/>
                  </a:cubicBezTo>
                  <a:lnTo>
                    <a:pt x="675" y="431"/>
                  </a:lnTo>
                  <a:cubicBezTo>
                    <a:pt x="795" y="431"/>
                    <a:pt x="890" y="334"/>
                    <a:pt x="890" y="216"/>
                  </a:cubicBezTo>
                  <a:cubicBezTo>
                    <a:pt x="890" y="98"/>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3"/>
            <p:cNvSpPr/>
            <p:nvPr/>
          </p:nvSpPr>
          <p:spPr>
            <a:xfrm>
              <a:off x="1977042" y="4555160"/>
              <a:ext cx="24048" cy="11687"/>
            </a:xfrm>
            <a:custGeom>
              <a:rect b="b" l="l" r="r" t="t"/>
              <a:pathLst>
                <a:path extrusionOk="0" h="433" w="891">
                  <a:moveTo>
                    <a:pt x="216" y="1"/>
                  </a:moveTo>
                  <a:cubicBezTo>
                    <a:pt x="96" y="1"/>
                    <a:pt x="0" y="98"/>
                    <a:pt x="0" y="217"/>
                  </a:cubicBezTo>
                  <a:cubicBezTo>
                    <a:pt x="0" y="337"/>
                    <a:pt x="96" y="432"/>
                    <a:pt x="216" y="432"/>
                  </a:cubicBezTo>
                  <a:lnTo>
                    <a:pt x="675" y="432"/>
                  </a:lnTo>
                  <a:cubicBezTo>
                    <a:pt x="795" y="432"/>
                    <a:pt x="890" y="335"/>
                    <a:pt x="890" y="217"/>
                  </a:cubicBezTo>
                  <a:cubicBezTo>
                    <a:pt x="890" y="98"/>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3"/>
            <p:cNvSpPr/>
            <p:nvPr/>
          </p:nvSpPr>
          <p:spPr>
            <a:xfrm>
              <a:off x="2014288" y="4555160"/>
              <a:ext cx="61321" cy="11687"/>
            </a:xfrm>
            <a:custGeom>
              <a:rect b="b" l="l" r="r" t="t"/>
              <a:pathLst>
                <a:path extrusionOk="0" h="433" w="2272">
                  <a:moveTo>
                    <a:pt x="217" y="1"/>
                  </a:moveTo>
                  <a:cubicBezTo>
                    <a:pt x="96" y="1"/>
                    <a:pt x="1" y="98"/>
                    <a:pt x="1" y="217"/>
                  </a:cubicBezTo>
                  <a:cubicBezTo>
                    <a:pt x="1" y="337"/>
                    <a:pt x="96" y="432"/>
                    <a:pt x="217" y="432"/>
                  </a:cubicBezTo>
                  <a:lnTo>
                    <a:pt x="2056" y="432"/>
                  </a:lnTo>
                  <a:cubicBezTo>
                    <a:pt x="2175" y="432"/>
                    <a:pt x="2272" y="335"/>
                    <a:pt x="2272" y="217"/>
                  </a:cubicBezTo>
                  <a:cubicBezTo>
                    <a:pt x="2272" y="98"/>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3"/>
            <p:cNvSpPr/>
            <p:nvPr/>
          </p:nvSpPr>
          <p:spPr>
            <a:xfrm>
              <a:off x="2014261" y="4579991"/>
              <a:ext cx="86206" cy="11660"/>
            </a:xfrm>
            <a:custGeom>
              <a:rect b="b" l="l" r="r" t="t"/>
              <a:pathLst>
                <a:path extrusionOk="0" h="432" w="3194">
                  <a:moveTo>
                    <a:pt x="215" y="0"/>
                  </a:moveTo>
                  <a:cubicBezTo>
                    <a:pt x="96" y="0"/>
                    <a:pt x="1" y="97"/>
                    <a:pt x="1" y="216"/>
                  </a:cubicBezTo>
                  <a:cubicBezTo>
                    <a:pt x="1" y="336"/>
                    <a:pt x="96" y="431"/>
                    <a:pt x="215" y="431"/>
                  </a:cubicBezTo>
                  <a:lnTo>
                    <a:pt x="2976" y="431"/>
                  </a:lnTo>
                  <a:cubicBezTo>
                    <a:pt x="3095" y="431"/>
                    <a:pt x="3192" y="334"/>
                    <a:pt x="3192" y="216"/>
                  </a:cubicBezTo>
                  <a:cubicBezTo>
                    <a:pt x="3193" y="98"/>
                    <a:pt x="3095"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3"/>
            <p:cNvSpPr/>
            <p:nvPr/>
          </p:nvSpPr>
          <p:spPr>
            <a:xfrm>
              <a:off x="1914722" y="4462098"/>
              <a:ext cx="37057" cy="12307"/>
            </a:xfrm>
            <a:custGeom>
              <a:rect b="b" l="l" r="r" t="t"/>
              <a:pathLst>
                <a:path extrusionOk="0" h="456" w="1373">
                  <a:moveTo>
                    <a:pt x="659" y="0"/>
                  </a:moveTo>
                  <a:cubicBezTo>
                    <a:pt x="519" y="0"/>
                    <a:pt x="368" y="4"/>
                    <a:pt x="211" y="15"/>
                  </a:cubicBezTo>
                  <a:cubicBezTo>
                    <a:pt x="92" y="22"/>
                    <a:pt x="1" y="125"/>
                    <a:pt x="8" y="242"/>
                  </a:cubicBezTo>
                  <a:cubicBezTo>
                    <a:pt x="15" y="357"/>
                    <a:pt x="110" y="445"/>
                    <a:pt x="223" y="445"/>
                  </a:cubicBezTo>
                  <a:cubicBezTo>
                    <a:pt x="228" y="445"/>
                    <a:pt x="232" y="445"/>
                    <a:pt x="237" y="444"/>
                  </a:cubicBezTo>
                  <a:cubicBezTo>
                    <a:pt x="384" y="436"/>
                    <a:pt x="526" y="430"/>
                    <a:pt x="658" y="430"/>
                  </a:cubicBezTo>
                  <a:cubicBezTo>
                    <a:pt x="823" y="430"/>
                    <a:pt x="978" y="437"/>
                    <a:pt x="1120" y="453"/>
                  </a:cubicBezTo>
                  <a:cubicBezTo>
                    <a:pt x="1127" y="453"/>
                    <a:pt x="1135" y="456"/>
                    <a:pt x="1143" y="456"/>
                  </a:cubicBezTo>
                  <a:cubicBezTo>
                    <a:pt x="1251" y="456"/>
                    <a:pt x="1345" y="373"/>
                    <a:pt x="1355" y="263"/>
                  </a:cubicBezTo>
                  <a:cubicBezTo>
                    <a:pt x="1373" y="145"/>
                    <a:pt x="1287" y="38"/>
                    <a:pt x="1167" y="25"/>
                  </a:cubicBezTo>
                  <a:cubicBezTo>
                    <a:pt x="1011" y="7"/>
                    <a:pt x="839" y="0"/>
                    <a:pt x="6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3"/>
            <p:cNvSpPr/>
            <p:nvPr/>
          </p:nvSpPr>
          <p:spPr>
            <a:xfrm>
              <a:off x="1883468" y="4465175"/>
              <a:ext cx="18758" cy="12631"/>
            </a:xfrm>
            <a:custGeom>
              <a:rect b="b" l="l" r="r" t="t"/>
              <a:pathLst>
                <a:path extrusionOk="0" h="468" w="695">
                  <a:moveTo>
                    <a:pt x="466" y="1"/>
                  </a:moveTo>
                  <a:cubicBezTo>
                    <a:pt x="455" y="1"/>
                    <a:pt x="444" y="1"/>
                    <a:pt x="432" y="3"/>
                  </a:cubicBezTo>
                  <a:cubicBezTo>
                    <a:pt x="356" y="13"/>
                    <a:pt x="276" y="26"/>
                    <a:pt x="198" y="39"/>
                  </a:cubicBezTo>
                  <a:cubicBezTo>
                    <a:pt x="81" y="60"/>
                    <a:pt x="1" y="170"/>
                    <a:pt x="21" y="287"/>
                  </a:cubicBezTo>
                  <a:cubicBezTo>
                    <a:pt x="39" y="393"/>
                    <a:pt x="130" y="468"/>
                    <a:pt x="233" y="468"/>
                  </a:cubicBezTo>
                  <a:cubicBezTo>
                    <a:pt x="243" y="468"/>
                    <a:pt x="256" y="466"/>
                    <a:pt x="269" y="465"/>
                  </a:cubicBezTo>
                  <a:cubicBezTo>
                    <a:pt x="341" y="452"/>
                    <a:pt x="416" y="440"/>
                    <a:pt x="494" y="429"/>
                  </a:cubicBezTo>
                  <a:cubicBezTo>
                    <a:pt x="613" y="410"/>
                    <a:pt x="694" y="301"/>
                    <a:pt x="675" y="184"/>
                  </a:cubicBezTo>
                  <a:cubicBezTo>
                    <a:pt x="660" y="78"/>
                    <a:pt x="569"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3"/>
            <p:cNvSpPr/>
            <p:nvPr/>
          </p:nvSpPr>
          <p:spPr>
            <a:xfrm>
              <a:off x="1883441" y="4437295"/>
              <a:ext cx="68339" cy="15708"/>
            </a:xfrm>
            <a:custGeom>
              <a:rect b="b" l="l" r="r" t="t"/>
              <a:pathLst>
                <a:path extrusionOk="0" h="582" w="2532">
                  <a:moveTo>
                    <a:pt x="1818" y="0"/>
                  </a:moveTo>
                  <a:cubicBezTo>
                    <a:pt x="1357" y="0"/>
                    <a:pt x="812" y="52"/>
                    <a:pt x="197" y="153"/>
                  </a:cubicBezTo>
                  <a:cubicBezTo>
                    <a:pt x="80" y="174"/>
                    <a:pt x="1" y="284"/>
                    <a:pt x="21" y="401"/>
                  </a:cubicBezTo>
                  <a:cubicBezTo>
                    <a:pt x="38" y="507"/>
                    <a:pt x="129" y="582"/>
                    <a:pt x="232" y="582"/>
                  </a:cubicBezTo>
                  <a:cubicBezTo>
                    <a:pt x="242" y="582"/>
                    <a:pt x="255" y="580"/>
                    <a:pt x="268" y="579"/>
                  </a:cubicBezTo>
                  <a:cubicBezTo>
                    <a:pt x="859" y="481"/>
                    <a:pt x="1381" y="430"/>
                    <a:pt x="1817" y="430"/>
                  </a:cubicBezTo>
                  <a:cubicBezTo>
                    <a:pt x="1980" y="430"/>
                    <a:pt x="2137" y="437"/>
                    <a:pt x="2279" y="453"/>
                  </a:cubicBezTo>
                  <a:cubicBezTo>
                    <a:pt x="2287" y="454"/>
                    <a:pt x="2294" y="454"/>
                    <a:pt x="2302" y="454"/>
                  </a:cubicBezTo>
                  <a:cubicBezTo>
                    <a:pt x="2410" y="454"/>
                    <a:pt x="2504" y="373"/>
                    <a:pt x="2514" y="263"/>
                  </a:cubicBezTo>
                  <a:cubicBezTo>
                    <a:pt x="2532" y="145"/>
                    <a:pt x="2446" y="38"/>
                    <a:pt x="2326" y="25"/>
                  </a:cubicBezTo>
                  <a:cubicBezTo>
                    <a:pt x="2170" y="7"/>
                    <a:pt x="1998" y="0"/>
                    <a:pt x="18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3"/>
            <p:cNvSpPr/>
            <p:nvPr/>
          </p:nvSpPr>
          <p:spPr>
            <a:xfrm>
              <a:off x="1933453" y="4412545"/>
              <a:ext cx="18326" cy="12172"/>
            </a:xfrm>
            <a:custGeom>
              <a:rect b="b" l="l" r="r" t="t"/>
              <a:pathLst>
                <a:path extrusionOk="0" h="451" w="679">
                  <a:moveTo>
                    <a:pt x="221" y="1"/>
                  </a:moveTo>
                  <a:cubicBezTo>
                    <a:pt x="105" y="1"/>
                    <a:pt x="10" y="90"/>
                    <a:pt x="6" y="205"/>
                  </a:cubicBezTo>
                  <a:cubicBezTo>
                    <a:pt x="0" y="325"/>
                    <a:pt x="90" y="426"/>
                    <a:pt x="210" y="432"/>
                  </a:cubicBezTo>
                  <a:cubicBezTo>
                    <a:pt x="284" y="435"/>
                    <a:pt x="358" y="441"/>
                    <a:pt x="427" y="450"/>
                  </a:cubicBezTo>
                  <a:cubicBezTo>
                    <a:pt x="434" y="450"/>
                    <a:pt x="443" y="451"/>
                    <a:pt x="450" y="451"/>
                  </a:cubicBezTo>
                  <a:cubicBezTo>
                    <a:pt x="559" y="451"/>
                    <a:pt x="653" y="370"/>
                    <a:pt x="664" y="260"/>
                  </a:cubicBezTo>
                  <a:cubicBezTo>
                    <a:pt x="679" y="140"/>
                    <a:pt x="593" y="34"/>
                    <a:pt x="473" y="21"/>
                  </a:cubicBezTo>
                  <a:cubicBezTo>
                    <a:pt x="397" y="12"/>
                    <a:pt x="314" y="7"/>
                    <a:pt x="232" y="1"/>
                  </a:cubicBezTo>
                  <a:cubicBezTo>
                    <a:pt x="228" y="1"/>
                    <a:pt x="224" y="1"/>
                    <a:pt x="2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3"/>
            <p:cNvSpPr/>
            <p:nvPr/>
          </p:nvSpPr>
          <p:spPr>
            <a:xfrm>
              <a:off x="1883441" y="4413273"/>
              <a:ext cx="37219" cy="14898"/>
            </a:xfrm>
            <a:custGeom>
              <a:rect b="b" l="l" r="r" t="t"/>
              <a:pathLst>
                <a:path extrusionOk="0" h="552" w="1379">
                  <a:moveTo>
                    <a:pt x="1156" y="0"/>
                  </a:moveTo>
                  <a:cubicBezTo>
                    <a:pt x="1149" y="0"/>
                    <a:pt x="1142" y="1"/>
                    <a:pt x="1135" y="1"/>
                  </a:cubicBezTo>
                  <a:cubicBezTo>
                    <a:pt x="843" y="26"/>
                    <a:pt x="529" y="68"/>
                    <a:pt x="197" y="122"/>
                  </a:cubicBezTo>
                  <a:cubicBezTo>
                    <a:pt x="80" y="142"/>
                    <a:pt x="1" y="252"/>
                    <a:pt x="19" y="370"/>
                  </a:cubicBezTo>
                  <a:cubicBezTo>
                    <a:pt x="38" y="475"/>
                    <a:pt x="128" y="551"/>
                    <a:pt x="232" y="551"/>
                  </a:cubicBezTo>
                  <a:cubicBezTo>
                    <a:pt x="242" y="551"/>
                    <a:pt x="255" y="548"/>
                    <a:pt x="268" y="547"/>
                  </a:cubicBezTo>
                  <a:cubicBezTo>
                    <a:pt x="587" y="495"/>
                    <a:pt x="892" y="454"/>
                    <a:pt x="1170" y="430"/>
                  </a:cubicBezTo>
                  <a:cubicBezTo>
                    <a:pt x="1292" y="420"/>
                    <a:pt x="1378" y="315"/>
                    <a:pt x="1368" y="197"/>
                  </a:cubicBezTo>
                  <a:cubicBezTo>
                    <a:pt x="1357" y="84"/>
                    <a:pt x="1265" y="0"/>
                    <a:pt x="1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3"/>
            <p:cNvSpPr/>
            <p:nvPr/>
          </p:nvSpPr>
          <p:spPr>
            <a:xfrm>
              <a:off x="1883441" y="4387606"/>
              <a:ext cx="68339" cy="15762"/>
            </a:xfrm>
            <a:custGeom>
              <a:rect b="b" l="l" r="r" t="t"/>
              <a:pathLst>
                <a:path extrusionOk="0" h="584" w="2532">
                  <a:moveTo>
                    <a:pt x="1818" y="0"/>
                  </a:moveTo>
                  <a:cubicBezTo>
                    <a:pt x="1357" y="0"/>
                    <a:pt x="812" y="54"/>
                    <a:pt x="197" y="155"/>
                  </a:cubicBezTo>
                  <a:cubicBezTo>
                    <a:pt x="80" y="174"/>
                    <a:pt x="1" y="285"/>
                    <a:pt x="21" y="402"/>
                  </a:cubicBezTo>
                  <a:cubicBezTo>
                    <a:pt x="38" y="507"/>
                    <a:pt x="129" y="583"/>
                    <a:pt x="232" y="583"/>
                  </a:cubicBezTo>
                  <a:cubicBezTo>
                    <a:pt x="242" y="583"/>
                    <a:pt x="255" y="582"/>
                    <a:pt x="268" y="579"/>
                  </a:cubicBezTo>
                  <a:cubicBezTo>
                    <a:pt x="859" y="482"/>
                    <a:pt x="1381" y="431"/>
                    <a:pt x="1817" y="431"/>
                  </a:cubicBezTo>
                  <a:cubicBezTo>
                    <a:pt x="1980" y="431"/>
                    <a:pt x="2137" y="439"/>
                    <a:pt x="2279" y="455"/>
                  </a:cubicBezTo>
                  <a:cubicBezTo>
                    <a:pt x="2287" y="455"/>
                    <a:pt x="2294" y="456"/>
                    <a:pt x="2302" y="456"/>
                  </a:cubicBezTo>
                  <a:cubicBezTo>
                    <a:pt x="2410" y="456"/>
                    <a:pt x="2504" y="374"/>
                    <a:pt x="2514" y="265"/>
                  </a:cubicBezTo>
                  <a:cubicBezTo>
                    <a:pt x="2532" y="145"/>
                    <a:pt x="2446" y="39"/>
                    <a:pt x="2326" y="26"/>
                  </a:cubicBezTo>
                  <a:cubicBezTo>
                    <a:pt x="2170" y="7"/>
                    <a:pt x="1998" y="0"/>
                    <a:pt x="18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3"/>
            <p:cNvSpPr/>
            <p:nvPr/>
          </p:nvSpPr>
          <p:spPr>
            <a:xfrm>
              <a:off x="1989106" y="4462098"/>
              <a:ext cx="37030" cy="12253"/>
            </a:xfrm>
            <a:custGeom>
              <a:rect b="b" l="l" r="r" t="t"/>
              <a:pathLst>
                <a:path extrusionOk="0" h="454" w="1372">
                  <a:moveTo>
                    <a:pt x="713" y="0"/>
                  </a:moveTo>
                  <a:cubicBezTo>
                    <a:pt x="535" y="0"/>
                    <a:pt x="362" y="9"/>
                    <a:pt x="205" y="25"/>
                  </a:cubicBezTo>
                  <a:cubicBezTo>
                    <a:pt x="87" y="38"/>
                    <a:pt x="0" y="145"/>
                    <a:pt x="15" y="262"/>
                  </a:cubicBezTo>
                  <a:cubicBezTo>
                    <a:pt x="28" y="372"/>
                    <a:pt x="119" y="453"/>
                    <a:pt x="228" y="453"/>
                  </a:cubicBezTo>
                  <a:cubicBezTo>
                    <a:pt x="235" y="453"/>
                    <a:pt x="245" y="453"/>
                    <a:pt x="252" y="452"/>
                  </a:cubicBezTo>
                  <a:cubicBezTo>
                    <a:pt x="394" y="436"/>
                    <a:pt x="550" y="428"/>
                    <a:pt x="713" y="428"/>
                  </a:cubicBezTo>
                  <a:cubicBezTo>
                    <a:pt x="846" y="428"/>
                    <a:pt x="986" y="434"/>
                    <a:pt x="1135" y="443"/>
                  </a:cubicBezTo>
                  <a:cubicBezTo>
                    <a:pt x="1140" y="443"/>
                    <a:pt x="1144" y="443"/>
                    <a:pt x="1148" y="443"/>
                  </a:cubicBezTo>
                  <a:cubicBezTo>
                    <a:pt x="1261" y="443"/>
                    <a:pt x="1355" y="355"/>
                    <a:pt x="1362" y="240"/>
                  </a:cubicBezTo>
                  <a:cubicBezTo>
                    <a:pt x="1371" y="125"/>
                    <a:pt x="1281" y="22"/>
                    <a:pt x="1161" y="15"/>
                  </a:cubicBezTo>
                  <a:cubicBezTo>
                    <a:pt x="1005" y="4"/>
                    <a:pt x="854" y="0"/>
                    <a:pt x="7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3"/>
            <p:cNvSpPr/>
            <p:nvPr/>
          </p:nvSpPr>
          <p:spPr>
            <a:xfrm>
              <a:off x="2038714" y="4465175"/>
              <a:ext cx="18731" cy="12631"/>
            </a:xfrm>
            <a:custGeom>
              <a:rect b="b" l="l" r="r" t="t"/>
              <a:pathLst>
                <a:path extrusionOk="0" h="468" w="694">
                  <a:moveTo>
                    <a:pt x="229" y="1"/>
                  </a:moveTo>
                  <a:cubicBezTo>
                    <a:pt x="125" y="1"/>
                    <a:pt x="34" y="78"/>
                    <a:pt x="18" y="184"/>
                  </a:cubicBezTo>
                  <a:cubicBezTo>
                    <a:pt x="1" y="301"/>
                    <a:pt x="82" y="411"/>
                    <a:pt x="199" y="429"/>
                  </a:cubicBezTo>
                  <a:cubicBezTo>
                    <a:pt x="277" y="439"/>
                    <a:pt x="354" y="452"/>
                    <a:pt x="426" y="465"/>
                  </a:cubicBezTo>
                  <a:cubicBezTo>
                    <a:pt x="438" y="466"/>
                    <a:pt x="449" y="468"/>
                    <a:pt x="462" y="468"/>
                  </a:cubicBezTo>
                  <a:cubicBezTo>
                    <a:pt x="565" y="468"/>
                    <a:pt x="658" y="394"/>
                    <a:pt x="674" y="287"/>
                  </a:cubicBezTo>
                  <a:cubicBezTo>
                    <a:pt x="694" y="170"/>
                    <a:pt x="614" y="60"/>
                    <a:pt x="496" y="39"/>
                  </a:cubicBezTo>
                  <a:cubicBezTo>
                    <a:pt x="416" y="26"/>
                    <a:pt x="339" y="13"/>
                    <a:pt x="262" y="3"/>
                  </a:cubicBezTo>
                  <a:cubicBezTo>
                    <a:pt x="251" y="1"/>
                    <a:pt x="240" y="1"/>
                    <a:pt x="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3"/>
            <p:cNvSpPr/>
            <p:nvPr/>
          </p:nvSpPr>
          <p:spPr>
            <a:xfrm>
              <a:off x="1989106" y="4437214"/>
              <a:ext cx="68339" cy="15708"/>
            </a:xfrm>
            <a:custGeom>
              <a:rect b="b" l="l" r="r" t="t"/>
              <a:pathLst>
                <a:path extrusionOk="0" h="582" w="2532">
                  <a:moveTo>
                    <a:pt x="713" y="0"/>
                  </a:moveTo>
                  <a:cubicBezTo>
                    <a:pt x="535" y="0"/>
                    <a:pt x="362" y="10"/>
                    <a:pt x="205" y="26"/>
                  </a:cubicBezTo>
                  <a:cubicBezTo>
                    <a:pt x="87" y="39"/>
                    <a:pt x="0" y="145"/>
                    <a:pt x="15" y="264"/>
                  </a:cubicBezTo>
                  <a:cubicBezTo>
                    <a:pt x="27" y="372"/>
                    <a:pt x="119" y="455"/>
                    <a:pt x="226" y="455"/>
                  </a:cubicBezTo>
                  <a:cubicBezTo>
                    <a:pt x="235" y="455"/>
                    <a:pt x="244" y="454"/>
                    <a:pt x="252" y="453"/>
                  </a:cubicBezTo>
                  <a:cubicBezTo>
                    <a:pt x="394" y="437"/>
                    <a:pt x="550" y="430"/>
                    <a:pt x="713" y="430"/>
                  </a:cubicBezTo>
                  <a:cubicBezTo>
                    <a:pt x="1151" y="430"/>
                    <a:pt x="1672" y="478"/>
                    <a:pt x="2261" y="578"/>
                  </a:cubicBezTo>
                  <a:cubicBezTo>
                    <a:pt x="2274" y="579"/>
                    <a:pt x="2286" y="582"/>
                    <a:pt x="2297" y="582"/>
                  </a:cubicBezTo>
                  <a:cubicBezTo>
                    <a:pt x="2402" y="582"/>
                    <a:pt x="2493" y="507"/>
                    <a:pt x="2510" y="401"/>
                  </a:cubicBezTo>
                  <a:cubicBezTo>
                    <a:pt x="2532" y="285"/>
                    <a:pt x="2452" y="174"/>
                    <a:pt x="2334" y="155"/>
                  </a:cubicBezTo>
                  <a:cubicBezTo>
                    <a:pt x="1718" y="54"/>
                    <a:pt x="1174" y="0"/>
                    <a:pt x="7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3"/>
            <p:cNvSpPr/>
            <p:nvPr/>
          </p:nvSpPr>
          <p:spPr>
            <a:xfrm>
              <a:off x="1989106" y="4412545"/>
              <a:ext cx="18380" cy="12146"/>
            </a:xfrm>
            <a:custGeom>
              <a:rect b="b" l="l" r="r" t="t"/>
              <a:pathLst>
                <a:path extrusionOk="0" h="450" w="681">
                  <a:moveTo>
                    <a:pt x="458" y="1"/>
                  </a:moveTo>
                  <a:cubicBezTo>
                    <a:pt x="455" y="1"/>
                    <a:pt x="451" y="1"/>
                    <a:pt x="448" y="1"/>
                  </a:cubicBezTo>
                  <a:cubicBezTo>
                    <a:pt x="364" y="4"/>
                    <a:pt x="283" y="12"/>
                    <a:pt x="205" y="21"/>
                  </a:cubicBezTo>
                  <a:cubicBezTo>
                    <a:pt x="87" y="34"/>
                    <a:pt x="0" y="140"/>
                    <a:pt x="15" y="259"/>
                  </a:cubicBezTo>
                  <a:cubicBezTo>
                    <a:pt x="28" y="369"/>
                    <a:pt x="119" y="450"/>
                    <a:pt x="228" y="450"/>
                  </a:cubicBezTo>
                  <a:cubicBezTo>
                    <a:pt x="235" y="450"/>
                    <a:pt x="245" y="450"/>
                    <a:pt x="252" y="448"/>
                  </a:cubicBezTo>
                  <a:cubicBezTo>
                    <a:pt x="320" y="441"/>
                    <a:pt x="394" y="435"/>
                    <a:pt x="469" y="429"/>
                  </a:cubicBezTo>
                  <a:cubicBezTo>
                    <a:pt x="588" y="426"/>
                    <a:pt x="681" y="325"/>
                    <a:pt x="673" y="205"/>
                  </a:cubicBezTo>
                  <a:cubicBezTo>
                    <a:pt x="668" y="90"/>
                    <a:pt x="572"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3"/>
            <p:cNvSpPr/>
            <p:nvPr/>
          </p:nvSpPr>
          <p:spPr>
            <a:xfrm>
              <a:off x="2020199" y="4413273"/>
              <a:ext cx="37246" cy="14898"/>
            </a:xfrm>
            <a:custGeom>
              <a:rect b="b" l="l" r="r" t="t"/>
              <a:pathLst>
                <a:path extrusionOk="0" h="552" w="1380">
                  <a:moveTo>
                    <a:pt x="225" y="0"/>
                  </a:moveTo>
                  <a:cubicBezTo>
                    <a:pt x="116" y="0"/>
                    <a:pt x="22" y="86"/>
                    <a:pt x="12" y="197"/>
                  </a:cubicBezTo>
                  <a:cubicBezTo>
                    <a:pt x="1" y="315"/>
                    <a:pt x="89" y="420"/>
                    <a:pt x="207" y="430"/>
                  </a:cubicBezTo>
                  <a:cubicBezTo>
                    <a:pt x="487" y="456"/>
                    <a:pt x="791" y="493"/>
                    <a:pt x="1109" y="547"/>
                  </a:cubicBezTo>
                  <a:cubicBezTo>
                    <a:pt x="1122" y="550"/>
                    <a:pt x="1134" y="551"/>
                    <a:pt x="1145" y="551"/>
                  </a:cubicBezTo>
                  <a:cubicBezTo>
                    <a:pt x="1250" y="551"/>
                    <a:pt x="1341" y="478"/>
                    <a:pt x="1358" y="370"/>
                  </a:cubicBezTo>
                  <a:cubicBezTo>
                    <a:pt x="1380" y="253"/>
                    <a:pt x="1300" y="140"/>
                    <a:pt x="1182" y="123"/>
                  </a:cubicBezTo>
                  <a:cubicBezTo>
                    <a:pt x="853" y="68"/>
                    <a:pt x="536" y="26"/>
                    <a:pt x="245" y="1"/>
                  </a:cubicBezTo>
                  <a:cubicBezTo>
                    <a:pt x="238" y="1"/>
                    <a:pt x="231" y="0"/>
                    <a:pt x="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3"/>
            <p:cNvSpPr/>
            <p:nvPr/>
          </p:nvSpPr>
          <p:spPr>
            <a:xfrm>
              <a:off x="1989106" y="4387552"/>
              <a:ext cx="68339" cy="15681"/>
            </a:xfrm>
            <a:custGeom>
              <a:rect b="b" l="l" r="r" t="t"/>
              <a:pathLst>
                <a:path extrusionOk="0" h="581" w="2532">
                  <a:moveTo>
                    <a:pt x="713" y="1"/>
                  </a:moveTo>
                  <a:cubicBezTo>
                    <a:pt x="535" y="1"/>
                    <a:pt x="362" y="9"/>
                    <a:pt x="205" y="25"/>
                  </a:cubicBezTo>
                  <a:cubicBezTo>
                    <a:pt x="87" y="38"/>
                    <a:pt x="0" y="145"/>
                    <a:pt x="15" y="263"/>
                  </a:cubicBezTo>
                  <a:cubicBezTo>
                    <a:pt x="27" y="373"/>
                    <a:pt x="119" y="455"/>
                    <a:pt x="226" y="455"/>
                  </a:cubicBezTo>
                  <a:cubicBezTo>
                    <a:pt x="235" y="455"/>
                    <a:pt x="244" y="455"/>
                    <a:pt x="252" y="454"/>
                  </a:cubicBezTo>
                  <a:cubicBezTo>
                    <a:pt x="394" y="436"/>
                    <a:pt x="550" y="429"/>
                    <a:pt x="713" y="429"/>
                  </a:cubicBezTo>
                  <a:cubicBezTo>
                    <a:pt x="1151" y="429"/>
                    <a:pt x="1672" y="478"/>
                    <a:pt x="2261" y="578"/>
                  </a:cubicBezTo>
                  <a:cubicBezTo>
                    <a:pt x="2274" y="580"/>
                    <a:pt x="2286" y="581"/>
                    <a:pt x="2297" y="581"/>
                  </a:cubicBezTo>
                  <a:cubicBezTo>
                    <a:pt x="2402" y="581"/>
                    <a:pt x="2493" y="507"/>
                    <a:pt x="2510" y="400"/>
                  </a:cubicBezTo>
                  <a:cubicBezTo>
                    <a:pt x="2532" y="284"/>
                    <a:pt x="2452" y="174"/>
                    <a:pt x="2334" y="154"/>
                  </a:cubicBezTo>
                  <a:cubicBezTo>
                    <a:pt x="1718" y="53"/>
                    <a:pt x="1174" y="1"/>
                    <a:pt x="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43"/>
          <p:cNvGrpSpPr/>
          <p:nvPr/>
        </p:nvGrpSpPr>
        <p:grpSpPr>
          <a:xfrm>
            <a:off x="7827232" y="4350333"/>
            <a:ext cx="371760" cy="340641"/>
            <a:chOff x="7827232" y="4350333"/>
            <a:chExt cx="371760" cy="340641"/>
          </a:xfrm>
        </p:grpSpPr>
        <p:sp>
          <p:nvSpPr>
            <p:cNvPr id="4770" name="Google Shape;4770;p43"/>
            <p:cNvSpPr/>
            <p:nvPr/>
          </p:nvSpPr>
          <p:spPr>
            <a:xfrm>
              <a:off x="7827232" y="4350333"/>
              <a:ext cx="371760" cy="340641"/>
            </a:xfrm>
            <a:custGeom>
              <a:rect b="b" l="l" r="r" t="t"/>
              <a:pathLst>
                <a:path extrusionOk="0" h="12621" w="13774">
                  <a:moveTo>
                    <a:pt x="3206" y="430"/>
                  </a:moveTo>
                  <a:cubicBezTo>
                    <a:pt x="3214" y="430"/>
                    <a:pt x="3221" y="437"/>
                    <a:pt x="3221" y="445"/>
                  </a:cubicBezTo>
                  <a:lnTo>
                    <a:pt x="3221" y="1365"/>
                  </a:lnTo>
                  <a:lnTo>
                    <a:pt x="3221" y="1380"/>
                  </a:lnTo>
                  <a:lnTo>
                    <a:pt x="1811" y="1380"/>
                  </a:lnTo>
                  <a:lnTo>
                    <a:pt x="1811" y="1365"/>
                  </a:lnTo>
                  <a:lnTo>
                    <a:pt x="1811" y="445"/>
                  </a:lnTo>
                  <a:cubicBezTo>
                    <a:pt x="1811" y="437"/>
                    <a:pt x="1819" y="430"/>
                    <a:pt x="1826" y="430"/>
                  </a:cubicBezTo>
                  <a:close/>
                  <a:moveTo>
                    <a:pt x="8266" y="892"/>
                  </a:moveTo>
                  <a:cubicBezTo>
                    <a:pt x="8273" y="892"/>
                    <a:pt x="8281" y="898"/>
                    <a:pt x="8281" y="906"/>
                  </a:cubicBezTo>
                  <a:lnTo>
                    <a:pt x="8281" y="1365"/>
                  </a:lnTo>
                  <a:lnTo>
                    <a:pt x="8281" y="1380"/>
                  </a:lnTo>
                  <a:lnTo>
                    <a:pt x="6412" y="1380"/>
                  </a:lnTo>
                  <a:lnTo>
                    <a:pt x="6412" y="906"/>
                  </a:lnTo>
                  <a:cubicBezTo>
                    <a:pt x="6412" y="899"/>
                    <a:pt x="6419" y="892"/>
                    <a:pt x="6427" y="892"/>
                  </a:cubicBezTo>
                  <a:close/>
                  <a:moveTo>
                    <a:pt x="11947" y="892"/>
                  </a:moveTo>
                  <a:cubicBezTo>
                    <a:pt x="11954" y="892"/>
                    <a:pt x="11961" y="899"/>
                    <a:pt x="11961" y="906"/>
                  </a:cubicBezTo>
                  <a:lnTo>
                    <a:pt x="11961" y="1365"/>
                  </a:lnTo>
                  <a:lnTo>
                    <a:pt x="11961" y="1380"/>
                  </a:lnTo>
                  <a:lnTo>
                    <a:pt x="10093" y="1380"/>
                  </a:lnTo>
                  <a:lnTo>
                    <a:pt x="10093" y="1365"/>
                  </a:lnTo>
                  <a:lnTo>
                    <a:pt x="10093" y="906"/>
                  </a:lnTo>
                  <a:cubicBezTo>
                    <a:pt x="10093" y="899"/>
                    <a:pt x="10100" y="892"/>
                    <a:pt x="10107" y="892"/>
                  </a:cubicBezTo>
                  <a:close/>
                  <a:moveTo>
                    <a:pt x="1368" y="1352"/>
                  </a:moveTo>
                  <a:cubicBezTo>
                    <a:pt x="1376" y="1352"/>
                    <a:pt x="1383" y="1359"/>
                    <a:pt x="1383" y="1367"/>
                  </a:cubicBezTo>
                  <a:lnTo>
                    <a:pt x="1381" y="1841"/>
                  </a:lnTo>
                  <a:lnTo>
                    <a:pt x="433" y="1841"/>
                  </a:lnTo>
                  <a:lnTo>
                    <a:pt x="433" y="1367"/>
                  </a:lnTo>
                  <a:cubicBezTo>
                    <a:pt x="433" y="1359"/>
                    <a:pt x="441" y="1352"/>
                    <a:pt x="448" y="1352"/>
                  </a:cubicBezTo>
                  <a:close/>
                  <a:moveTo>
                    <a:pt x="4589" y="1352"/>
                  </a:moveTo>
                  <a:cubicBezTo>
                    <a:pt x="4596" y="1352"/>
                    <a:pt x="4603" y="1359"/>
                    <a:pt x="4603" y="1367"/>
                  </a:cubicBezTo>
                  <a:lnTo>
                    <a:pt x="4603" y="1841"/>
                  </a:lnTo>
                  <a:lnTo>
                    <a:pt x="3654" y="1841"/>
                  </a:lnTo>
                  <a:lnTo>
                    <a:pt x="3654" y="1367"/>
                  </a:lnTo>
                  <a:cubicBezTo>
                    <a:pt x="3654" y="1359"/>
                    <a:pt x="3661" y="1352"/>
                    <a:pt x="3668" y="1352"/>
                  </a:cubicBezTo>
                  <a:close/>
                  <a:moveTo>
                    <a:pt x="9647" y="1352"/>
                  </a:moveTo>
                  <a:cubicBezTo>
                    <a:pt x="9654" y="1352"/>
                    <a:pt x="9661" y="1359"/>
                    <a:pt x="9661" y="1367"/>
                  </a:cubicBezTo>
                  <a:lnTo>
                    <a:pt x="9661" y="1841"/>
                  </a:lnTo>
                  <a:lnTo>
                    <a:pt x="8712" y="1841"/>
                  </a:lnTo>
                  <a:lnTo>
                    <a:pt x="8712" y="1367"/>
                  </a:lnTo>
                  <a:cubicBezTo>
                    <a:pt x="8712" y="1359"/>
                    <a:pt x="8719" y="1352"/>
                    <a:pt x="8726" y="1352"/>
                  </a:cubicBezTo>
                  <a:close/>
                  <a:moveTo>
                    <a:pt x="3221" y="1812"/>
                  </a:moveTo>
                  <a:lnTo>
                    <a:pt x="3221" y="2300"/>
                  </a:lnTo>
                  <a:lnTo>
                    <a:pt x="1811" y="2300"/>
                  </a:lnTo>
                  <a:lnTo>
                    <a:pt x="1811" y="1812"/>
                  </a:lnTo>
                  <a:close/>
                  <a:moveTo>
                    <a:pt x="11961" y="1812"/>
                  </a:moveTo>
                  <a:lnTo>
                    <a:pt x="11961" y="2300"/>
                  </a:lnTo>
                  <a:lnTo>
                    <a:pt x="10093" y="2300"/>
                  </a:lnTo>
                  <a:lnTo>
                    <a:pt x="10093" y="1812"/>
                  </a:lnTo>
                  <a:close/>
                  <a:moveTo>
                    <a:pt x="3221" y="2731"/>
                  </a:moveTo>
                  <a:lnTo>
                    <a:pt x="3221" y="6900"/>
                  </a:lnTo>
                  <a:lnTo>
                    <a:pt x="1811" y="6900"/>
                  </a:lnTo>
                  <a:lnTo>
                    <a:pt x="1811" y="2731"/>
                  </a:lnTo>
                  <a:close/>
                  <a:moveTo>
                    <a:pt x="11961" y="2731"/>
                  </a:moveTo>
                  <a:lnTo>
                    <a:pt x="11961" y="6900"/>
                  </a:lnTo>
                  <a:lnTo>
                    <a:pt x="10093" y="6900"/>
                  </a:lnTo>
                  <a:lnTo>
                    <a:pt x="10093" y="2731"/>
                  </a:lnTo>
                  <a:close/>
                  <a:moveTo>
                    <a:pt x="1381" y="2271"/>
                  </a:moveTo>
                  <a:lnTo>
                    <a:pt x="1381" y="7820"/>
                  </a:lnTo>
                  <a:lnTo>
                    <a:pt x="433" y="7820"/>
                  </a:lnTo>
                  <a:lnTo>
                    <a:pt x="433" y="2271"/>
                  </a:lnTo>
                  <a:close/>
                  <a:moveTo>
                    <a:pt x="3221" y="7332"/>
                  </a:moveTo>
                  <a:lnTo>
                    <a:pt x="3221" y="7820"/>
                  </a:lnTo>
                  <a:lnTo>
                    <a:pt x="1811" y="7820"/>
                  </a:lnTo>
                  <a:lnTo>
                    <a:pt x="1811" y="7332"/>
                  </a:lnTo>
                  <a:close/>
                  <a:moveTo>
                    <a:pt x="4602" y="2271"/>
                  </a:moveTo>
                  <a:lnTo>
                    <a:pt x="4602" y="7820"/>
                  </a:lnTo>
                  <a:lnTo>
                    <a:pt x="3654" y="7820"/>
                  </a:lnTo>
                  <a:lnTo>
                    <a:pt x="3654" y="2271"/>
                  </a:lnTo>
                  <a:close/>
                  <a:moveTo>
                    <a:pt x="8281" y="1812"/>
                  </a:moveTo>
                  <a:lnTo>
                    <a:pt x="8281" y="7555"/>
                  </a:lnTo>
                  <a:lnTo>
                    <a:pt x="7499" y="6775"/>
                  </a:lnTo>
                  <a:cubicBezTo>
                    <a:pt x="7457" y="6732"/>
                    <a:pt x="7402" y="6710"/>
                    <a:pt x="7345" y="6710"/>
                  </a:cubicBezTo>
                  <a:cubicBezTo>
                    <a:pt x="7318" y="6710"/>
                    <a:pt x="7291" y="6715"/>
                    <a:pt x="7265" y="6726"/>
                  </a:cubicBezTo>
                  <a:cubicBezTo>
                    <a:pt x="7184" y="6758"/>
                    <a:pt x="7130" y="6837"/>
                    <a:pt x="7130" y="6924"/>
                  </a:cubicBezTo>
                  <a:lnTo>
                    <a:pt x="7130" y="7820"/>
                  </a:lnTo>
                  <a:lnTo>
                    <a:pt x="6412" y="7820"/>
                  </a:lnTo>
                  <a:lnTo>
                    <a:pt x="6412" y="1812"/>
                  </a:lnTo>
                  <a:close/>
                  <a:moveTo>
                    <a:pt x="9660" y="2271"/>
                  </a:moveTo>
                  <a:lnTo>
                    <a:pt x="9660" y="7820"/>
                  </a:lnTo>
                  <a:lnTo>
                    <a:pt x="8712" y="7820"/>
                  </a:lnTo>
                  <a:lnTo>
                    <a:pt x="8712" y="2271"/>
                  </a:lnTo>
                  <a:close/>
                  <a:moveTo>
                    <a:pt x="11961" y="7332"/>
                  </a:moveTo>
                  <a:lnTo>
                    <a:pt x="11961" y="7820"/>
                  </a:lnTo>
                  <a:lnTo>
                    <a:pt x="10093" y="7820"/>
                  </a:lnTo>
                  <a:lnTo>
                    <a:pt x="10093" y="7332"/>
                  </a:lnTo>
                  <a:close/>
                  <a:moveTo>
                    <a:pt x="5966" y="430"/>
                  </a:moveTo>
                  <a:cubicBezTo>
                    <a:pt x="5974" y="430"/>
                    <a:pt x="5981" y="437"/>
                    <a:pt x="5981" y="445"/>
                  </a:cubicBezTo>
                  <a:lnTo>
                    <a:pt x="5981" y="906"/>
                  </a:lnTo>
                  <a:lnTo>
                    <a:pt x="5979" y="906"/>
                  </a:lnTo>
                  <a:lnTo>
                    <a:pt x="5979" y="8739"/>
                  </a:lnTo>
                  <a:lnTo>
                    <a:pt x="5032" y="8739"/>
                  </a:lnTo>
                  <a:lnTo>
                    <a:pt x="5032" y="445"/>
                  </a:lnTo>
                  <a:cubicBezTo>
                    <a:pt x="5032" y="437"/>
                    <a:pt x="5039" y="430"/>
                    <a:pt x="5046" y="430"/>
                  </a:cubicBezTo>
                  <a:close/>
                  <a:moveTo>
                    <a:pt x="1381" y="8253"/>
                  </a:moveTo>
                  <a:lnTo>
                    <a:pt x="1381" y="8741"/>
                  </a:lnTo>
                  <a:lnTo>
                    <a:pt x="433" y="8741"/>
                  </a:lnTo>
                  <a:lnTo>
                    <a:pt x="433" y="8253"/>
                  </a:lnTo>
                  <a:close/>
                  <a:moveTo>
                    <a:pt x="3221" y="8253"/>
                  </a:moveTo>
                  <a:lnTo>
                    <a:pt x="3221" y="8741"/>
                  </a:lnTo>
                  <a:lnTo>
                    <a:pt x="1811" y="8741"/>
                  </a:lnTo>
                  <a:lnTo>
                    <a:pt x="1811" y="8253"/>
                  </a:lnTo>
                  <a:close/>
                  <a:moveTo>
                    <a:pt x="4602" y="8253"/>
                  </a:moveTo>
                  <a:lnTo>
                    <a:pt x="4602" y="8741"/>
                  </a:lnTo>
                  <a:lnTo>
                    <a:pt x="3654" y="8741"/>
                  </a:lnTo>
                  <a:lnTo>
                    <a:pt x="3654" y="8253"/>
                  </a:lnTo>
                  <a:close/>
                  <a:moveTo>
                    <a:pt x="7130" y="8253"/>
                  </a:moveTo>
                  <a:lnTo>
                    <a:pt x="7130" y="8741"/>
                  </a:lnTo>
                  <a:lnTo>
                    <a:pt x="6412" y="8741"/>
                  </a:lnTo>
                  <a:lnTo>
                    <a:pt x="6412" y="8253"/>
                  </a:lnTo>
                  <a:close/>
                  <a:moveTo>
                    <a:pt x="9660" y="8253"/>
                  </a:moveTo>
                  <a:lnTo>
                    <a:pt x="9660" y="8741"/>
                  </a:lnTo>
                  <a:lnTo>
                    <a:pt x="9465" y="8741"/>
                  </a:lnTo>
                  <a:lnTo>
                    <a:pt x="8975" y="8253"/>
                  </a:lnTo>
                  <a:close/>
                  <a:moveTo>
                    <a:pt x="11961" y="8253"/>
                  </a:moveTo>
                  <a:lnTo>
                    <a:pt x="11961" y="8741"/>
                  </a:lnTo>
                  <a:lnTo>
                    <a:pt x="10093" y="8741"/>
                  </a:lnTo>
                  <a:lnTo>
                    <a:pt x="10093" y="8253"/>
                  </a:lnTo>
                  <a:close/>
                  <a:moveTo>
                    <a:pt x="13329" y="1352"/>
                  </a:moveTo>
                  <a:cubicBezTo>
                    <a:pt x="13336" y="1352"/>
                    <a:pt x="13343" y="1359"/>
                    <a:pt x="13343" y="1367"/>
                  </a:cubicBezTo>
                  <a:lnTo>
                    <a:pt x="13343" y="8741"/>
                  </a:lnTo>
                  <a:lnTo>
                    <a:pt x="12394" y="8741"/>
                  </a:lnTo>
                  <a:lnTo>
                    <a:pt x="12394" y="1367"/>
                  </a:lnTo>
                  <a:cubicBezTo>
                    <a:pt x="12394" y="1359"/>
                    <a:pt x="12401" y="1352"/>
                    <a:pt x="12408" y="1352"/>
                  </a:cubicBezTo>
                  <a:close/>
                  <a:moveTo>
                    <a:pt x="7561" y="7450"/>
                  </a:moveTo>
                  <a:lnTo>
                    <a:pt x="9617" y="9505"/>
                  </a:lnTo>
                  <a:lnTo>
                    <a:pt x="9025" y="9622"/>
                  </a:lnTo>
                  <a:cubicBezTo>
                    <a:pt x="8961" y="9635"/>
                    <a:pt x="8907" y="9674"/>
                    <a:pt x="8877" y="9732"/>
                  </a:cubicBezTo>
                  <a:cubicBezTo>
                    <a:pt x="8845" y="9788"/>
                    <a:pt x="8842" y="9858"/>
                    <a:pt x="8867" y="9917"/>
                  </a:cubicBezTo>
                  <a:lnTo>
                    <a:pt x="9699" y="11925"/>
                  </a:lnTo>
                  <a:lnTo>
                    <a:pt x="9214" y="12126"/>
                  </a:lnTo>
                  <a:lnTo>
                    <a:pt x="8382" y="10118"/>
                  </a:lnTo>
                  <a:cubicBezTo>
                    <a:pt x="8357" y="10058"/>
                    <a:pt x="8308" y="10013"/>
                    <a:pt x="8247" y="9995"/>
                  </a:cubicBezTo>
                  <a:cubicBezTo>
                    <a:pt x="8226" y="9988"/>
                    <a:pt x="8205" y="9985"/>
                    <a:pt x="8184" y="9985"/>
                  </a:cubicBezTo>
                  <a:cubicBezTo>
                    <a:pt x="8142" y="9985"/>
                    <a:pt x="8100" y="9998"/>
                    <a:pt x="8066" y="10021"/>
                  </a:cubicBezTo>
                  <a:lnTo>
                    <a:pt x="7561" y="10353"/>
                  </a:lnTo>
                  <a:lnTo>
                    <a:pt x="7561" y="7450"/>
                  </a:lnTo>
                  <a:close/>
                  <a:moveTo>
                    <a:pt x="1826" y="0"/>
                  </a:moveTo>
                  <a:cubicBezTo>
                    <a:pt x="1580" y="0"/>
                    <a:pt x="1381" y="200"/>
                    <a:pt x="1381" y="446"/>
                  </a:cubicBezTo>
                  <a:lnTo>
                    <a:pt x="1381" y="922"/>
                  </a:lnTo>
                  <a:lnTo>
                    <a:pt x="446" y="922"/>
                  </a:lnTo>
                  <a:cubicBezTo>
                    <a:pt x="200" y="922"/>
                    <a:pt x="1" y="1121"/>
                    <a:pt x="1" y="1367"/>
                  </a:cubicBezTo>
                  <a:lnTo>
                    <a:pt x="1" y="8956"/>
                  </a:lnTo>
                  <a:cubicBezTo>
                    <a:pt x="1" y="9076"/>
                    <a:pt x="96" y="9172"/>
                    <a:pt x="216" y="9172"/>
                  </a:cubicBezTo>
                  <a:lnTo>
                    <a:pt x="7130" y="9172"/>
                  </a:lnTo>
                  <a:lnTo>
                    <a:pt x="7130" y="10748"/>
                  </a:lnTo>
                  <a:cubicBezTo>
                    <a:pt x="7130" y="10828"/>
                    <a:pt x="7174" y="10900"/>
                    <a:pt x="7244" y="10938"/>
                  </a:cubicBezTo>
                  <a:cubicBezTo>
                    <a:pt x="7277" y="10955"/>
                    <a:pt x="7313" y="10964"/>
                    <a:pt x="7348" y="10964"/>
                  </a:cubicBezTo>
                  <a:cubicBezTo>
                    <a:pt x="7389" y="10964"/>
                    <a:pt x="7429" y="10952"/>
                    <a:pt x="7466" y="10929"/>
                  </a:cubicBezTo>
                  <a:lnTo>
                    <a:pt x="8085" y="10521"/>
                  </a:lnTo>
                  <a:lnTo>
                    <a:pt x="8900" y="12488"/>
                  </a:lnTo>
                  <a:cubicBezTo>
                    <a:pt x="8922" y="12540"/>
                    <a:pt x="8964" y="12582"/>
                    <a:pt x="9017" y="12605"/>
                  </a:cubicBezTo>
                  <a:cubicBezTo>
                    <a:pt x="9045" y="12616"/>
                    <a:pt x="9072" y="12621"/>
                    <a:pt x="9101" y="12621"/>
                  </a:cubicBezTo>
                  <a:cubicBezTo>
                    <a:pt x="9127" y="12621"/>
                    <a:pt x="9156" y="12616"/>
                    <a:pt x="9184" y="12605"/>
                  </a:cubicBezTo>
                  <a:lnTo>
                    <a:pt x="10067" y="12240"/>
                  </a:lnTo>
                  <a:cubicBezTo>
                    <a:pt x="10119" y="12218"/>
                    <a:pt x="10161" y="12176"/>
                    <a:pt x="10184" y="12123"/>
                  </a:cubicBezTo>
                  <a:cubicBezTo>
                    <a:pt x="10206" y="12069"/>
                    <a:pt x="10206" y="12010"/>
                    <a:pt x="10184" y="11958"/>
                  </a:cubicBezTo>
                  <a:lnTo>
                    <a:pt x="9371" y="9992"/>
                  </a:lnTo>
                  <a:lnTo>
                    <a:pt x="10100" y="9845"/>
                  </a:lnTo>
                  <a:cubicBezTo>
                    <a:pt x="10177" y="9829"/>
                    <a:pt x="10240" y="9773"/>
                    <a:pt x="10262" y="9696"/>
                  </a:cubicBezTo>
                  <a:cubicBezTo>
                    <a:pt x="10285" y="9621"/>
                    <a:pt x="10263" y="9537"/>
                    <a:pt x="10208" y="9482"/>
                  </a:cubicBezTo>
                  <a:lnTo>
                    <a:pt x="9899" y="9172"/>
                  </a:lnTo>
                  <a:lnTo>
                    <a:pt x="13559" y="9172"/>
                  </a:lnTo>
                  <a:cubicBezTo>
                    <a:pt x="13678" y="9172"/>
                    <a:pt x="13773" y="9075"/>
                    <a:pt x="13773" y="8956"/>
                  </a:cubicBezTo>
                  <a:lnTo>
                    <a:pt x="13773" y="1367"/>
                  </a:lnTo>
                  <a:cubicBezTo>
                    <a:pt x="13772" y="1119"/>
                    <a:pt x="13571" y="921"/>
                    <a:pt x="13327" y="921"/>
                  </a:cubicBezTo>
                  <a:lnTo>
                    <a:pt x="12391" y="921"/>
                  </a:lnTo>
                  <a:lnTo>
                    <a:pt x="12391" y="906"/>
                  </a:lnTo>
                  <a:cubicBezTo>
                    <a:pt x="12391" y="660"/>
                    <a:pt x="12193" y="461"/>
                    <a:pt x="11947" y="461"/>
                  </a:cubicBezTo>
                  <a:lnTo>
                    <a:pt x="10107" y="461"/>
                  </a:lnTo>
                  <a:cubicBezTo>
                    <a:pt x="9861" y="461"/>
                    <a:pt x="9661" y="660"/>
                    <a:pt x="9661" y="906"/>
                  </a:cubicBezTo>
                  <a:lnTo>
                    <a:pt x="9661" y="921"/>
                  </a:lnTo>
                  <a:lnTo>
                    <a:pt x="8712" y="921"/>
                  </a:lnTo>
                  <a:lnTo>
                    <a:pt x="8712" y="906"/>
                  </a:lnTo>
                  <a:cubicBezTo>
                    <a:pt x="8712" y="660"/>
                    <a:pt x="8512" y="461"/>
                    <a:pt x="8266" y="461"/>
                  </a:cubicBezTo>
                  <a:lnTo>
                    <a:pt x="6412" y="461"/>
                  </a:lnTo>
                  <a:lnTo>
                    <a:pt x="6412" y="446"/>
                  </a:lnTo>
                  <a:cubicBezTo>
                    <a:pt x="6412" y="200"/>
                    <a:pt x="6214" y="0"/>
                    <a:pt x="5968" y="0"/>
                  </a:cubicBezTo>
                  <a:lnTo>
                    <a:pt x="5046" y="0"/>
                  </a:lnTo>
                  <a:cubicBezTo>
                    <a:pt x="4800" y="0"/>
                    <a:pt x="4602" y="200"/>
                    <a:pt x="4602" y="446"/>
                  </a:cubicBezTo>
                  <a:lnTo>
                    <a:pt x="4602" y="922"/>
                  </a:lnTo>
                  <a:lnTo>
                    <a:pt x="3652" y="922"/>
                  </a:lnTo>
                  <a:lnTo>
                    <a:pt x="3652" y="446"/>
                  </a:lnTo>
                  <a:cubicBezTo>
                    <a:pt x="3652" y="200"/>
                    <a:pt x="3453" y="0"/>
                    <a:pt x="3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3"/>
            <p:cNvSpPr/>
            <p:nvPr/>
          </p:nvSpPr>
          <p:spPr>
            <a:xfrm>
              <a:off x="8019671" y="4486902"/>
              <a:ext cx="11660" cy="30202"/>
            </a:xfrm>
            <a:custGeom>
              <a:rect b="b" l="l" r="r" t="t"/>
              <a:pathLst>
                <a:path extrusionOk="0" h="1119" w="432">
                  <a:moveTo>
                    <a:pt x="216" y="0"/>
                  </a:moveTo>
                  <a:cubicBezTo>
                    <a:pt x="97" y="0"/>
                    <a:pt x="0" y="96"/>
                    <a:pt x="0" y="214"/>
                  </a:cubicBezTo>
                  <a:lnTo>
                    <a:pt x="0" y="905"/>
                  </a:lnTo>
                  <a:cubicBezTo>
                    <a:pt x="0" y="1023"/>
                    <a:pt x="97" y="1119"/>
                    <a:pt x="216" y="1119"/>
                  </a:cubicBezTo>
                  <a:cubicBezTo>
                    <a:pt x="336" y="1119"/>
                    <a:pt x="431" y="1023"/>
                    <a:pt x="431" y="905"/>
                  </a:cubicBezTo>
                  <a:lnTo>
                    <a:pt x="431" y="214"/>
                  </a:lnTo>
                  <a:cubicBezTo>
                    <a:pt x="431" y="97"/>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3"/>
            <p:cNvSpPr/>
            <p:nvPr/>
          </p:nvSpPr>
          <p:spPr>
            <a:xfrm>
              <a:off x="8019671" y="4412410"/>
              <a:ext cx="11660" cy="61294"/>
            </a:xfrm>
            <a:custGeom>
              <a:rect b="b" l="l" r="r" t="t"/>
              <a:pathLst>
                <a:path extrusionOk="0" h="2271" w="432">
                  <a:moveTo>
                    <a:pt x="216" y="0"/>
                  </a:moveTo>
                  <a:cubicBezTo>
                    <a:pt x="97" y="0"/>
                    <a:pt x="0" y="97"/>
                    <a:pt x="0" y="216"/>
                  </a:cubicBezTo>
                  <a:lnTo>
                    <a:pt x="0" y="2055"/>
                  </a:lnTo>
                  <a:cubicBezTo>
                    <a:pt x="0" y="2175"/>
                    <a:pt x="97" y="2271"/>
                    <a:pt x="216" y="2271"/>
                  </a:cubicBezTo>
                  <a:cubicBezTo>
                    <a:pt x="336" y="2271"/>
                    <a:pt x="431" y="2175"/>
                    <a:pt x="431" y="2055"/>
                  </a:cubicBezTo>
                  <a:lnTo>
                    <a:pt x="431" y="216"/>
                  </a:lnTo>
                  <a:cubicBezTo>
                    <a:pt x="431" y="97"/>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3"/>
            <p:cNvSpPr/>
            <p:nvPr/>
          </p:nvSpPr>
          <p:spPr>
            <a:xfrm>
              <a:off x="7889309" y="4437214"/>
              <a:ext cx="11714" cy="86152"/>
            </a:xfrm>
            <a:custGeom>
              <a:rect b="b" l="l" r="r" t="t"/>
              <a:pathLst>
                <a:path extrusionOk="0" h="3192" w="434">
                  <a:moveTo>
                    <a:pt x="216" y="0"/>
                  </a:moveTo>
                  <a:cubicBezTo>
                    <a:pt x="96" y="0"/>
                    <a:pt x="0" y="97"/>
                    <a:pt x="0" y="216"/>
                  </a:cubicBezTo>
                  <a:lnTo>
                    <a:pt x="0" y="2977"/>
                  </a:lnTo>
                  <a:cubicBezTo>
                    <a:pt x="0" y="3096"/>
                    <a:pt x="96" y="3191"/>
                    <a:pt x="216" y="3191"/>
                  </a:cubicBezTo>
                  <a:cubicBezTo>
                    <a:pt x="335" y="3191"/>
                    <a:pt x="430" y="3096"/>
                    <a:pt x="430" y="2977"/>
                  </a:cubicBezTo>
                  <a:lnTo>
                    <a:pt x="430" y="216"/>
                  </a:lnTo>
                  <a:cubicBezTo>
                    <a:pt x="433" y="99"/>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3"/>
            <p:cNvSpPr/>
            <p:nvPr/>
          </p:nvSpPr>
          <p:spPr>
            <a:xfrm>
              <a:off x="8118994" y="4474460"/>
              <a:ext cx="11714" cy="48906"/>
            </a:xfrm>
            <a:custGeom>
              <a:rect b="b" l="l" r="r" t="t"/>
              <a:pathLst>
                <a:path extrusionOk="0" h="1812" w="434">
                  <a:moveTo>
                    <a:pt x="216" y="1"/>
                  </a:moveTo>
                  <a:cubicBezTo>
                    <a:pt x="96" y="1"/>
                    <a:pt x="1" y="96"/>
                    <a:pt x="1" y="217"/>
                  </a:cubicBezTo>
                  <a:lnTo>
                    <a:pt x="1" y="1597"/>
                  </a:lnTo>
                  <a:cubicBezTo>
                    <a:pt x="1" y="1716"/>
                    <a:pt x="96" y="1811"/>
                    <a:pt x="216" y="1811"/>
                  </a:cubicBezTo>
                  <a:cubicBezTo>
                    <a:pt x="335" y="1811"/>
                    <a:pt x="430" y="1716"/>
                    <a:pt x="430" y="1597"/>
                  </a:cubicBezTo>
                  <a:lnTo>
                    <a:pt x="430" y="217"/>
                  </a:lnTo>
                  <a:cubicBezTo>
                    <a:pt x="433" y="96"/>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3"/>
            <p:cNvSpPr/>
            <p:nvPr/>
          </p:nvSpPr>
          <p:spPr>
            <a:xfrm>
              <a:off x="8118994" y="4437214"/>
              <a:ext cx="11714" cy="24048"/>
            </a:xfrm>
            <a:custGeom>
              <a:rect b="b" l="l" r="r" t="t"/>
              <a:pathLst>
                <a:path extrusionOk="0" h="891" w="434">
                  <a:moveTo>
                    <a:pt x="216" y="0"/>
                  </a:moveTo>
                  <a:cubicBezTo>
                    <a:pt x="96" y="0"/>
                    <a:pt x="1" y="97"/>
                    <a:pt x="1" y="216"/>
                  </a:cubicBezTo>
                  <a:lnTo>
                    <a:pt x="1" y="676"/>
                  </a:lnTo>
                  <a:cubicBezTo>
                    <a:pt x="1" y="795"/>
                    <a:pt x="96" y="890"/>
                    <a:pt x="216" y="890"/>
                  </a:cubicBezTo>
                  <a:cubicBezTo>
                    <a:pt x="335" y="890"/>
                    <a:pt x="430" y="795"/>
                    <a:pt x="430" y="676"/>
                  </a:cubicBezTo>
                  <a:lnTo>
                    <a:pt x="430" y="216"/>
                  </a:lnTo>
                  <a:cubicBezTo>
                    <a:pt x="433" y="99"/>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43"/>
          <p:cNvGrpSpPr/>
          <p:nvPr/>
        </p:nvGrpSpPr>
        <p:grpSpPr>
          <a:xfrm>
            <a:off x="7330023" y="4362748"/>
            <a:ext cx="371652" cy="315810"/>
            <a:chOff x="7330023" y="4362748"/>
            <a:chExt cx="371652" cy="315810"/>
          </a:xfrm>
        </p:grpSpPr>
        <p:sp>
          <p:nvSpPr>
            <p:cNvPr id="4777" name="Google Shape;4777;p43"/>
            <p:cNvSpPr/>
            <p:nvPr/>
          </p:nvSpPr>
          <p:spPr>
            <a:xfrm>
              <a:off x="7423084" y="4431006"/>
              <a:ext cx="185475" cy="86179"/>
            </a:xfrm>
            <a:custGeom>
              <a:rect b="b" l="l" r="r" t="t"/>
              <a:pathLst>
                <a:path extrusionOk="0" h="3193" w="6872">
                  <a:moveTo>
                    <a:pt x="3437" y="440"/>
                  </a:moveTo>
                  <a:lnTo>
                    <a:pt x="6049" y="1138"/>
                  </a:lnTo>
                  <a:lnTo>
                    <a:pt x="3437" y="1834"/>
                  </a:lnTo>
                  <a:lnTo>
                    <a:pt x="824" y="1138"/>
                  </a:lnTo>
                  <a:lnTo>
                    <a:pt x="3437" y="440"/>
                  </a:lnTo>
                  <a:close/>
                  <a:moveTo>
                    <a:pt x="4831" y="1908"/>
                  </a:moveTo>
                  <a:lnTo>
                    <a:pt x="4831" y="2747"/>
                  </a:lnTo>
                  <a:cubicBezTo>
                    <a:pt x="4831" y="2754"/>
                    <a:pt x="4823" y="2761"/>
                    <a:pt x="4816" y="2761"/>
                  </a:cubicBezTo>
                  <a:lnTo>
                    <a:pt x="2056" y="2761"/>
                  </a:lnTo>
                  <a:cubicBezTo>
                    <a:pt x="2049" y="2761"/>
                    <a:pt x="2042" y="2754"/>
                    <a:pt x="2042" y="2747"/>
                  </a:cubicBezTo>
                  <a:lnTo>
                    <a:pt x="2042" y="1908"/>
                  </a:lnTo>
                  <a:lnTo>
                    <a:pt x="3380" y="2264"/>
                  </a:lnTo>
                  <a:cubicBezTo>
                    <a:pt x="3398" y="2269"/>
                    <a:pt x="3417" y="2271"/>
                    <a:pt x="3437" y="2271"/>
                  </a:cubicBezTo>
                  <a:cubicBezTo>
                    <a:pt x="3456" y="2271"/>
                    <a:pt x="3474" y="2269"/>
                    <a:pt x="3492" y="2264"/>
                  </a:cubicBezTo>
                  <a:lnTo>
                    <a:pt x="4831" y="1908"/>
                  </a:lnTo>
                  <a:close/>
                  <a:moveTo>
                    <a:pt x="3437" y="1"/>
                  </a:moveTo>
                  <a:cubicBezTo>
                    <a:pt x="3418" y="1"/>
                    <a:pt x="3400" y="3"/>
                    <a:pt x="3382" y="7"/>
                  </a:cubicBezTo>
                  <a:lnTo>
                    <a:pt x="220" y="851"/>
                  </a:lnTo>
                  <a:cubicBezTo>
                    <a:pt x="89" y="886"/>
                    <a:pt x="1" y="1002"/>
                    <a:pt x="1" y="1138"/>
                  </a:cubicBezTo>
                  <a:cubicBezTo>
                    <a:pt x="1" y="1272"/>
                    <a:pt x="89" y="1387"/>
                    <a:pt x="220" y="1423"/>
                  </a:cubicBezTo>
                  <a:lnTo>
                    <a:pt x="1610" y="1793"/>
                  </a:lnTo>
                  <a:lnTo>
                    <a:pt x="1610" y="2747"/>
                  </a:lnTo>
                  <a:cubicBezTo>
                    <a:pt x="1610" y="2993"/>
                    <a:pt x="1810" y="3193"/>
                    <a:pt x="2056" y="3193"/>
                  </a:cubicBezTo>
                  <a:lnTo>
                    <a:pt x="4816" y="3193"/>
                  </a:lnTo>
                  <a:cubicBezTo>
                    <a:pt x="5062" y="3193"/>
                    <a:pt x="5262" y="2993"/>
                    <a:pt x="5262" y="2747"/>
                  </a:cubicBezTo>
                  <a:lnTo>
                    <a:pt x="5262" y="1793"/>
                  </a:lnTo>
                  <a:lnTo>
                    <a:pt x="5748" y="1663"/>
                  </a:lnTo>
                  <a:lnTo>
                    <a:pt x="5750" y="2977"/>
                  </a:lnTo>
                  <a:cubicBezTo>
                    <a:pt x="5750" y="3096"/>
                    <a:pt x="5847" y="3193"/>
                    <a:pt x="5965" y="3193"/>
                  </a:cubicBezTo>
                  <a:cubicBezTo>
                    <a:pt x="6085" y="3193"/>
                    <a:pt x="6181" y="3094"/>
                    <a:pt x="6181" y="2977"/>
                  </a:cubicBezTo>
                  <a:lnTo>
                    <a:pt x="6179" y="1550"/>
                  </a:lnTo>
                  <a:lnTo>
                    <a:pt x="6653" y="1423"/>
                  </a:lnTo>
                  <a:cubicBezTo>
                    <a:pt x="6783" y="1388"/>
                    <a:pt x="6871" y="1272"/>
                    <a:pt x="6871" y="1138"/>
                  </a:cubicBezTo>
                  <a:cubicBezTo>
                    <a:pt x="6871" y="1002"/>
                    <a:pt x="6784" y="887"/>
                    <a:pt x="6654" y="851"/>
                  </a:cubicBezTo>
                  <a:lnTo>
                    <a:pt x="3492" y="7"/>
                  </a:lnTo>
                  <a:cubicBezTo>
                    <a:pt x="3474" y="3"/>
                    <a:pt x="3455"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3"/>
            <p:cNvSpPr/>
            <p:nvPr/>
          </p:nvSpPr>
          <p:spPr>
            <a:xfrm>
              <a:off x="7330023" y="4362748"/>
              <a:ext cx="371652" cy="315810"/>
            </a:xfrm>
            <a:custGeom>
              <a:rect b="b" l="l" r="r" t="t"/>
              <a:pathLst>
                <a:path extrusionOk="0" h="11701" w="13770">
                  <a:moveTo>
                    <a:pt x="1149" y="432"/>
                  </a:moveTo>
                  <a:lnTo>
                    <a:pt x="1149" y="1150"/>
                  </a:lnTo>
                  <a:lnTo>
                    <a:pt x="431" y="1150"/>
                  </a:lnTo>
                  <a:lnTo>
                    <a:pt x="431" y="675"/>
                  </a:lnTo>
                  <a:cubicBezTo>
                    <a:pt x="431" y="542"/>
                    <a:pt x="541" y="432"/>
                    <a:pt x="676" y="432"/>
                  </a:cubicBezTo>
                  <a:close/>
                  <a:moveTo>
                    <a:pt x="9889" y="432"/>
                  </a:moveTo>
                  <a:lnTo>
                    <a:pt x="9889" y="1150"/>
                  </a:lnTo>
                  <a:lnTo>
                    <a:pt x="1581" y="1150"/>
                  </a:lnTo>
                  <a:lnTo>
                    <a:pt x="1581" y="432"/>
                  </a:lnTo>
                  <a:close/>
                  <a:moveTo>
                    <a:pt x="11039" y="432"/>
                  </a:moveTo>
                  <a:lnTo>
                    <a:pt x="11039" y="1150"/>
                  </a:lnTo>
                  <a:lnTo>
                    <a:pt x="10319" y="1150"/>
                  </a:lnTo>
                  <a:lnTo>
                    <a:pt x="10319" y="432"/>
                  </a:lnTo>
                  <a:close/>
                  <a:moveTo>
                    <a:pt x="12189" y="432"/>
                  </a:moveTo>
                  <a:lnTo>
                    <a:pt x="12189" y="1150"/>
                  </a:lnTo>
                  <a:lnTo>
                    <a:pt x="11470" y="1150"/>
                  </a:lnTo>
                  <a:lnTo>
                    <a:pt x="11470" y="432"/>
                  </a:lnTo>
                  <a:close/>
                  <a:moveTo>
                    <a:pt x="13095" y="432"/>
                  </a:moveTo>
                  <a:cubicBezTo>
                    <a:pt x="13228" y="432"/>
                    <a:pt x="13340" y="542"/>
                    <a:pt x="13340" y="675"/>
                  </a:cubicBezTo>
                  <a:lnTo>
                    <a:pt x="13340" y="1150"/>
                  </a:lnTo>
                  <a:lnTo>
                    <a:pt x="12620" y="1150"/>
                  </a:lnTo>
                  <a:lnTo>
                    <a:pt x="12620" y="432"/>
                  </a:lnTo>
                  <a:close/>
                  <a:moveTo>
                    <a:pt x="13340" y="1582"/>
                  </a:moveTo>
                  <a:lnTo>
                    <a:pt x="13340" y="11026"/>
                  </a:lnTo>
                  <a:cubicBezTo>
                    <a:pt x="13340" y="11159"/>
                    <a:pt x="13228" y="11269"/>
                    <a:pt x="13095" y="11269"/>
                  </a:cubicBezTo>
                  <a:lnTo>
                    <a:pt x="676" y="11269"/>
                  </a:lnTo>
                  <a:cubicBezTo>
                    <a:pt x="541" y="11269"/>
                    <a:pt x="431" y="11159"/>
                    <a:pt x="431" y="11026"/>
                  </a:cubicBezTo>
                  <a:lnTo>
                    <a:pt x="431" y="1582"/>
                  </a:lnTo>
                  <a:close/>
                  <a:moveTo>
                    <a:pt x="676" y="1"/>
                  </a:moveTo>
                  <a:cubicBezTo>
                    <a:pt x="303" y="1"/>
                    <a:pt x="0" y="305"/>
                    <a:pt x="0" y="675"/>
                  </a:cubicBezTo>
                  <a:lnTo>
                    <a:pt x="0" y="11026"/>
                  </a:lnTo>
                  <a:cubicBezTo>
                    <a:pt x="0" y="11398"/>
                    <a:pt x="304" y="11701"/>
                    <a:pt x="676" y="11701"/>
                  </a:cubicBezTo>
                  <a:lnTo>
                    <a:pt x="13095" y="11701"/>
                  </a:lnTo>
                  <a:cubicBezTo>
                    <a:pt x="13467" y="11701"/>
                    <a:pt x="13770" y="11397"/>
                    <a:pt x="13770" y="11026"/>
                  </a:cubicBezTo>
                  <a:lnTo>
                    <a:pt x="13770" y="675"/>
                  </a:lnTo>
                  <a:cubicBezTo>
                    <a:pt x="13770" y="303"/>
                    <a:pt x="13467" y="1"/>
                    <a:pt x="13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3"/>
            <p:cNvSpPr/>
            <p:nvPr/>
          </p:nvSpPr>
          <p:spPr>
            <a:xfrm>
              <a:off x="7479007" y="4549006"/>
              <a:ext cx="173033" cy="36436"/>
            </a:xfrm>
            <a:custGeom>
              <a:rect b="b" l="l" r="r" t="t"/>
              <a:pathLst>
                <a:path extrusionOk="0" h="1350" w="6411">
                  <a:moveTo>
                    <a:pt x="5964" y="430"/>
                  </a:moveTo>
                  <a:cubicBezTo>
                    <a:pt x="5972" y="430"/>
                    <a:pt x="5979" y="437"/>
                    <a:pt x="5979" y="445"/>
                  </a:cubicBezTo>
                  <a:lnTo>
                    <a:pt x="5979" y="905"/>
                  </a:lnTo>
                  <a:cubicBezTo>
                    <a:pt x="5979" y="912"/>
                    <a:pt x="5972" y="919"/>
                    <a:pt x="5964" y="919"/>
                  </a:cubicBezTo>
                  <a:lnTo>
                    <a:pt x="446" y="919"/>
                  </a:lnTo>
                  <a:cubicBezTo>
                    <a:pt x="439" y="919"/>
                    <a:pt x="431" y="912"/>
                    <a:pt x="431" y="905"/>
                  </a:cubicBezTo>
                  <a:lnTo>
                    <a:pt x="431" y="445"/>
                  </a:lnTo>
                  <a:cubicBezTo>
                    <a:pt x="431" y="437"/>
                    <a:pt x="439" y="430"/>
                    <a:pt x="446" y="430"/>
                  </a:cubicBezTo>
                  <a:close/>
                  <a:moveTo>
                    <a:pt x="446" y="0"/>
                  </a:moveTo>
                  <a:cubicBezTo>
                    <a:pt x="198" y="0"/>
                    <a:pt x="0" y="199"/>
                    <a:pt x="0" y="445"/>
                  </a:cubicBezTo>
                  <a:lnTo>
                    <a:pt x="0" y="905"/>
                  </a:lnTo>
                  <a:cubicBezTo>
                    <a:pt x="0" y="1151"/>
                    <a:pt x="198" y="1349"/>
                    <a:pt x="446" y="1349"/>
                  </a:cubicBezTo>
                  <a:lnTo>
                    <a:pt x="5964" y="1349"/>
                  </a:lnTo>
                  <a:cubicBezTo>
                    <a:pt x="6210" y="1349"/>
                    <a:pt x="6410" y="1151"/>
                    <a:pt x="6410" y="905"/>
                  </a:cubicBezTo>
                  <a:lnTo>
                    <a:pt x="6410" y="445"/>
                  </a:lnTo>
                  <a:cubicBezTo>
                    <a:pt x="6410" y="199"/>
                    <a:pt x="6210" y="0"/>
                    <a:pt x="5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3"/>
            <p:cNvSpPr/>
            <p:nvPr/>
          </p:nvSpPr>
          <p:spPr>
            <a:xfrm>
              <a:off x="7479007" y="4598641"/>
              <a:ext cx="173033" cy="36436"/>
            </a:xfrm>
            <a:custGeom>
              <a:rect b="b" l="l" r="r" t="t"/>
              <a:pathLst>
                <a:path extrusionOk="0" h="1350" w="6411">
                  <a:moveTo>
                    <a:pt x="5964" y="431"/>
                  </a:moveTo>
                  <a:cubicBezTo>
                    <a:pt x="5972" y="431"/>
                    <a:pt x="5979" y="438"/>
                    <a:pt x="5979" y="445"/>
                  </a:cubicBezTo>
                  <a:lnTo>
                    <a:pt x="5979" y="905"/>
                  </a:lnTo>
                  <a:cubicBezTo>
                    <a:pt x="5979" y="913"/>
                    <a:pt x="5972" y="920"/>
                    <a:pt x="5964" y="920"/>
                  </a:cubicBezTo>
                  <a:lnTo>
                    <a:pt x="446" y="920"/>
                  </a:lnTo>
                  <a:cubicBezTo>
                    <a:pt x="439" y="920"/>
                    <a:pt x="431" y="913"/>
                    <a:pt x="431" y="905"/>
                  </a:cubicBezTo>
                  <a:lnTo>
                    <a:pt x="431" y="445"/>
                  </a:lnTo>
                  <a:cubicBezTo>
                    <a:pt x="431" y="438"/>
                    <a:pt x="439" y="431"/>
                    <a:pt x="446" y="431"/>
                  </a:cubicBezTo>
                  <a:close/>
                  <a:moveTo>
                    <a:pt x="446" y="1"/>
                  </a:moveTo>
                  <a:cubicBezTo>
                    <a:pt x="198" y="1"/>
                    <a:pt x="0" y="199"/>
                    <a:pt x="0" y="445"/>
                  </a:cubicBezTo>
                  <a:lnTo>
                    <a:pt x="0" y="905"/>
                  </a:lnTo>
                  <a:cubicBezTo>
                    <a:pt x="0" y="1151"/>
                    <a:pt x="198" y="1350"/>
                    <a:pt x="446" y="1350"/>
                  </a:cubicBezTo>
                  <a:lnTo>
                    <a:pt x="5964" y="1350"/>
                  </a:lnTo>
                  <a:cubicBezTo>
                    <a:pt x="6210" y="1350"/>
                    <a:pt x="6410" y="1151"/>
                    <a:pt x="6410" y="905"/>
                  </a:cubicBezTo>
                  <a:lnTo>
                    <a:pt x="6410" y="445"/>
                  </a:lnTo>
                  <a:cubicBezTo>
                    <a:pt x="6410" y="199"/>
                    <a:pt x="6210" y="1"/>
                    <a:pt x="59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3"/>
            <p:cNvSpPr/>
            <p:nvPr/>
          </p:nvSpPr>
          <p:spPr>
            <a:xfrm>
              <a:off x="7379630" y="4536537"/>
              <a:ext cx="73764" cy="104748"/>
            </a:xfrm>
            <a:custGeom>
              <a:rect b="b" l="l" r="r" t="t"/>
              <a:pathLst>
                <a:path extrusionOk="0" h="3881" w="2733">
                  <a:moveTo>
                    <a:pt x="1366" y="433"/>
                  </a:moveTo>
                  <a:cubicBezTo>
                    <a:pt x="1756" y="433"/>
                    <a:pt x="2070" y="749"/>
                    <a:pt x="2070" y="1137"/>
                  </a:cubicBezTo>
                  <a:lnTo>
                    <a:pt x="2070" y="1610"/>
                  </a:lnTo>
                  <a:lnTo>
                    <a:pt x="662" y="1610"/>
                  </a:lnTo>
                  <a:lnTo>
                    <a:pt x="662" y="1137"/>
                  </a:lnTo>
                  <a:lnTo>
                    <a:pt x="663" y="1137"/>
                  </a:lnTo>
                  <a:cubicBezTo>
                    <a:pt x="663" y="747"/>
                    <a:pt x="980" y="433"/>
                    <a:pt x="1366" y="433"/>
                  </a:cubicBezTo>
                  <a:close/>
                  <a:moveTo>
                    <a:pt x="2303" y="2043"/>
                  </a:moveTo>
                  <a:lnTo>
                    <a:pt x="2303" y="2517"/>
                  </a:lnTo>
                  <a:lnTo>
                    <a:pt x="2301" y="2517"/>
                  </a:lnTo>
                  <a:cubicBezTo>
                    <a:pt x="2301" y="3033"/>
                    <a:pt x="1882" y="3451"/>
                    <a:pt x="1368" y="3451"/>
                  </a:cubicBezTo>
                  <a:cubicBezTo>
                    <a:pt x="854" y="3451"/>
                    <a:pt x="434" y="3031"/>
                    <a:pt x="434" y="2517"/>
                  </a:cubicBezTo>
                  <a:lnTo>
                    <a:pt x="434" y="2043"/>
                  </a:lnTo>
                  <a:close/>
                  <a:moveTo>
                    <a:pt x="1366" y="1"/>
                  </a:moveTo>
                  <a:cubicBezTo>
                    <a:pt x="741" y="1"/>
                    <a:pt x="230" y="510"/>
                    <a:pt x="230" y="1137"/>
                  </a:cubicBezTo>
                  <a:lnTo>
                    <a:pt x="230" y="1610"/>
                  </a:lnTo>
                  <a:lnTo>
                    <a:pt x="216" y="1610"/>
                  </a:lnTo>
                  <a:cubicBezTo>
                    <a:pt x="97" y="1610"/>
                    <a:pt x="0" y="1707"/>
                    <a:pt x="0" y="1826"/>
                  </a:cubicBezTo>
                  <a:lnTo>
                    <a:pt x="0" y="2515"/>
                  </a:lnTo>
                  <a:cubicBezTo>
                    <a:pt x="0" y="3267"/>
                    <a:pt x="614" y="3881"/>
                    <a:pt x="1366" y="3881"/>
                  </a:cubicBezTo>
                  <a:cubicBezTo>
                    <a:pt x="2119" y="3881"/>
                    <a:pt x="2733" y="3267"/>
                    <a:pt x="2733" y="2515"/>
                  </a:cubicBezTo>
                  <a:lnTo>
                    <a:pt x="2733" y="1826"/>
                  </a:lnTo>
                  <a:cubicBezTo>
                    <a:pt x="2733" y="1708"/>
                    <a:pt x="2637" y="1610"/>
                    <a:pt x="2517" y="1610"/>
                  </a:cubicBezTo>
                  <a:lnTo>
                    <a:pt x="2503" y="1610"/>
                  </a:lnTo>
                  <a:lnTo>
                    <a:pt x="2503" y="1137"/>
                  </a:lnTo>
                  <a:cubicBezTo>
                    <a:pt x="2503" y="510"/>
                    <a:pt x="1993" y="1"/>
                    <a:pt x="13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3"/>
            <p:cNvSpPr/>
            <p:nvPr/>
          </p:nvSpPr>
          <p:spPr>
            <a:xfrm>
              <a:off x="7410669" y="4598641"/>
              <a:ext cx="11687" cy="17840"/>
            </a:xfrm>
            <a:custGeom>
              <a:rect b="b" l="l" r="r" t="t"/>
              <a:pathLst>
                <a:path extrusionOk="0" h="661" w="433">
                  <a:moveTo>
                    <a:pt x="216" y="1"/>
                  </a:moveTo>
                  <a:cubicBezTo>
                    <a:pt x="98" y="1"/>
                    <a:pt x="1" y="96"/>
                    <a:pt x="1" y="216"/>
                  </a:cubicBezTo>
                  <a:lnTo>
                    <a:pt x="1" y="445"/>
                  </a:lnTo>
                  <a:cubicBezTo>
                    <a:pt x="1" y="565"/>
                    <a:pt x="98" y="661"/>
                    <a:pt x="216" y="661"/>
                  </a:cubicBezTo>
                  <a:cubicBezTo>
                    <a:pt x="336" y="661"/>
                    <a:pt x="432" y="565"/>
                    <a:pt x="432" y="445"/>
                  </a:cubicBezTo>
                  <a:lnTo>
                    <a:pt x="432" y="216"/>
                  </a:lnTo>
                  <a:cubicBezTo>
                    <a:pt x="432" y="96"/>
                    <a:pt x="336"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3"/>
            <p:cNvSpPr/>
            <p:nvPr/>
          </p:nvSpPr>
          <p:spPr>
            <a:xfrm>
              <a:off x="7578331" y="4524121"/>
              <a:ext cx="11633" cy="11660"/>
            </a:xfrm>
            <a:custGeom>
              <a:rect b="b" l="l" r="r" t="t"/>
              <a:pathLst>
                <a:path extrusionOk="0" h="432" w="431">
                  <a:moveTo>
                    <a:pt x="215" y="0"/>
                  </a:moveTo>
                  <a:cubicBezTo>
                    <a:pt x="96" y="0"/>
                    <a:pt x="1" y="97"/>
                    <a:pt x="1" y="216"/>
                  </a:cubicBezTo>
                  <a:cubicBezTo>
                    <a:pt x="1" y="335"/>
                    <a:pt x="96" y="432"/>
                    <a:pt x="215" y="432"/>
                  </a:cubicBezTo>
                  <a:cubicBezTo>
                    <a:pt x="333" y="432"/>
                    <a:pt x="430" y="335"/>
                    <a:pt x="430" y="216"/>
                  </a:cubicBezTo>
                  <a:cubicBezTo>
                    <a:pt x="430" y="97"/>
                    <a:pt x="333"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43"/>
          <p:cNvGrpSpPr/>
          <p:nvPr/>
        </p:nvGrpSpPr>
        <p:grpSpPr>
          <a:xfrm>
            <a:off x="6490283" y="4334814"/>
            <a:ext cx="260723" cy="371679"/>
            <a:chOff x="6490283" y="4334814"/>
            <a:chExt cx="260723" cy="371679"/>
          </a:xfrm>
        </p:grpSpPr>
        <p:sp>
          <p:nvSpPr>
            <p:cNvPr id="4785" name="Google Shape;4785;p43"/>
            <p:cNvSpPr/>
            <p:nvPr/>
          </p:nvSpPr>
          <p:spPr>
            <a:xfrm>
              <a:off x="6556975" y="4534836"/>
              <a:ext cx="125180" cy="132953"/>
            </a:xfrm>
            <a:custGeom>
              <a:rect b="b" l="l" r="r" t="t"/>
              <a:pathLst>
                <a:path extrusionOk="0" h="4926" w="4638">
                  <a:moveTo>
                    <a:pt x="2753" y="1643"/>
                  </a:moveTo>
                  <a:cubicBezTo>
                    <a:pt x="2811" y="1643"/>
                    <a:pt x="2871" y="1647"/>
                    <a:pt x="2934" y="1656"/>
                  </a:cubicBezTo>
                  <a:cubicBezTo>
                    <a:pt x="2941" y="1656"/>
                    <a:pt x="2945" y="1659"/>
                    <a:pt x="2950" y="1666"/>
                  </a:cubicBezTo>
                  <a:cubicBezTo>
                    <a:pt x="2951" y="1669"/>
                    <a:pt x="2957" y="1677"/>
                    <a:pt x="2955" y="1687"/>
                  </a:cubicBezTo>
                  <a:lnTo>
                    <a:pt x="2821" y="2523"/>
                  </a:lnTo>
                  <a:cubicBezTo>
                    <a:pt x="2775" y="2776"/>
                    <a:pt x="2581" y="3029"/>
                    <a:pt x="2323" y="3170"/>
                  </a:cubicBezTo>
                  <a:cubicBezTo>
                    <a:pt x="2210" y="3231"/>
                    <a:pt x="2098" y="3263"/>
                    <a:pt x="2003" y="3263"/>
                  </a:cubicBezTo>
                  <a:cubicBezTo>
                    <a:pt x="1958" y="3263"/>
                    <a:pt x="1917" y="3256"/>
                    <a:pt x="1882" y="3242"/>
                  </a:cubicBezTo>
                  <a:cubicBezTo>
                    <a:pt x="1766" y="3196"/>
                    <a:pt x="1679" y="3099"/>
                    <a:pt x="1638" y="2971"/>
                  </a:cubicBezTo>
                  <a:cubicBezTo>
                    <a:pt x="1570" y="2770"/>
                    <a:pt x="1617" y="2520"/>
                    <a:pt x="1766" y="2265"/>
                  </a:cubicBezTo>
                  <a:cubicBezTo>
                    <a:pt x="2012" y="1847"/>
                    <a:pt x="2336" y="1643"/>
                    <a:pt x="2753" y="1643"/>
                  </a:cubicBezTo>
                  <a:close/>
                  <a:moveTo>
                    <a:pt x="2469" y="0"/>
                  </a:moveTo>
                  <a:cubicBezTo>
                    <a:pt x="2072" y="0"/>
                    <a:pt x="1675" y="113"/>
                    <a:pt x="1313" y="333"/>
                  </a:cubicBezTo>
                  <a:cubicBezTo>
                    <a:pt x="773" y="660"/>
                    <a:pt x="373" y="1188"/>
                    <a:pt x="187" y="1821"/>
                  </a:cubicBezTo>
                  <a:cubicBezTo>
                    <a:pt x="0" y="2452"/>
                    <a:pt x="49" y="3112"/>
                    <a:pt x="324" y="3680"/>
                  </a:cubicBezTo>
                  <a:cubicBezTo>
                    <a:pt x="602" y="4255"/>
                    <a:pt x="1078" y="4666"/>
                    <a:pt x="1664" y="4840"/>
                  </a:cubicBezTo>
                  <a:cubicBezTo>
                    <a:pt x="1860" y="4898"/>
                    <a:pt x="2060" y="4925"/>
                    <a:pt x="2261" y="4925"/>
                  </a:cubicBezTo>
                  <a:cubicBezTo>
                    <a:pt x="2720" y="4925"/>
                    <a:pt x="3178" y="4776"/>
                    <a:pt x="3576" y="4488"/>
                  </a:cubicBezTo>
                  <a:cubicBezTo>
                    <a:pt x="3673" y="4420"/>
                    <a:pt x="3696" y="4284"/>
                    <a:pt x="3626" y="4188"/>
                  </a:cubicBezTo>
                  <a:cubicBezTo>
                    <a:pt x="3584" y="4130"/>
                    <a:pt x="3517" y="4098"/>
                    <a:pt x="3450" y="4098"/>
                  </a:cubicBezTo>
                  <a:cubicBezTo>
                    <a:pt x="3407" y="4098"/>
                    <a:pt x="3363" y="4111"/>
                    <a:pt x="3326" y="4139"/>
                  </a:cubicBezTo>
                  <a:cubicBezTo>
                    <a:pt x="3001" y="4373"/>
                    <a:pt x="2628" y="4494"/>
                    <a:pt x="2257" y="4494"/>
                  </a:cubicBezTo>
                  <a:cubicBezTo>
                    <a:pt x="2099" y="4494"/>
                    <a:pt x="1941" y="4472"/>
                    <a:pt x="1787" y="4427"/>
                  </a:cubicBezTo>
                  <a:cubicBezTo>
                    <a:pt x="1320" y="4290"/>
                    <a:pt x="939" y="3957"/>
                    <a:pt x="714" y="3494"/>
                  </a:cubicBezTo>
                  <a:cubicBezTo>
                    <a:pt x="485" y="3023"/>
                    <a:pt x="446" y="2472"/>
                    <a:pt x="601" y="1945"/>
                  </a:cubicBezTo>
                  <a:cubicBezTo>
                    <a:pt x="757" y="1417"/>
                    <a:pt x="1090" y="977"/>
                    <a:pt x="1537" y="703"/>
                  </a:cubicBezTo>
                  <a:cubicBezTo>
                    <a:pt x="1831" y="525"/>
                    <a:pt x="2151" y="433"/>
                    <a:pt x="2471" y="433"/>
                  </a:cubicBezTo>
                  <a:cubicBezTo>
                    <a:pt x="2630" y="433"/>
                    <a:pt x="2790" y="456"/>
                    <a:pt x="2945" y="502"/>
                  </a:cubicBezTo>
                  <a:cubicBezTo>
                    <a:pt x="3737" y="737"/>
                    <a:pt x="4207" y="1579"/>
                    <a:pt x="4207" y="2259"/>
                  </a:cubicBezTo>
                  <a:cubicBezTo>
                    <a:pt x="4207" y="2934"/>
                    <a:pt x="3929" y="3177"/>
                    <a:pt x="3766" y="3262"/>
                  </a:cubicBezTo>
                  <a:cubicBezTo>
                    <a:pt x="3680" y="3306"/>
                    <a:pt x="3594" y="3324"/>
                    <a:pt x="3516" y="3324"/>
                  </a:cubicBezTo>
                  <a:cubicBezTo>
                    <a:pt x="3420" y="3324"/>
                    <a:pt x="3335" y="3297"/>
                    <a:pt x="3277" y="3255"/>
                  </a:cubicBezTo>
                  <a:cubicBezTo>
                    <a:pt x="3199" y="3198"/>
                    <a:pt x="3165" y="3119"/>
                    <a:pt x="3180" y="3019"/>
                  </a:cubicBezTo>
                  <a:lnTo>
                    <a:pt x="3248" y="2592"/>
                  </a:lnTo>
                  <a:lnTo>
                    <a:pt x="3382" y="1757"/>
                  </a:lnTo>
                  <a:cubicBezTo>
                    <a:pt x="3401" y="1634"/>
                    <a:pt x="3369" y="1507"/>
                    <a:pt x="3296" y="1405"/>
                  </a:cubicBezTo>
                  <a:cubicBezTo>
                    <a:pt x="3220" y="1305"/>
                    <a:pt x="3110" y="1240"/>
                    <a:pt x="2987" y="1224"/>
                  </a:cubicBezTo>
                  <a:cubicBezTo>
                    <a:pt x="2908" y="1214"/>
                    <a:pt x="2830" y="1209"/>
                    <a:pt x="2753" y="1209"/>
                  </a:cubicBezTo>
                  <a:cubicBezTo>
                    <a:pt x="2185" y="1209"/>
                    <a:pt x="1718" y="1493"/>
                    <a:pt x="1394" y="2044"/>
                  </a:cubicBezTo>
                  <a:cubicBezTo>
                    <a:pt x="1178" y="2410"/>
                    <a:pt x="1120" y="2786"/>
                    <a:pt x="1227" y="3106"/>
                  </a:cubicBezTo>
                  <a:cubicBezTo>
                    <a:pt x="1310" y="3353"/>
                    <a:pt x="1484" y="3544"/>
                    <a:pt x="1718" y="3638"/>
                  </a:cubicBezTo>
                  <a:cubicBezTo>
                    <a:pt x="1805" y="3674"/>
                    <a:pt x="1901" y="3692"/>
                    <a:pt x="2001" y="3692"/>
                  </a:cubicBezTo>
                  <a:cubicBezTo>
                    <a:pt x="2170" y="3692"/>
                    <a:pt x="2353" y="3642"/>
                    <a:pt x="2530" y="3546"/>
                  </a:cubicBezTo>
                  <a:cubicBezTo>
                    <a:pt x="2628" y="3491"/>
                    <a:pt x="2724" y="3424"/>
                    <a:pt x="2806" y="3349"/>
                  </a:cubicBezTo>
                  <a:cubicBezTo>
                    <a:pt x="2853" y="3446"/>
                    <a:pt x="2928" y="3533"/>
                    <a:pt x="3023" y="3602"/>
                  </a:cubicBezTo>
                  <a:cubicBezTo>
                    <a:pt x="3163" y="3701"/>
                    <a:pt x="3334" y="3751"/>
                    <a:pt x="3510" y="3751"/>
                  </a:cubicBezTo>
                  <a:cubicBezTo>
                    <a:pt x="3661" y="3751"/>
                    <a:pt x="3816" y="3715"/>
                    <a:pt x="3960" y="3641"/>
                  </a:cubicBezTo>
                  <a:cubicBezTo>
                    <a:pt x="4390" y="3421"/>
                    <a:pt x="4636" y="2916"/>
                    <a:pt x="4636" y="2256"/>
                  </a:cubicBezTo>
                  <a:cubicBezTo>
                    <a:pt x="4637" y="1285"/>
                    <a:pt x="3963" y="352"/>
                    <a:pt x="3067" y="87"/>
                  </a:cubicBezTo>
                  <a:cubicBezTo>
                    <a:pt x="2870" y="29"/>
                    <a:pt x="2669" y="0"/>
                    <a:pt x="2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3"/>
            <p:cNvSpPr/>
            <p:nvPr/>
          </p:nvSpPr>
          <p:spPr>
            <a:xfrm>
              <a:off x="6490283" y="4334814"/>
              <a:ext cx="260723" cy="371679"/>
            </a:xfrm>
            <a:custGeom>
              <a:rect b="b" l="l" r="r" t="t"/>
              <a:pathLst>
                <a:path extrusionOk="0" h="13771" w="9660">
                  <a:moveTo>
                    <a:pt x="8098" y="432"/>
                  </a:moveTo>
                  <a:lnTo>
                    <a:pt x="5290" y="4467"/>
                  </a:lnTo>
                  <a:lnTo>
                    <a:pt x="5094" y="4183"/>
                  </a:lnTo>
                  <a:lnTo>
                    <a:pt x="7703" y="432"/>
                  </a:lnTo>
                  <a:close/>
                  <a:moveTo>
                    <a:pt x="9019" y="432"/>
                  </a:moveTo>
                  <a:lnTo>
                    <a:pt x="5752" y="5129"/>
                  </a:lnTo>
                  <a:lnTo>
                    <a:pt x="5554" y="4843"/>
                  </a:lnTo>
                  <a:lnTo>
                    <a:pt x="8625" y="432"/>
                  </a:lnTo>
                  <a:close/>
                  <a:moveTo>
                    <a:pt x="1038" y="432"/>
                  </a:moveTo>
                  <a:lnTo>
                    <a:pt x="4418" y="5291"/>
                  </a:lnTo>
                  <a:lnTo>
                    <a:pt x="4024" y="5291"/>
                  </a:lnTo>
                  <a:lnTo>
                    <a:pt x="645" y="432"/>
                  </a:lnTo>
                  <a:close/>
                  <a:moveTo>
                    <a:pt x="1960" y="432"/>
                  </a:moveTo>
                  <a:lnTo>
                    <a:pt x="5340" y="5291"/>
                  </a:lnTo>
                  <a:lnTo>
                    <a:pt x="4944" y="5291"/>
                  </a:lnTo>
                  <a:lnTo>
                    <a:pt x="1565" y="432"/>
                  </a:lnTo>
                  <a:close/>
                  <a:moveTo>
                    <a:pt x="6023" y="5495"/>
                  </a:moveTo>
                  <a:cubicBezTo>
                    <a:pt x="6138" y="5515"/>
                    <a:pt x="6227" y="5615"/>
                    <a:pt x="6227" y="5736"/>
                  </a:cubicBezTo>
                  <a:cubicBezTo>
                    <a:pt x="6227" y="5870"/>
                    <a:pt x="6117" y="5980"/>
                    <a:pt x="5984" y="5980"/>
                  </a:cubicBezTo>
                  <a:lnTo>
                    <a:pt x="3684" y="5980"/>
                  </a:lnTo>
                  <a:cubicBezTo>
                    <a:pt x="3549" y="5980"/>
                    <a:pt x="3439" y="5870"/>
                    <a:pt x="3439" y="5736"/>
                  </a:cubicBezTo>
                  <a:cubicBezTo>
                    <a:pt x="3439" y="5615"/>
                    <a:pt x="3528" y="5515"/>
                    <a:pt x="3643" y="5495"/>
                  </a:cubicBezTo>
                  <a:lnTo>
                    <a:pt x="3736" y="5629"/>
                  </a:lnTo>
                  <a:cubicBezTo>
                    <a:pt x="3777" y="5687"/>
                    <a:pt x="3843" y="5722"/>
                    <a:pt x="3913" y="5722"/>
                  </a:cubicBezTo>
                  <a:lnTo>
                    <a:pt x="5752" y="5722"/>
                  </a:lnTo>
                  <a:cubicBezTo>
                    <a:pt x="5822" y="5722"/>
                    <a:pt x="5890" y="5687"/>
                    <a:pt x="5929" y="5629"/>
                  </a:cubicBezTo>
                  <a:lnTo>
                    <a:pt x="6023" y="5495"/>
                  </a:lnTo>
                  <a:close/>
                  <a:moveTo>
                    <a:pt x="4833" y="6411"/>
                  </a:moveTo>
                  <a:cubicBezTo>
                    <a:pt x="6741" y="6411"/>
                    <a:pt x="8296" y="7965"/>
                    <a:pt x="8296" y="9876"/>
                  </a:cubicBezTo>
                  <a:cubicBezTo>
                    <a:pt x="8296" y="11786"/>
                    <a:pt x="6743" y="13339"/>
                    <a:pt x="4833" y="13339"/>
                  </a:cubicBezTo>
                  <a:cubicBezTo>
                    <a:pt x="2923" y="13339"/>
                    <a:pt x="1368" y="11786"/>
                    <a:pt x="1368" y="9876"/>
                  </a:cubicBezTo>
                  <a:cubicBezTo>
                    <a:pt x="1368" y="7965"/>
                    <a:pt x="2923" y="6411"/>
                    <a:pt x="4833" y="6411"/>
                  </a:cubicBezTo>
                  <a:close/>
                  <a:moveTo>
                    <a:pt x="231" y="1"/>
                  </a:moveTo>
                  <a:cubicBezTo>
                    <a:pt x="151" y="1"/>
                    <a:pt x="76" y="46"/>
                    <a:pt x="38" y="117"/>
                  </a:cubicBezTo>
                  <a:cubicBezTo>
                    <a:pt x="1" y="187"/>
                    <a:pt x="6" y="274"/>
                    <a:pt x="53" y="339"/>
                  </a:cubicBezTo>
                  <a:lnTo>
                    <a:pt x="3386" y="5129"/>
                  </a:lnTo>
                  <a:cubicBezTo>
                    <a:pt x="3161" y="5239"/>
                    <a:pt x="3005" y="5469"/>
                    <a:pt x="3005" y="5736"/>
                  </a:cubicBezTo>
                  <a:cubicBezTo>
                    <a:pt x="3005" y="5968"/>
                    <a:pt x="3122" y="6172"/>
                    <a:pt x="3300" y="6294"/>
                  </a:cubicBezTo>
                  <a:cubicBezTo>
                    <a:pt x="1911" y="6888"/>
                    <a:pt x="935" y="8271"/>
                    <a:pt x="935" y="9876"/>
                  </a:cubicBezTo>
                  <a:cubicBezTo>
                    <a:pt x="935" y="12022"/>
                    <a:pt x="2684" y="13770"/>
                    <a:pt x="4830" y="13770"/>
                  </a:cubicBezTo>
                  <a:cubicBezTo>
                    <a:pt x="6978" y="13770"/>
                    <a:pt x="8725" y="12022"/>
                    <a:pt x="8725" y="9876"/>
                  </a:cubicBezTo>
                  <a:cubicBezTo>
                    <a:pt x="8725" y="8271"/>
                    <a:pt x="7751" y="6888"/>
                    <a:pt x="6361" y="6294"/>
                  </a:cubicBezTo>
                  <a:cubicBezTo>
                    <a:pt x="6538" y="6172"/>
                    <a:pt x="6655" y="5968"/>
                    <a:pt x="6655" y="5736"/>
                  </a:cubicBezTo>
                  <a:cubicBezTo>
                    <a:pt x="6655" y="5470"/>
                    <a:pt x="6500" y="5239"/>
                    <a:pt x="6276" y="5129"/>
                  </a:cubicBezTo>
                  <a:lnTo>
                    <a:pt x="9608" y="339"/>
                  </a:lnTo>
                  <a:cubicBezTo>
                    <a:pt x="9654" y="273"/>
                    <a:pt x="9660" y="187"/>
                    <a:pt x="9624" y="117"/>
                  </a:cubicBezTo>
                  <a:cubicBezTo>
                    <a:pt x="9585" y="46"/>
                    <a:pt x="9512" y="1"/>
                    <a:pt x="9431" y="1"/>
                  </a:cubicBezTo>
                  <a:lnTo>
                    <a:pt x="7592" y="1"/>
                  </a:lnTo>
                  <a:cubicBezTo>
                    <a:pt x="7521" y="1"/>
                    <a:pt x="7454" y="36"/>
                    <a:pt x="7414" y="93"/>
                  </a:cubicBezTo>
                  <a:lnTo>
                    <a:pt x="4830" y="3806"/>
                  </a:lnTo>
                  <a:lnTo>
                    <a:pt x="2247" y="93"/>
                  </a:lnTo>
                  <a:cubicBezTo>
                    <a:pt x="2208" y="36"/>
                    <a:pt x="2141" y="1"/>
                    <a:pt x="2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43"/>
          <p:cNvGrpSpPr/>
          <p:nvPr/>
        </p:nvGrpSpPr>
        <p:grpSpPr>
          <a:xfrm>
            <a:off x="7017128" y="3798657"/>
            <a:ext cx="371706" cy="315837"/>
            <a:chOff x="7017128" y="3798657"/>
            <a:chExt cx="371706" cy="315837"/>
          </a:xfrm>
        </p:grpSpPr>
        <p:sp>
          <p:nvSpPr>
            <p:cNvPr id="4788" name="Google Shape;4788;p43"/>
            <p:cNvSpPr/>
            <p:nvPr/>
          </p:nvSpPr>
          <p:spPr>
            <a:xfrm>
              <a:off x="7221955" y="3848292"/>
              <a:ext cx="55141" cy="42725"/>
            </a:xfrm>
            <a:custGeom>
              <a:rect b="b" l="l" r="r" t="t"/>
              <a:pathLst>
                <a:path extrusionOk="0" h="1583" w="2043">
                  <a:moveTo>
                    <a:pt x="1612" y="433"/>
                  </a:moveTo>
                  <a:lnTo>
                    <a:pt x="1612" y="1151"/>
                  </a:lnTo>
                  <a:lnTo>
                    <a:pt x="432" y="1151"/>
                  </a:lnTo>
                  <a:lnTo>
                    <a:pt x="432" y="433"/>
                  </a:lnTo>
                  <a:close/>
                  <a:moveTo>
                    <a:pt x="216" y="1"/>
                  </a:moveTo>
                  <a:cubicBezTo>
                    <a:pt x="96" y="1"/>
                    <a:pt x="1" y="96"/>
                    <a:pt x="1" y="216"/>
                  </a:cubicBezTo>
                  <a:lnTo>
                    <a:pt x="1" y="1367"/>
                  </a:lnTo>
                  <a:cubicBezTo>
                    <a:pt x="1" y="1486"/>
                    <a:pt x="96" y="1583"/>
                    <a:pt x="216" y="1583"/>
                  </a:cubicBezTo>
                  <a:lnTo>
                    <a:pt x="1826" y="1583"/>
                  </a:lnTo>
                  <a:cubicBezTo>
                    <a:pt x="1946" y="1583"/>
                    <a:pt x="2042" y="1486"/>
                    <a:pt x="2042" y="1367"/>
                  </a:cubicBezTo>
                  <a:lnTo>
                    <a:pt x="2042" y="216"/>
                  </a:lnTo>
                  <a:cubicBezTo>
                    <a:pt x="2043" y="96"/>
                    <a:pt x="1946"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3"/>
            <p:cNvSpPr/>
            <p:nvPr/>
          </p:nvSpPr>
          <p:spPr>
            <a:xfrm>
              <a:off x="7221955" y="3904161"/>
              <a:ext cx="55141" cy="42671"/>
            </a:xfrm>
            <a:custGeom>
              <a:rect b="b" l="l" r="r" t="t"/>
              <a:pathLst>
                <a:path extrusionOk="0" h="1581" w="2043">
                  <a:moveTo>
                    <a:pt x="1612" y="433"/>
                  </a:moveTo>
                  <a:lnTo>
                    <a:pt x="1612" y="1151"/>
                  </a:lnTo>
                  <a:lnTo>
                    <a:pt x="432" y="1151"/>
                  </a:lnTo>
                  <a:lnTo>
                    <a:pt x="432" y="433"/>
                  </a:lnTo>
                  <a:close/>
                  <a:moveTo>
                    <a:pt x="216" y="0"/>
                  </a:moveTo>
                  <a:cubicBezTo>
                    <a:pt x="96" y="0"/>
                    <a:pt x="1" y="96"/>
                    <a:pt x="1" y="216"/>
                  </a:cubicBezTo>
                  <a:lnTo>
                    <a:pt x="1" y="1367"/>
                  </a:lnTo>
                  <a:cubicBezTo>
                    <a:pt x="1" y="1485"/>
                    <a:pt x="96" y="1581"/>
                    <a:pt x="216" y="1581"/>
                  </a:cubicBezTo>
                  <a:lnTo>
                    <a:pt x="1826" y="1581"/>
                  </a:lnTo>
                  <a:cubicBezTo>
                    <a:pt x="1946" y="1581"/>
                    <a:pt x="2042" y="1485"/>
                    <a:pt x="2042" y="1367"/>
                  </a:cubicBezTo>
                  <a:lnTo>
                    <a:pt x="2042" y="216"/>
                  </a:lnTo>
                  <a:cubicBezTo>
                    <a:pt x="2043" y="96"/>
                    <a:pt x="1946" y="0"/>
                    <a:pt x="18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3"/>
            <p:cNvSpPr/>
            <p:nvPr/>
          </p:nvSpPr>
          <p:spPr>
            <a:xfrm>
              <a:off x="7041931" y="3984861"/>
              <a:ext cx="98621" cy="11660"/>
            </a:xfrm>
            <a:custGeom>
              <a:rect b="b" l="l" r="r" t="t"/>
              <a:pathLst>
                <a:path extrusionOk="0" h="432" w="3654">
                  <a:moveTo>
                    <a:pt x="216" y="0"/>
                  </a:moveTo>
                  <a:cubicBezTo>
                    <a:pt x="97" y="0"/>
                    <a:pt x="0" y="97"/>
                    <a:pt x="0" y="216"/>
                  </a:cubicBezTo>
                  <a:cubicBezTo>
                    <a:pt x="0" y="336"/>
                    <a:pt x="97" y="432"/>
                    <a:pt x="216" y="432"/>
                  </a:cubicBezTo>
                  <a:lnTo>
                    <a:pt x="3436" y="432"/>
                  </a:lnTo>
                  <a:cubicBezTo>
                    <a:pt x="3556" y="432"/>
                    <a:pt x="3652" y="335"/>
                    <a:pt x="3652" y="216"/>
                  </a:cubicBezTo>
                  <a:cubicBezTo>
                    <a:pt x="3653" y="97"/>
                    <a:pt x="3556" y="0"/>
                    <a:pt x="34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3"/>
            <p:cNvSpPr/>
            <p:nvPr/>
          </p:nvSpPr>
          <p:spPr>
            <a:xfrm>
              <a:off x="7042012" y="4009665"/>
              <a:ext cx="24048" cy="11660"/>
            </a:xfrm>
            <a:custGeom>
              <a:rect b="b" l="l" r="r" t="t"/>
              <a:pathLst>
                <a:path extrusionOk="0" h="432" w="891">
                  <a:moveTo>
                    <a:pt x="214" y="0"/>
                  </a:moveTo>
                  <a:cubicBezTo>
                    <a:pt x="96" y="0"/>
                    <a:pt x="0" y="97"/>
                    <a:pt x="0" y="216"/>
                  </a:cubicBezTo>
                  <a:cubicBezTo>
                    <a:pt x="0" y="336"/>
                    <a:pt x="96" y="432"/>
                    <a:pt x="214" y="432"/>
                  </a:cubicBezTo>
                  <a:lnTo>
                    <a:pt x="675" y="432"/>
                  </a:lnTo>
                  <a:cubicBezTo>
                    <a:pt x="793" y="432"/>
                    <a:pt x="890" y="335"/>
                    <a:pt x="890" y="216"/>
                  </a:cubicBezTo>
                  <a:cubicBezTo>
                    <a:pt x="890" y="99"/>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3"/>
            <p:cNvSpPr/>
            <p:nvPr/>
          </p:nvSpPr>
          <p:spPr>
            <a:xfrm>
              <a:off x="7079178" y="4009665"/>
              <a:ext cx="36517" cy="11660"/>
            </a:xfrm>
            <a:custGeom>
              <a:rect b="b" l="l" r="r" t="t"/>
              <a:pathLst>
                <a:path extrusionOk="0" h="432" w="1353">
                  <a:moveTo>
                    <a:pt x="217" y="0"/>
                  </a:moveTo>
                  <a:cubicBezTo>
                    <a:pt x="96" y="0"/>
                    <a:pt x="1" y="97"/>
                    <a:pt x="1" y="216"/>
                  </a:cubicBezTo>
                  <a:cubicBezTo>
                    <a:pt x="1" y="336"/>
                    <a:pt x="96" y="432"/>
                    <a:pt x="217" y="432"/>
                  </a:cubicBezTo>
                  <a:lnTo>
                    <a:pt x="1137" y="432"/>
                  </a:lnTo>
                  <a:cubicBezTo>
                    <a:pt x="1257" y="432"/>
                    <a:pt x="1353" y="335"/>
                    <a:pt x="1353" y="216"/>
                  </a:cubicBezTo>
                  <a:cubicBezTo>
                    <a:pt x="1353" y="99"/>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3"/>
            <p:cNvSpPr/>
            <p:nvPr/>
          </p:nvSpPr>
          <p:spPr>
            <a:xfrm>
              <a:off x="7017128" y="3798657"/>
              <a:ext cx="371706" cy="315837"/>
            </a:xfrm>
            <a:custGeom>
              <a:rect b="b" l="l" r="r" t="t"/>
              <a:pathLst>
                <a:path extrusionOk="0" h="11702" w="13772">
                  <a:moveTo>
                    <a:pt x="919" y="430"/>
                  </a:moveTo>
                  <a:lnTo>
                    <a:pt x="919" y="919"/>
                  </a:lnTo>
                  <a:lnTo>
                    <a:pt x="432" y="919"/>
                  </a:lnTo>
                  <a:lnTo>
                    <a:pt x="432" y="675"/>
                  </a:lnTo>
                  <a:cubicBezTo>
                    <a:pt x="432" y="541"/>
                    <a:pt x="541" y="430"/>
                    <a:pt x="676" y="430"/>
                  </a:cubicBezTo>
                  <a:close/>
                  <a:moveTo>
                    <a:pt x="7360" y="430"/>
                  </a:moveTo>
                  <a:lnTo>
                    <a:pt x="7360" y="919"/>
                  </a:lnTo>
                  <a:lnTo>
                    <a:pt x="1352" y="919"/>
                  </a:lnTo>
                  <a:lnTo>
                    <a:pt x="1352" y="430"/>
                  </a:lnTo>
                  <a:close/>
                  <a:moveTo>
                    <a:pt x="8279" y="430"/>
                  </a:moveTo>
                  <a:lnTo>
                    <a:pt x="8279" y="919"/>
                  </a:lnTo>
                  <a:lnTo>
                    <a:pt x="7791" y="919"/>
                  </a:lnTo>
                  <a:lnTo>
                    <a:pt x="7791" y="430"/>
                  </a:lnTo>
                  <a:close/>
                  <a:moveTo>
                    <a:pt x="9201" y="430"/>
                  </a:moveTo>
                  <a:lnTo>
                    <a:pt x="9201" y="919"/>
                  </a:lnTo>
                  <a:lnTo>
                    <a:pt x="8711" y="919"/>
                  </a:lnTo>
                  <a:lnTo>
                    <a:pt x="8711" y="430"/>
                  </a:lnTo>
                  <a:close/>
                  <a:moveTo>
                    <a:pt x="9877" y="430"/>
                  </a:moveTo>
                  <a:cubicBezTo>
                    <a:pt x="10011" y="430"/>
                    <a:pt x="10121" y="541"/>
                    <a:pt x="10121" y="675"/>
                  </a:cubicBezTo>
                  <a:lnTo>
                    <a:pt x="10121" y="919"/>
                  </a:lnTo>
                  <a:lnTo>
                    <a:pt x="9632" y="919"/>
                  </a:lnTo>
                  <a:lnTo>
                    <a:pt x="9632" y="430"/>
                  </a:lnTo>
                  <a:close/>
                  <a:moveTo>
                    <a:pt x="4139" y="3190"/>
                  </a:moveTo>
                  <a:lnTo>
                    <a:pt x="4139" y="4355"/>
                  </a:lnTo>
                  <a:cubicBezTo>
                    <a:pt x="4139" y="4442"/>
                    <a:pt x="4095" y="4519"/>
                    <a:pt x="4016" y="4565"/>
                  </a:cubicBezTo>
                  <a:cubicBezTo>
                    <a:pt x="3950" y="4603"/>
                    <a:pt x="3911" y="4675"/>
                    <a:pt x="3911" y="4750"/>
                  </a:cubicBezTo>
                  <a:lnTo>
                    <a:pt x="3911" y="5095"/>
                  </a:lnTo>
                  <a:cubicBezTo>
                    <a:pt x="3911" y="5195"/>
                    <a:pt x="3977" y="5278"/>
                    <a:pt x="4073" y="5305"/>
                  </a:cubicBezTo>
                  <a:lnTo>
                    <a:pt x="4645" y="5448"/>
                  </a:lnTo>
                  <a:cubicBezTo>
                    <a:pt x="4753" y="5474"/>
                    <a:pt x="4830" y="5572"/>
                    <a:pt x="4830" y="5684"/>
                  </a:cubicBezTo>
                  <a:lnTo>
                    <a:pt x="4830" y="5979"/>
                  </a:lnTo>
                  <a:lnTo>
                    <a:pt x="2501" y="5979"/>
                  </a:lnTo>
                  <a:lnTo>
                    <a:pt x="2501" y="5684"/>
                  </a:lnTo>
                  <a:cubicBezTo>
                    <a:pt x="2501" y="5572"/>
                    <a:pt x="2576" y="5474"/>
                    <a:pt x="2685" y="5448"/>
                  </a:cubicBezTo>
                  <a:lnTo>
                    <a:pt x="3257" y="5305"/>
                  </a:lnTo>
                  <a:cubicBezTo>
                    <a:pt x="3354" y="5281"/>
                    <a:pt x="3420" y="5195"/>
                    <a:pt x="3420" y="5095"/>
                  </a:cubicBezTo>
                  <a:lnTo>
                    <a:pt x="3420" y="4750"/>
                  </a:lnTo>
                  <a:cubicBezTo>
                    <a:pt x="3422" y="4675"/>
                    <a:pt x="3380" y="4604"/>
                    <a:pt x="3315" y="4565"/>
                  </a:cubicBezTo>
                  <a:cubicBezTo>
                    <a:pt x="3238" y="4519"/>
                    <a:pt x="3191" y="4442"/>
                    <a:pt x="3191" y="4355"/>
                  </a:cubicBezTo>
                  <a:lnTo>
                    <a:pt x="3191" y="3433"/>
                  </a:lnTo>
                  <a:cubicBezTo>
                    <a:pt x="3191" y="3300"/>
                    <a:pt x="3303" y="3190"/>
                    <a:pt x="3436" y="3190"/>
                  </a:cubicBezTo>
                  <a:close/>
                  <a:moveTo>
                    <a:pt x="6669" y="2271"/>
                  </a:moveTo>
                  <a:lnTo>
                    <a:pt x="6669" y="5213"/>
                  </a:lnTo>
                  <a:lnTo>
                    <a:pt x="6118" y="4662"/>
                  </a:lnTo>
                  <a:cubicBezTo>
                    <a:pt x="6076" y="4621"/>
                    <a:pt x="6021" y="4599"/>
                    <a:pt x="5965" y="4599"/>
                  </a:cubicBezTo>
                  <a:cubicBezTo>
                    <a:pt x="5937" y="4599"/>
                    <a:pt x="5909" y="4605"/>
                    <a:pt x="5882" y="4616"/>
                  </a:cubicBezTo>
                  <a:cubicBezTo>
                    <a:pt x="5801" y="4647"/>
                    <a:pt x="5749" y="4727"/>
                    <a:pt x="5749" y="4814"/>
                  </a:cubicBezTo>
                  <a:lnTo>
                    <a:pt x="5749" y="5979"/>
                  </a:lnTo>
                  <a:lnTo>
                    <a:pt x="5261" y="5979"/>
                  </a:lnTo>
                  <a:lnTo>
                    <a:pt x="5261" y="5684"/>
                  </a:lnTo>
                  <a:cubicBezTo>
                    <a:pt x="5261" y="5373"/>
                    <a:pt x="5051" y="5103"/>
                    <a:pt x="4750" y="5030"/>
                  </a:cubicBezTo>
                  <a:lnTo>
                    <a:pt x="4341" y="4928"/>
                  </a:lnTo>
                  <a:lnTo>
                    <a:pt x="4341" y="4862"/>
                  </a:lnTo>
                  <a:cubicBezTo>
                    <a:pt x="4485" y="4734"/>
                    <a:pt x="4571" y="4550"/>
                    <a:pt x="4571" y="4357"/>
                  </a:cubicBezTo>
                  <a:lnTo>
                    <a:pt x="4571" y="2976"/>
                  </a:lnTo>
                  <a:cubicBezTo>
                    <a:pt x="4571" y="2857"/>
                    <a:pt x="4475" y="2760"/>
                    <a:pt x="4355" y="2760"/>
                  </a:cubicBezTo>
                  <a:lnTo>
                    <a:pt x="3435" y="2760"/>
                  </a:lnTo>
                  <a:cubicBezTo>
                    <a:pt x="3061" y="2760"/>
                    <a:pt x="2760" y="3064"/>
                    <a:pt x="2760" y="3436"/>
                  </a:cubicBezTo>
                  <a:lnTo>
                    <a:pt x="2760" y="4357"/>
                  </a:lnTo>
                  <a:cubicBezTo>
                    <a:pt x="2760" y="4550"/>
                    <a:pt x="2844" y="4734"/>
                    <a:pt x="2989" y="4862"/>
                  </a:cubicBezTo>
                  <a:lnTo>
                    <a:pt x="2989" y="4928"/>
                  </a:lnTo>
                  <a:lnTo>
                    <a:pt x="2581" y="5030"/>
                  </a:lnTo>
                  <a:cubicBezTo>
                    <a:pt x="2278" y="5105"/>
                    <a:pt x="2068" y="5375"/>
                    <a:pt x="2068" y="5684"/>
                  </a:cubicBezTo>
                  <a:lnTo>
                    <a:pt x="2068" y="5979"/>
                  </a:lnTo>
                  <a:lnTo>
                    <a:pt x="1351" y="5979"/>
                  </a:lnTo>
                  <a:lnTo>
                    <a:pt x="1351" y="2271"/>
                  </a:lnTo>
                  <a:close/>
                  <a:moveTo>
                    <a:pt x="10120" y="1352"/>
                  </a:moveTo>
                  <a:lnTo>
                    <a:pt x="10120" y="5980"/>
                  </a:lnTo>
                  <a:lnTo>
                    <a:pt x="7435" y="5980"/>
                  </a:lnTo>
                  <a:lnTo>
                    <a:pt x="7102" y="5648"/>
                  </a:lnTo>
                  <a:lnTo>
                    <a:pt x="7102" y="2057"/>
                  </a:lnTo>
                  <a:cubicBezTo>
                    <a:pt x="7102" y="1938"/>
                    <a:pt x="7005" y="1841"/>
                    <a:pt x="6886" y="1841"/>
                  </a:cubicBezTo>
                  <a:lnTo>
                    <a:pt x="1136" y="1841"/>
                  </a:lnTo>
                  <a:cubicBezTo>
                    <a:pt x="1018" y="1841"/>
                    <a:pt x="922" y="1938"/>
                    <a:pt x="922" y="2057"/>
                  </a:cubicBezTo>
                  <a:lnTo>
                    <a:pt x="922" y="6196"/>
                  </a:lnTo>
                  <a:cubicBezTo>
                    <a:pt x="922" y="6316"/>
                    <a:pt x="1018" y="6412"/>
                    <a:pt x="1136" y="6412"/>
                  </a:cubicBezTo>
                  <a:lnTo>
                    <a:pt x="5196" y="6412"/>
                  </a:lnTo>
                  <a:cubicBezTo>
                    <a:pt x="5109" y="6549"/>
                    <a:pt x="5061" y="6711"/>
                    <a:pt x="5061" y="6885"/>
                  </a:cubicBezTo>
                  <a:lnTo>
                    <a:pt x="5061" y="8740"/>
                  </a:lnTo>
                  <a:lnTo>
                    <a:pt x="676" y="8740"/>
                  </a:lnTo>
                  <a:cubicBezTo>
                    <a:pt x="541" y="8740"/>
                    <a:pt x="432" y="8629"/>
                    <a:pt x="432" y="8496"/>
                  </a:cubicBezTo>
                  <a:lnTo>
                    <a:pt x="432" y="1352"/>
                  </a:lnTo>
                  <a:close/>
                  <a:moveTo>
                    <a:pt x="6183" y="5336"/>
                  </a:moveTo>
                  <a:lnTo>
                    <a:pt x="6734" y="5889"/>
                  </a:lnTo>
                  <a:lnTo>
                    <a:pt x="7193" y="6348"/>
                  </a:lnTo>
                  <a:cubicBezTo>
                    <a:pt x="7234" y="6389"/>
                    <a:pt x="7289" y="6412"/>
                    <a:pt x="7345" y="6412"/>
                  </a:cubicBezTo>
                  <a:lnTo>
                    <a:pt x="12865" y="6412"/>
                  </a:lnTo>
                  <a:cubicBezTo>
                    <a:pt x="13127" y="6412"/>
                    <a:pt x="13340" y="6624"/>
                    <a:pt x="13340" y="6885"/>
                  </a:cubicBezTo>
                  <a:lnTo>
                    <a:pt x="13340" y="10796"/>
                  </a:lnTo>
                  <a:lnTo>
                    <a:pt x="13341" y="10796"/>
                  </a:lnTo>
                  <a:cubicBezTo>
                    <a:pt x="13341" y="11058"/>
                    <a:pt x="13127" y="11269"/>
                    <a:pt x="12867" y="11269"/>
                  </a:cubicBezTo>
                  <a:lnTo>
                    <a:pt x="5967" y="11269"/>
                  </a:lnTo>
                  <a:cubicBezTo>
                    <a:pt x="5705" y="11269"/>
                    <a:pt x="5493" y="11056"/>
                    <a:pt x="5493" y="10796"/>
                  </a:cubicBezTo>
                  <a:lnTo>
                    <a:pt x="5493" y="6885"/>
                  </a:lnTo>
                  <a:cubicBezTo>
                    <a:pt x="5493" y="6623"/>
                    <a:pt x="5707" y="6412"/>
                    <a:pt x="5967" y="6412"/>
                  </a:cubicBezTo>
                  <a:cubicBezTo>
                    <a:pt x="6086" y="6412"/>
                    <a:pt x="6183" y="6316"/>
                    <a:pt x="6183" y="6196"/>
                  </a:cubicBezTo>
                  <a:lnTo>
                    <a:pt x="6183" y="5336"/>
                  </a:lnTo>
                  <a:close/>
                  <a:moveTo>
                    <a:pt x="676" y="0"/>
                  </a:moveTo>
                  <a:cubicBezTo>
                    <a:pt x="303" y="0"/>
                    <a:pt x="0" y="304"/>
                    <a:pt x="0" y="675"/>
                  </a:cubicBezTo>
                  <a:lnTo>
                    <a:pt x="0" y="8496"/>
                  </a:lnTo>
                  <a:cubicBezTo>
                    <a:pt x="0" y="8868"/>
                    <a:pt x="304" y="9170"/>
                    <a:pt x="676" y="9170"/>
                  </a:cubicBezTo>
                  <a:lnTo>
                    <a:pt x="5059" y="9170"/>
                  </a:lnTo>
                  <a:lnTo>
                    <a:pt x="5059" y="10796"/>
                  </a:lnTo>
                  <a:cubicBezTo>
                    <a:pt x="5059" y="11295"/>
                    <a:pt x="5467" y="11702"/>
                    <a:pt x="5966" y="11702"/>
                  </a:cubicBezTo>
                  <a:lnTo>
                    <a:pt x="12865" y="11702"/>
                  </a:lnTo>
                  <a:cubicBezTo>
                    <a:pt x="13365" y="11702"/>
                    <a:pt x="13771" y="11295"/>
                    <a:pt x="13771" y="10796"/>
                  </a:cubicBezTo>
                  <a:lnTo>
                    <a:pt x="13771" y="6885"/>
                  </a:lnTo>
                  <a:cubicBezTo>
                    <a:pt x="13771" y="6386"/>
                    <a:pt x="13365" y="5979"/>
                    <a:pt x="12865" y="5979"/>
                  </a:cubicBezTo>
                  <a:lnTo>
                    <a:pt x="10551" y="5979"/>
                  </a:lnTo>
                  <a:lnTo>
                    <a:pt x="10551" y="675"/>
                  </a:lnTo>
                  <a:cubicBezTo>
                    <a:pt x="10551" y="303"/>
                    <a:pt x="10247" y="0"/>
                    <a:pt x="9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3"/>
            <p:cNvSpPr/>
            <p:nvPr/>
          </p:nvSpPr>
          <p:spPr>
            <a:xfrm>
              <a:off x="7184789" y="3991096"/>
              <a:ext cx="172979" cy="86125"/>
            </a:xfrm>
            <a:custGeom>
              <a:rect b="b" l="l" r="r" t="t"/>
              <a:pathLst>
                <a:path extrusionOk="0" h="3191" w="6409">
                  <a:moveTo>
                    <a:pt x="3203" y="438"/>
                  </a:moveTo>
                  <a:lnTo>
                    <a:pt x="5639" y="1134"/>
                  </a:lnTo>
                  <a:lnTo>
                    <a:pt x="3203" y="1830"/>
                  </a:lnTo>
                  <a:lnTo>
                    <a:pt x="769" y="1134"/>
                  </a:lnTo>
                  <a:lnTo>
                    <a:pt x="3203" y="438"/>
                  </a:lnTo>
                  <a:close/>
                  <a:moveTo>
                    <a:pt x="4598" y="1881"/>
                  </a:moveTo>
                  <a:lnTo>
                    <a:pt x="4598" y="2747"/>
                  </a:lnTo>
                  <a:cubicBezTo>
                    <a:pt x="4598" y="2754"/>
                    <a:pt x="4591" y="2761"/>
                    <a:pt x="4584" y="2761"/>
                  </a:cubicBezTo>
                  <a:lnTo>
                    <a:pt x="1824" y="2761"/>
                  </a:lnTo>
                  <a:cubicBezTo>
                    <a:pt x="1816" y="2761"/>
                    <a:pt x="1809" y="2754"/>
                    <a:pt x="1809" y="2747"/>
                  </a:cubicBezTo>
                  <a:lnTo>
                    <a:pt x="1809" y="1881"/>
                  </a:lnTo>
                  <a:lnTo>
                    <a:pt x="3144" y="2263"/>
                  </a:lnTo>
                  <a:cubicBezTo>
                    <a:pt x="3164" y="2269"/>
                    <a:pt x="3184" y="2272"/>
                    <a:pt x="3203" y="2272"/>
                  </a:cubicBezTo>
                  <a:cubicBezTo>
                    <a:pt x="3223" y="2272"/>
                    <a:pt x="3243" y="2269"/>
                    <a:pt x="3264" y="2263"/>
                  </a:cubicBezTo>
                  <a:lnTo>
                    <a:pt x="4598" y="1881"/>
                  </a:lnTo>
                  <a:close/>
                  <a:moveTo>
                    <a:pt x="3204" y="1"/>
                  </a:moveTo>
                  <a:cubicBezTo>
                    <a:pt x="3184" y="1"/>
                    <a:pt x="3165" y="3"/>
                    <a:pt x="3145" y="8"/>
                  </a:cubicBezTo>
                  <a:lnTo>
                    <a:pt x="219" y="845"/>
                  </a:lnTo>
                  <a:cubicBezTo>
                    <a:pt x="87" y="882"/>
                    <a:pt x="0" y="998"/>
                    <a:pt x="0" y="1136"/>
                  </a:cubicBezTo>
                  <a:cubicBezTo>
                    <a:pt x="0" y="1273"/>
                    <a:pt x="88" y="1389"/>
                    <a:pt x="219" y="1427"/>
                  </a:cubicBezTo>
                  <a:lnTo>
                    <a:pt x="1378" y="1758"/>
                  </a:lnTo>
                  <a:lnTo>
                    <a:pt x="1378" y="2747"/>
                  </a:lnTo>
                  <a:cubicBezTo>
                    <a:pt x="1378" y="2993"/>
                    <a:pt x="1578" y="3191"/>
                    <a:pt x="1824" y="3191"/>
                  </a:cubicBezTo>
                  <a:lnTo>
                    <a:pt x="4584" y="3191"/>
                  </a:lnTo>
                  <a:cubicBezTo>
                    <a:pt x="4830" y="3191"/>
                    <a:pt x="5029" y="2993"/>
                    <a:pt x="5029" y="2747"/>
                  </a:cubicBezTo>
                  <a:lnTo>
                    <a:pt x="5029" y="1758"/>
                  </a:lnTo>
                  <a:lnTo>
                    <a:pt x="5516" y="1619"/>
                  </a:lnTo>
                  <a:lnTo>
                    <a:pt x="5517" y="2747"/>
                  </a:lnTo>
                  <a:cubicBezTo>
                    <a:pt x="5517" y="2865"/>
                    <a:pt x="5613" y="2961"/>
                    <a:pt x="5733" y="2961"/>
                  </a:cubicBezTo>
                  <a:cubicBezTo>
                    <a:pt x="5851" y="2961"/>
                    <a:pt x="5948" y="2864"/>
                    <a:pt x="5948" y="2747"/>
                  </a:cubicBezTo>
                  <a:lnTo>
                    <a:pt x="5946" y="1498"/>
                  </a:lnTo>
                  <a:lnTo>
                    <a:pt x="6189" y="1430"/>
                  </a:lnTo>
                  <a:cubicBezTo>
                    <a:pt x="6320" y="1390"/>
                    <a:pt x="6407" y="1275"/>
                    <a:pt x="6407" y="1137"/>
                  </a:cubicBezTo>
                  <a:cubicBezTo>
                    <a:pt x="6409" y="998"/>
                    <a:pt x="6320" y="881"/>
                    <a:pt x="6190" y="845"/>
                  </a:cubicBezTo>
                  <a:lnTo>
                    <a:pt x="3264" y="8"/>
                  </a:lnTo>
                  <a:cubicBezTo>
                    <a:pt x="3244" y="3"/>
                    <a:pt x="3224" y="1"/>
                    <a:pt x="32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3"/>
            <p:cNvSpPr/>
            <p:nvPr/>
          </p:nvSpPr>
          <p:spPr>
            <a:xfrm>
              <a:off x="7333720" y="4077977"/>
              <a:ext cx="11660" cy="11633"/>
            </a:xfrm>
            <a:custGeom>
              <a:rect b="b" l="l" r="r" t="t"/>
              <a:pathLst>
                <a:path extrusionOk="0" h="431" w="432">
                  <a:moveTo>
                    <a:pt x="216" y="1"/>
                  </a:moveTo>
                  <a:cubicBezTo>
                    <a:pt x="98" y="1"/>
                    <a:pt x="1" y="98"/>
                    <a:pt x="1" y="216"/>
                  </a:cubicBezTo>
                  <a:cubicBezTo>
                    <a:pt x="1" y="335"/>
                    <a:pt x="98" y="431"/>
                    <a:pt x="216" y="431"/>
                  </a:cubicBezTo>
                  <a:cubicBezTo>
                    <a:pt x="335" y="431"/>
                    <a:pt x="432" y="335"/>
                    <a:pt x="432" y="216"/>
                  </a:cubicBezTo>
                  <a:cubicBezTo>
                    <a:pt x="432" y="98"/>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6" name="Google Shape;4796;p43"/>
          <p:cNvGrpSpPr/>
          <p:nvPr/>
        </p:nvGrpSpPr>
        <p:grpSpPr>
          <a:xfrm>
            <a:off x="5690623" y="3770642"/>
            <a:ext cx="272410" cy="371679"/>
            <a:chOff x="5690623" y="3770642"/>
            <a:chExt cx="272410" cy="371679"/>
          </a:xfrm>
        </p:grpSpPr>
        <p:sp>
          <p:nvSpPr>
            <p:cNvPr id="4797" name="Google Shape;4797;p43"/>
            <p:cNvSpPr/>
            <p:nvPr/>
          </p:nvSpPr>
          <p:spPr>
            <a:xfrm>
              <a:off x="5690623" y="3770642"/>
              <a:ext cx="272410" cy="371679"/>
            </a:xfrm>
            <a:custGeom>
              <a:rect b="b" l="l" r="r" t="t"/>
              <a:pathLst>
                <a:path extrusionOk="0" h="13771" w="10093">
                  <a:moveTo>
                    <a:pt x="3641" y="433"/>
                  </a:moveTo>
                  <a:cubicBezTo>
                    <a:pt x="4354" y="433"/>
                    <a:pt x="4700" y="584"/>
                    <a:pt x="4831" y="660"/>
                  </a:cubicBezTo>
                  <a:cubicBezTo>
                    <a:pt x="4831" y="665"/>
                    <a:pt x="4829" y="672"/>
                    <a:pt x="4829" y="678"/>
                  </a:cubicBezTo>
                  <a:lnTo>
                    <a:pt x="4829" y="5474"/>
                  </a:lnTo>
                  <a:cubicBezTo>
                    <a:pt x="4586" y="5380"/>
                    <a:pt x="4208" y="5293"/>
                    <a:pt x="3638" y="5293"/>
                  </a:cubicBezTo>
                  <a:cubicBezTo>
                    <a:pt x="2777" y="5293"/>
                    <a:pt x="1811" y="5474"/>
                    <a:pt x="1353" y="5571"/>
                  </a:cubicBezTo>
                  <a:lnTo>
                    <a:pt x="1353" y="723"/>
                  </a:lnTo>
                  <a:lnTo>
                    <a:pt x="1356" y="723"/>
                  </a:lnTo>
                  <a:cubicBezTo>
                    <a:pt x="1746" y="636"/>
                    <a:pt x="2767" y="433"/>
                    <a:pt x="3641" y="433"/>
                  </a:cubicBezTo>
                  <a:close/>
                  <a:moveTo>
                    <a:pt x="6457" y="436"/>
                  </a:moveTo>
                  <a:cubicBezTo>
                    <a:pt x="7331" y="436"/>
                    <a:pt x="8352" y="640"/>
                    <a:pt x="8743" y="726"/>
                  </a:cubicBezTo>
                  <a:lnTo>
                    <a:pt x="8743" y="5574"/>
                  </a:lnTo>
                  <a:cubicBezTo>
                    <a:pt x="8284" y="5476"/>
                    <a:pt x="7318" y="5295"/>
                    <a:pt x="6457" y="5295"/>
                  </a:cubicBezTo>
                  <a:cubicBezTo>
                    <a:pt x="6453" y="5295"/>
                    <a:pt x="6448" y="5295"/>
                    <a:pt x="6443" y="5295"/>
                  </a:cubicBezTo>
                  <a:cubicBezTo>
                    <a:pt x="5878" y="5295"/>
                    <a:pt x="5503" y="5382"/>
                    <a:pt x="5263" y="5476"/>
                  </a:cubicBezTo>
                  <a:lnTo>
                    <a:pt x="5263" y="679"/>
                  </a:lnTo>
                  <a:lnTo>
                    <a:pt x="5263" y="663"/>
                  </a:lnTo>
                  <a:cubicBezTo>
                    <a:pt x="5389" y="588"/>
                    <a:pt x="5735" y="436"/>
                    <a:pt x="6457" y="436"/>
                  </a:cubicBezTo>
                  <a:close/>
                  <a:moveTo>
                    <a:pt x="9417" y="1124"/>
                  </a:moveTo>
                  <a:cubicBezTo>
                    <a:pt x="9550" y="1124"/>
                    <a:pt x="9662" y="1234"/>
                    <a:pt x="9662" y="1367"/>
                  </a:cubicBezTo>
                  <a:lnTo>
                    <a:pt x="9662" y="6198"/>
                  </a:lnTo>
                  <a:cubicBezTo>
                    <a:pt x="9662" y="6331"/>
                    <a:pt x="9550" y="6442"/>
                    <a:pt x="9417" y="6442"/>
                  </a:cubicBezTo>
                  <a:lnTo>
                    <a:pt x="5952" y="6442"/>
                  </a:lnTo>
                  <a:lnTo>
                    <a:pt x="5952" y="5752"/>
                  </a:lnTo>
                  <a:cubicBezTo>
                    <a:pt x="6095" y="5735"/>
                    <a:pt x="6262" y="5723"/>
                    <a:pt x="6456" y="5723"/>
                  </a:cubicBezTo>
                  <a:cubicBezTo>
                    <a:pt x="7557" y="5723"/>
                    <a:pt x="8892" y="6047"/>
                    <a:pt x="8905" y="6052"/>
                  </a:cubicBezTo>
                  <a:cubicBezTo>
                    <a:pt x="8922" y="6056"/>
                    <a:pt x="8939" y="6058"/>
                    <a:pt x="8957" y="6058"/>
                  </a:cubicBezTo>
                  <a:cubicBezTo>
                    <a:pt x="9004" y="6058"/>
                    <a:pt x="9051" y="6042"/>
                    <a:pt x="9090" y="6011"/>
                  </a:cubicBezTo>
                  <a:cubicBezTo>
                    <a:pt x="9142" y="5969"/>
                    <a:pt x="9172" y="5908"/>
                    <a:pt x="9172" y="5842"/>
                  </a:cubicBezTo>
                  <a:lnTo>
                    <a:pt x="9172" y="1124"/>
                  </a:lnTo>
                  <a:close/>
                  <a:moveTo>
                    <a:pt x="924" y="1124"/>
                  </a:moveTo>
                  <a:lnTo>
                    <a:pt x="924" y="5842"/>
                  </a:lnTo>
                  <a:cubicBezTo>
                    <a:pt x="924" y="5908"/>
                    <a:pt x="956" y="5969"/>
                    <a:pt x="1008" y="6011"/>
                  </a:cubicBezTo>
                  <a:cubicBezTo>
                    <a:pt x="1046" y="6042"/>
                    <a:pt x="1093" y="6058"/>
                    <a:pt x="1140" y="6058"/>
                  </a:cubicBezTo>
                  <a:cubicBezTo>
                    <a:pt x="1157" y="6058"/>
                    <a:pt x="1175" y="6056"/>
                    <a:pt x="1192" y="6052"/>
                  </a:cubicBezTo>
                  <a:cubicBezTo>
                    <a:pt x="1205" y="6047"/>
                    <a:pt x="2541" y="5723"/>
                    <a:pt x="3642" y="5723"/>
                  </a:cubicBezTo>
                  <a:cubicBezTo>
                    <a:pt x="3833" y="5723"/>
                    <a:pt x="4000" y="5735"/>
                    <a:pt x="4142" y="5752"/>
                  </a:cubicBezTo>
                  <a:lnTo>
                    <a:pt x="4142" y="6444"/>
                  </a:lnTo>
                  <a:lnTo>
                    <a:pt x="677" y="6442"/>
                  </a:lnTo>
                  <a:cubicBezTo>
                    <a:pt x="544" y="6442"/>
                    <a:pt x="432" y="6331"/>
                    <a:pt x="432" y="6198"/>
                  </a:cubicBezTo>
                  <a:lnTo>
                    <a:pt x="432" y="1367"/>
                  </a:lnTo>
                  <a:cubicBezTo>
                    <a:pt x="432" y="1234"/>
                    <a:pt x="544" y="1124"/>
                    <a:pt x="677" y="1124"/>
                  </a:cubicBezTo>
                  <a:close/>
                  <a:moveTo>
                    <a:pt x="4142" y="7793"/>
                  </a:moveTo>
                  <a:lnTo>
                    <a:pt x="4142" y="8282"/>
                  </a:lnTo>
                  <a:lnTo>
                    <a:pt x="3424" y="8282"/>
                  </a:lnTo>
                  <a:lnTo>
                    <a:pt x="3424" y="8037"/>
                  </a:lnTo>
                  <a:cubicBezTo>
                    <a:pt x="3424" y="7904"/>
                    <a:pt x="3534" y="7793"/>
                    <a:pt x="3667" y="7793"/>
                  </a:cubicBezTo>
                  <a:close/>
                  <a:moveTo>
                    <a:pt x="6427" y="7793"/>
                  </a:moveTo>
                  <a:cubicBezTo>
                    <a:pt x="6560" y="7793"/>
                    <a:pt x="6670" y="7904"/>
                    <a:pt x="6670" y="8037"/>
                  </a:cubicBezTo>
                  <a:lnTo>
                    <a:pt x="6670" y="8282"/>
                  </a:lnTo>
                  <a:lnTo>
                    <a:pt x="5952" y="8282"/>
                  </a:lnTo>
                  <a:lnTo>
                    <a:pt x="5952" y="7793"/>
                  </a:lnTo>
                  <a:close/>
                  <a:moveTo>
                    <a:pt x="4571" y="5839"/>
                  </a:moveTo>
                  <a:cubicBezTo>
                    <a:pt x="4786" y="5904"/>
                    <a:pt x="4877" y="5976"/>
                    <a:pt x="4893" y="5991"/>
                  </a:cubicBezTo>
                  <a:cubicBezTo>
                    <a:pt x="4933" y="6040"/>
                    <a:pt x="4987" y="6068"/>
                    <a:pt x="5049" y="6068"/>
                  </a:cubicBezTo>
                  <a:cubicBezTo>
                    <a:pt x="5113" y="6068"/>
                    <a:pt x="5163" y="6040"/>
                    <a:pt x="5205" y="5991"/>
                  </a:cubicBezTo>
                  <a:cubicBezTo>
                    <a:pt x="5221" y="5979"/>
                    <a:pt x="5312" y="5907"/>
                    <a:pt x="5524" y="5842"/>
                  </a:cubicBezTo>
                  <a:lnTo>
                    <a:pt x="5524" y="9418"/>
                  </a:lnTo>
                  <a:cubicBezTo>
                    <a:pt x="5524" y="9519"/>
                    <a:pt x="5592" y="9602"/>
                    <a:pt x="5684" y="9626"/>
                  </a:cubicBezTo>
                  <a:lnTo>
                    <a:pt x="5048" y="10263"/>
                  </a:lnTo>
                  <a:lnTo>
                    <a:pt x="4411" y="9626"/>
                  </a:lnTo>
                  <a:cubicBezTo>
                    <a:pt x="4503" y="9602"/>
                    <a:pt x="4571" y="9518"/>
                    <a:pt x="4571" y="9418"/>
                  </a:cubicBezTo>
                  <a:lnTo>
                    <a:pt x="4571" y="5839"/>
                  </a:lnTo>
                  <a:close/>
                  <a:moveTo>
                    <a:pt x="6673" y="8715"/>
                  </a:moveTo>
                  <a:lnTo>
                    <a:pt x="6673" y="11964"/>
                  </a:lnTo>
                  <a:lnTo>
                    <a:pt x="3424" y="11964"/>
                  </a:lnTo>
                  <a:lnTo>
                    <a:pt x="3424" y="8715"/>
                  </a:lnTo>
                  <a:lnTo>
                    <a:pt x="4142" y="8715"/>
                  </a:lnTo>
                  <a:lnTo>
                    <a:pt x="4142" y="9202"/>
                  </a:lnTo>
                  <a:lnTo>
                    <a:pt x="3897" y="9202"/>
                  </a:lnTo>
                  <a:cubicBezTo>
                    <a:pt x="3810" y="9202"/>
                    <a:pt x="3731" y="9254"/>
                    <a:pt x="3699" y="9336"/>
                  </a:cubicBezTo>
                  <a:cubicBezTo>
                    <a:pt x="3665" y="9418"/>
                    <a:pt x="3684" y="9511"/>
                    <a:pt x="3745" y="9571"/>
                  </a:cubicBezTo>
                  <a:lnTo>
                    <a:pt x="4896" y="10722"/>
                  </a:lnTo>
                  <a:cubicBezTo>
                    <a:pt x="4938" y="10764"/>
                    <a:pt x="4994" y="10786"/>
                    <a:pt x="5048" y="10786"/>
                  </a:cubicBezTo>
                  <a:cubicBezTo>
                    <a:pt x="5103" y="10786"/>
                    <a:pt x="5158" y="10764"/>
                    <a:pt x="5200" y="10722"/>
                  </a:cubicBezTo>
                  <a:lnTo>
                    <a:pt x="6350" y="9571"/>
                  </a:lnTo>
                  <a:cubicBezTo>
                    <a:pt x="6412" y="9511"/>
                    <a:pt x="6430" y="9418"/>
                    <a:pt x="6398" y="9336"/>
                  </a:cubicBezTo>
                  <a:cubicBezTo>
                    <a:pt x="6365" y="9254"/>
                    <a:pt x="6285" y="9202"/>
                    <a:pt x="6198" y="9202"/>
                  </a:cubicBezTo>
                  <a:lnTo>
                    <a:pt x="5954" y="9202"/>
                  </a:lnTo>
                  <a:lnTo>
                    <a:pt x="5954" y="8715"/>
                  </a:lnTo>
                  <a:close/>
                  <a:moveTo>
                    <a:pt x="6673" y="12394"/>
                  </a:moveTo>
                  <a:lnTo>
                    <a:pt x="6673" y="13097"/>
                  </a:lnTo>
                  <a:cubicBezTo>
                    <a:pt x="6673" y="13232"/>
                    <a:pt x="6561" y="13342"/>
                    <a:pt x="6428" y="13342"/>
                  </a:cubicBezTo>
                  <a:lnTo>
                    <a:pt x="3667" y="13342"/>
                  </a:lnTo>
                  <a:cubicBezTo>
                    <a:pt x="3534" y="13342"/>
                    <a:pt x="3424" y="13232"/>
                    <a:pt x="3424" y="13097"/>
                  </a:cubicBezTo>
                  <a:lnTo>
                    <a:pt x="3424" y="12394"/>
                  </a:lnTo>
                  <a:close/>
                  <a:moveTo>
                    <a:pt x="3641" y="0"/>
                  </a:moveTo>
                  <a:cubicBezTo>
                    <a:pt x="2486" y="0"/>
                    <a:pt x="1144" y="326"/>
                    <a:pt x="1088" y="341"/>
                  </a:cubicBezTo>
                  <a:cubicBezTo>
                    <a:pt x="992" y="365"/>
                    <a:pt x="923" y="452"/>
                    <a:pt x="923" y="552"/>
                  </a:cubicBezTo>
                  <a:lnTo>
                    <a:pt x="923" y="692"/>
                  </a:lnTo>
                  <a:lnTo>
                    <a:pt x="675" y="692"/>
                  </a:lnTo>
                  <a:cubicBezTo>
                    <a:pt x="302" y="692"/>
                    <a:pt x="1" y="996"/>
                    <a:pt x="1" y="1367"/>
                  </a:cubicBezTo>
                  <a:lnTo>
                    <a:pt x="1" y="6198"/>
                  </a:lnTo>
                  <a:cubicBezTo>
                    <a:pt x="1" y="6570"/>
                    <a:pt x="303" y="6872"/>
                    <a:pt x="675" y="6872"/>
                  </a:cubicBezTo>
                  <a:lnTo>
                    <a:pt x="4140" y="6872"/>
                  </a:lnTo>
                  <a:lnTo>
                    <a:pt x="4140" y="7361"/>
                  </a:lnTo>
                  <a:lnTo>
                    <a:pt x="3665" y="7361"/>
                  </a:lnTo>
                  <a:cubicBezTo>
                    <a:pt x="3292" y="7361"/>
                    <a:pt x="2991" y="7665"/>
                    <a:pt x="2991" y="8036"/>
                  </a:cubicBezTo>
                  <a:lnTo>
                    <a:pt x="2991" y="13096"/>
                  </a:lnTo>
                  <a:cubicBezTo>
                    <a:pt x="2991" y="13469"/>
                    <a:pt x="3295" y="13770"/>
                    <a:pt x="3665" y="13770"/>
                  </a:cubicBezTo>
                  <a:lnTo>
                    <a:pt x="6427" y="13770"/>
                  </a:lnTo>
                  <a:cubicBezTo>
                    <a:pt x="6799" y="13770"/>
                    <a:pt x="7101" y="13466"/>
                    <a:pt x="7101" y="13096"/>
                  </a:cubicBezTo>
                  <a:lnTo>
                    <a:pt x="7101" y="8036"/>
                  </a:lnTo>
                  <a:cubicBezTo>
                    <a:pt x="7101" y="7662"/>
                    <a:pt x="6797" y="7361"/>
                    <a:pt x="6427" y="7361"/>
                  </a:cubicBezTo>
                  <a:lnTo>
                    <a:pt x="5952" y="7361"/>
                  </a:lnTo>
                  <a:lnTo>
                    <a:pt x="5952" y="6872"/>
                  </a:lnTo>
                  <a:lnTo>
                    <a:pt x="9417" y="6872"/>
                  </a:lnTo>
                  <a:cubicBezTo>
                    <a:pt x="9789" y="6872"/>
                    <a:pt x="10091" y="6568"/>
                    <a:pt x="10091" y="6198"/>
                  </a:cubicBezTo>
                  <a:lnTo>
                    <a:pt x="10091" y="1367"/>
                  </a:lnTo>
                  <a:cubicBezTo>
                    <a:pt x="10093" y="996"/>
                    <a:pt x="9789" y="692"/>
                    <a:pt x="9417" y="692"/>
                  </a:cubicBezTo>
                  <a:lnTo>
                    <a:pt x="9172" y="692"/>
                  </a:lnTo>
                  <a:lnTo>
                    <a:pt x="9172" y="552"/>
                  </a:lnTo>
                  <a:cubicBezTo>
                    <a:pt x="9172" y="452"/>
                    <a:pt x="9104" y="365"/>
                    <a:pt x="9007" y="341"/>
                  </a:cubicBezTo>
                  <a:cubicBezTo>
                    <a:pt x="8952" y="326"/>
                    <a:pt x="7609" y="0"/>
                    <a:pt x="6456" y="0"/>
                  </a:cubicBezTo>
                  <a:cubicBezTo>
                    <a:pt x="5673" y="0"/>
                    <a:pt x="5252" y="165"/>
                    <a:pt x="5048" y="286"/>
                  </a:cubicBezTo>
                  <a:cubicBezTo>
                    <a:pt x="4844" y="165"/>
                    <a:pt x="4422" y="0"/>
                    <a:pt x="3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3"/>
            <p:cNvSpPr/>
            <p:nvPr/>
          </p:nvSpPr>
          <p:spPr>
            <a:xfrm>
              <a:off x="5771134" y="3876226"/>
              <a:ext cx="37030" cy="12334"/>
            </a:xfrm>
            <a:custGeom>
              <a:rect b="b" l="l" r="r" t="t"/>
              <a:pathLst>
                <a:path extrusionOk="0" h="457" w="1372">
                  <a:moveTo>
                    <a:pt x="659" y="1"/>
                  </a:moveTo>
                  <a:cubicBezTo>
                    <a:pt x="517" y="1"/>
                    <a:pt x="368" y="6"/>
                    <a:pt x="211" y="15"/>
                  </a:cubicBezTo>
                  <a:cubicBezTo>
                    <a:pt x="91" y="22"/>
                    <a:pt x="1" y="125"/>
                    <a:pt x="8" y="244"/>
                  </a:cubicBezTo>
                  <a:cubicBezTo>
                    <a:pt x="15" y="358"/>
                    <a:pt x="110" y="447"/>
                    <a:pt x="222" y="447"/>
                  </a:cubicBezTo>
                  <a:cubicBezTo>
                    <a:pt x="227" y="447"/>
                    <a:pt x="231" y="447"/>
                    <a:pt x="235" y="446"/>
                  </a:cubicBezTo>
                  <a:cubicBezTo>
                    <a:pt x="384" y="436"/>
                    <a:pt x="525" y="432"/>
                    <a:pt x="658" y="432"/>
                  </a:cubicBezTo>
                  <a:cubicBezTo>
                    <a:pt x="821" y="432"/>
                    <a:pt x="978" y="439"/>
                    <a:pt x="1118" y="455"/>
                  </a:cubicBezTo>
                  <a:cubicBezTo>
                    <a:pt x="1125" y="455"/>
                    <a:pt x="1134" y="456"/>
                    <a:pt x="1141" y="456"/>
                  </a:cubicBezTo>
                  <a:cubicBezTo>
                    <a:pt x="1250" y="456"/>
                    <a:pt x="1345" y="375"/>
                    <a:pt x="1355" y="265"/>
                  </a:cubicBezTo>
                  <a:cubicBezTo>
                    <a:pt x="1371" y="145"/>
                    <a:pt x="1287" y="41"/>
                    <a:pt x="1167" y="27"/>
                  </a:cubicBezTo>
                  <a:cubicBezTo>
                    <a:pt x="1010" y="8"/>
                    <a:pt x="839"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3"/>
            <p:cNvSpPr/>
            <p:nvPr/>
          </p:nvSpPr>
          <p:spPr>
            <a:xfrm>
              <a:off x="5739880" y="3879330"/>
              <a:ext cx="18758" cy="12658"/>
            </a:xfrm>
            <a:custGeom>
              <a:rect b="b" l="l" r="r" t="t"/>
              <a:pathLst>
                <a:path extrusionOk="0" h="469" w="695">
                  <a:moveTo>
                    <a:pt x="463" y="0"/>
                  </a:moveTo>
                  <a:cubicBezTo>
                    <a:pt x="452" y="0"/>
                    <a:pt x="442" y="1"/>
                    <a:pt x="431" y="3"/>
                  </a:cubicBezTo>
                  <a:cubicBezTo>
                    <a:pt x="356" y="14"/>
                    <a:pt x="276" y="27"/>
                    <a:pt x="198" y="39"/>
                  </a:cubicBezTo>
                  <a:cubicBezTo>
                    <a:pt x="81" y="59"/>
                    <a:pt x="1" y="169"/>
                    <a:pt x="21" y="288"/>
                  </a:cubicBezTo>
                  <a:cubicBezTo>
                    <a:pt x="39" y="392"/>
                    <a:pt x="130" y="469"/>
                    <a:pt x="233" y="469"/>
                  </a:cubicBezTo>
                  <a:cubicBezTo>
                    <a:pt x="243" y="469"/>
                    <a:pt x="256" y="466"/>
                    <a:pt x="269" y="464"/>
                  </a:cubicBezTo>
                  <a:cubicBezTo>
                    <a:pt x="344" y="451"/>
                    <a:pt x="421" y="440"/>
                    <a:pt x="494" y="428"/>
                  </a:cubicBezTo>
                  <a:cubicBezTo>
                    <a:pt x="612" y="412"/>
                    <a:pt x="694" y="302"/>
                    <a:pt x="675" y="184"/>
                  </a:cubicBezTo>
                  <a:cubicBezTo>
                    <a:pt x="660" y="77"/>
                    <a:pt x="568" y="0"/>
                    <a:pt x="4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3"/>
            <p:cNvSpPr/>
            <p:nvPr/>
          </p:nvSpPr>
          <p:spPr>
            <a:xfrm>
              <a:off x="5739880" y="3851423"/>
              <a:ext cx="68285" cy="15762"/>
            </a:xfrm>
            <a:custGeom>
              <a:rect b="b" l="l" r="r" t="t"/>
              <a:pathLst>
                <a:path extrusionOk="0" h="584" w="2530">
                  <a:moveTo>
                    <a:pt x="1817" y="0"/>
                  </a:moveTo>
                  <a:cubicBezTo>
                    <a:pt x="1356" y="0"/>
                    <a:pt x="811" y="53"/>
                    <a:pt x="198" y="154"/>
                  </a:cubicBezTo>
                  <a:cubicBezTo>
                    <a:pt x="81" y="174"/>
                    <a:pt x="1" y="284"/>
                    <a:pt x="21" y="403"/>
                  </a:cubicBezTo>
                  <a:cubicBezTo>
                    <a:pt x="39" y="507"/>
                    <a:pt x="130" y="584"/>
                    <a:pt x="233" y="584"/>
                  </a:cubicBezTo>
                  <a:cubicBezTo>
                    <a:pt x="243" y="584"/>
                    <a:pt x="256" y="581"/>
                    <a:pt x="269" y="579"/>
                  </a:cubicBezTo>
                  <a:cubicBezTo>
                    <a:pt x="861" y="482"/>
                    <a:pt x="1382" y="432"/>
                    <a:pt x="1817" y="432"/>
                  </a:cubicBezTo>
                  <a:cubicBezTo>
                    <a:pt x="1982" y="432"/>
                    <a:pt x="2137" y="439"/>
                    <a:pt x="2279" y="455"/>
                  </a:cubicBezTo>
                  <a:cubicBezTo>
                    <a:pt x="2287" y="456"/>
                    <a:pt x="2295" y="456"/>
                    <a:pt x="2303" y="456"/>
                  </a:cubicBezTo>
                  <a:cubicBezTo>
                    <a:pt x="2410" y="456"/>
                    <a:pt x="2504" y="375"/>
                    <a:pt x="2515" y="265"/>
                  </a:cubicBezTo>
                  <a:cubicBezTo>
                    <a:pt x="2529" y="145"/>
                    <a:pt x="2445" y="38"/>
                    <a:pt x="2325" y="27"/>
                  </a:cubicBezTo>
                  <a:cubicBezTo>
                    <a:pt x="2168" y="8"/>
                    <a:pt x="1997" y="0"/>
                    <a:pt x="1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3"/>
            <p:cNvSpPr/>
            <p:nvPr/>
          </p:nvSpPr>
          <p:spPr>
            <a:xfrm>
              <a:off x="5789865" y="3826700"/>
              <a:ext cx="18299" cy="12199"/>
            </a:xfrm>
            <a:custGeom>
              <a:rect b="b" l="l" r="r" t="t"/>
              <a:pathLst>
                <a:path extrusionOk="0" h="452" w="678">
                  <a:moveTo>
                    <a:pt x="223" y="0"/>
                  </a:moveTo>
                  <a:cubicBezTo>
                    <a:pt x="107" y="0"/>
                    <a:pt x="10" y="89"/>
                    <a:pt x="4" y="206"/>
                  </a:cubicBezTo>
                  <a:cubicBezTo>
                    <a:pt x="0" y="325"/>
                    <a:pt x="90" y="426"/>
                    <a:pt x="210" y="432"/>
                  </a:cubicBezTo>
                  <a:cubicBezTo>
                    <a:pt x="284" y="435"/>
                    <a:pt x="358" y="440"/>
                    <a:pt x="427" y="450"/>
                  </a:cubicBezTo>
                  <a:cubicBezTo>
                    <a:pt x="434" y="450"/>
                    <a:pt x="443" y="452"/>
                    <a:pt x="450" y="452"/>
                  </a:cubicBezTo>
                  <a:cubicBezTo>
                    <a:pt x="559" y="452"/>
                    <a:pt x="653" y="371"/>
                    <a:pt x="663" y="259"/>
                  </a:cubicBezTo>
                  <a:cubicBezTo>
                    <a:pt x="677" y="141"/>
                    <a:pt x="593" y="35"/>
                    <a:pt x="473" y="21"/>
                  </a:cubicBezTo>
                  <a:cubicBezTo>
                    <a:pt x="395" y="12"/>
                    <a:pt x="314" y="6"/>
                    <a:pt x="232" y="0"/>
                  </a:cubicBezTo>
                  <a:cubicBezTo>
                    <a:pt x="229" y="0"/>
                    <a:pt x="226" y="0"/>
                    <a:pt x="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3"/>
            <p:cNvSpPr/>
            <p:nvPr/>
          </p:nvSpPr>
          <p:spPr>
            <a:xfrm>
              <a:off x="5739853" y="3827429"/>
              <a:ext cx="37219" cy="14871"/>
            </a:xfrm>
            <a:custGeom>
              <a:rect b="b" l="l" r="r" t="t"/>
              <a:pathLst>
                <a:path extrusionOk="0" h="551" w="1379">
                  <a:moveTo>
                    <a:pt x="1153" y="0"/>
                  </a:moveTo>
                  <a:cubicBezTo>
                    <a:pt x="1146" y="0"/>
                    <a:pt x="1140" y="0"/>
                    <a:pt x="1134" y="1"/>
                  </a:cubicBezTo>
                  <a:cubicBezTo>
                    <a:pt x="843" y="27"/>
                    <a:pt x="529" y="69"/>
                    <a:pt x="197" y="122"/>
                  </a:cubicBezTo>
                  <a:cubicBezTo>
                    <a:pt x="80" y="143"/>
                    <a:pt x="0" y="253"/>
                    <a:pt x="19" y="370"/>
                  </a:cubicBezTo>
                  <a:cubicBezTo>
                    <a:pt x="38" y="476"/>
                    <a:pt x="128" y="551"/>
                    <a:pt x="232" y="551"/>
                  </a:cubicBezTo>
                  <a:cubicBezTo>
                    <a:pt x="242" y="551"/>
                    <a:pt x="255" y="549"/>
                    <a:pt x="268" y="548"/>
                  </a:cubicBezTo>
                  <a:cubicBezTo>
                    <a:pt x="587" y="496"/>
                    <a:pt x="892" y="455"/>
                    <a:pt x="1173" y="431"/>
                  </a:cubicBezTo>
                  <a:cubicBezTo>
                    <a:pt x="1290" y="421"/>
                    <a:pt x="1378" y="316"/>
                    <a:pt x="1368" y="196"/>
                  </a:cubicBezTo>
                  <a:cubicBezTo>
                    <a:pt x="1357" y="84"/>
                    <a:pt x="1265" y="0"/>
                    <a:pt x="1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3"/>
            <p:cNvSpPr/>
            <p:nvPr/>
          </p:nvSpPr>
          <p:spPr>
            <a:xfrm>
              <a:off x="5739826" y="3801761"/>
              <a:ext cx="68339" cy="15735"/>
            </a:xfrm>
            <a:custGeom>
              <a:rect b="b" l="l" r="r" t="t"/>
              <a:pathLst>
                <a:path extrusionOk="0" h="583" w="2532">
                  <a:moveTo>
                    <a:pt x="1819" y="1"/>
                  </a:moveTo>
                  <a:cubicBezTo>
                    <a:pt x="1358" y="1"/>
                    <a:pt x="813" y="53"/>
                    <a:pt x="198" y="154"/>
                  </a:cubicBezTo>
                  <a:cubicBezTo>
                    <a:pt x="80" y="175"/>
                    <a:pt x="0" y="285"/>
                    <a:pt x="20" y="402"/>
                  </a:cubicBezTo>
                  <a:cubicBezTo>
                    <a:pt x="39" y="508"/>
                    <a:pt x="129" y="583"/>
                    <a:pt x="233" y="583"/>
                  </a:cubicBezTo>
                  <a:cubicBezTo>
                    <a:pt x="243" y="583"/>
                    <a:pt x="256" y="581"/>
                    <a:pt x="269" y="580"/>
                  </a:cubicBezTo>
                  <a:cubicBezTo>
                    <a:pt x="860" y="481"/>
                    <a:pt x="1381" y="431"/>
                    <a:pt x="1818" y="431"/>
                  </a:cubicBezTo>
                  <a:cubicBezTo>
                    <a:pt x="1981" y="431"/>
                    <a:pt x="2138" y="438"/>
                    <a:pt x="2278" y="455"/>
                  </a:cubicBezTo>
                  <a:cubicBezTo>
                    <a:pt x="2285" y="456"/>
                    <a:pt x="2293" y="456"/>
                    <a:pt x="2300" y="456"/>
                  </a:cubicBezTo>
                  <a:cubicBezTo>
                    <a:pt x="2409" y="456"/>
                    <a:pt x="2503" y="376"/>
                    <a:pt x="2515" y="264"/>
                  </a:cubicBezTo>
                  <a:cubicBezTo>
                    <a:pt x="2531" y="146"/>
                    <a:pt x="2447" y="39"/>
                    <a:pt x="2327" y="26"/>
                  </a:cubicBezTo>
                  <a:cubicBezTo>
                    <a:pt x="2170" y="8"/>
                    <a:pt x="1999" y="1"/>
                    <a:pt x="1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3"/>
            <p:cNvSpPr/>
            <p:nvPr/>
          </p:nvSpPr>
          <p:spPr>
            <a:xfrm>
              <a:off x="5845519" y="3876226"/>
              <a:ext cx="37030" cy="12280"/>
            </a:xfrm>
            <a:custGeom>
              <a:rect b="b" l="l" r="r" t="t"/>
              <a:pathLst>
                <a:path extrusionOk="0" h="455" w="1372">
                  <a:moveTo>
                    <a:pt x="712" y="1"/>
                  </a:moveTo>
                  <a:cubicBezTo>
                    <a:pt x="533" y="1"/>
                    <a:pt x="362" y="9"/>
                    <a:pt x="204" y="27"/>
                  </a:cubicBezTo>
                  <a:cubicBezTo>
                    <a:pt x="87" y="38"/>
                    <a:pt x="0" y="145"/>
                    <a:pt x="15" y="262"/>
                  </a:cubicBezTo>
                  <a:cubicBezTo>
                    <a:pt x="26" y="374"/>
                    <a:pt x="119" y="455"/>
                    <a:pt x="228" y="455"/>
                  </a:cubicBezTo>
                  <a:cubicBezTo>
                    <a:pt x="235" y="455"/>
                    <a:pt x="244" y="455"/>
                    <a:pt x="251" y="454"/>
                  </a:cubicBezTo>
                  <a:cubicBezTo>
                    <a:pt x="394" y="436"/>
                    <a:pt x="549" y="429"/>
                    <a:pt x="712" y="429"/>
                  </a:cubicBezTo>
                  <a:cubicBezTo>
                    <a:pt x="844" y="429"/>
                    <a:pt x="986" y="435"/>
                    <a:pt x="1134" y="443"/>
                  </a:cubicBezTo>
                  <a:cubicBezTo>
                    <a:pt x="1138" y="444"/>
                    <a:pt x="1143" y="444"/>
                    <a:pt x="1147" y="444"/>
                  </a:cubicBezTo>
                  <a:cubicBezTo>
                    <a:pt x="1261" y="444"/>
                    <a:pt x="1355" y="356"/>
                    <a:pt x="1362" y="241"/>
                  </a:cubicBezTo>
                  <a:cubicBezTo>
                    <a:pt x="1371" y="125"/>
                    <a:pt x="1281" y="22"/>
                    <a:pt x="1161" y="15"/>
                  </a:cubicBezTo>
                  <a:cubicBezTo>
                    <a:pt x="1003" y="6"/>
                    <a:pt x="854" y="1"/>
                    <a:pt x="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3"/>
            <p:cNvSpPr/>
            <p:nvPr/>
          </p:nvSpPr>
          <p:spPr>
            <a:xfrm>
              <a:off x="5895126" y="3879330"/>
              <a:ext cx="18704" cy="12658"/>
            </a:xfrm>
            <a:custGeom>
              <a:rect b="b" l="l" r="r" t="t"/>
              <a:pathLst>
                <a:path extrusionOk="0" h="469" w="693">
                  <a:moveTo>
                    <a:pt x="231" y="0"/>
                  </a:moveTo>
                  <a:cubicBezTo>
                    <a:pt x="126" y="0"/>
                    <a:pt x="32" y="77"/>
                    <a:pt x="18" y="184"/>
                  </a:cubicBezTo>
                  <a:cubicBezTo>
                    <a:pt x="0" y="302"/>
                    <a:pt x="82" y="412"/>
                    <a:pt x="199" y="428"/>
                  </a:cubicBezTo>
                  <a:cubicBezTo>
                    <a:pt x="273" y="440"/>
                    <a:pt x="349" y="451"/>
                    <a:pt x="425" y="464"/>
                  </a:cubicBezTo>
                  <a:cubicBezTo>
                    <a:pt x="438" y="466"/>
                    <a:pt x="449" y="469"/>
                    <a:pt x="461" y="469"/>
                  </a:cubicBezTo>
                  <a:cubicBezTo>
                    <a:pt x="565" y="469"/>
                    <a:pt x="656" y="394"/>
                    <a:pt x="673" y="288"/>
                  </a:cubicBezTo>
                  <a:cubicBezTo>
                    <a:pt x="692" y="169"/>
                    <a:pt x="613" y="59"/>
                    <a:pt x="495" y="39"/>
                  </a:cubicBezTo>
                  <a:cubicBezTo>
                    <a:pt x="417" y="27"/>
                    <a:pt x="338" y="14"/>
                    <a:pt x="262" y="3"/>
                  </a:cubicBezTo>
                  <a:cubicBezTo>
                    <a:pt x="252" y="1"/>
                    <a:pt x="241" y="0"/>
                    <a:pt x="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3"/>
            <p:cNvSpPr/>
            <p:nvPr/>
          </p:nvSpPr>
          <p:spPr>
            <a:xfrm>
              <a:off x="5845546" y="3851396"/>
              <a:ext cx="68285" cy="15681"/>
            </a:xfrm>
            <a:custGeom>
              <a:rect b="b" l="l" r="r" t="t"/>
              <a:pathLst>
                <a:path extrusionOk="0" h="581" w="2530">
                  <a:moveTo>
                    <a:pt x="713" y="0"/>
                  </a:moveTo>
                  <a:cubicBezTo>
                    <a:pt x="535" y="0"/>
                    <a:pt x="363" y="9"/>
                    <a:pt x="205" y="25"/>
                  </a:cubicBezTo>
                  <a:cubicBezTo>
                    <a:pt x="88" y="38"/>
                    <a:pt x="1" y="145"/>
                    <a:pt x="15" y="262"/>
                  </a:cubicBezTo>
                  <a:cubicBezTo>
                    <a:pt x="27" y="371"/>
                    <a:pt x="119" y="453"/>
                    <a:pt x="227" y="453"/>
                  </a:cubicBezTo>
                  <a:cubicBezTo>
                    <a:pt x="235" y="453"/>
                    <a:pt x="244" y="453"/>
                    <a:pt x="253" y="452"/>
                  </a:cubicBezTo>
                  <a:cubicBezTo>
                    <a:pt x="395" y="436"/>
                    <a:pt x="551" y="428"/>
                    <a:pt x="713" y="428"/>
                  </a:cubicBezTo>
                  <a:cubicBezTo>
                    <a:pt x="1151" y="428"/>
                    <a:pt x="1673" y="478"/>
                    <a:pt x="2262" y="578"/>
                  </a:cubicBezTo>
                  <a:cubicBezTo>
                    <a:pt x="2275" y="579"/>
                    <a:pt x="2286" y="580"/>
                    <a:pt x="2298" y="580"/>
                  </a:cubicBezTo>
                  <a:cubicBezTo>
                    <a:pt x="2402" y="580"/>
                    <a:pt x="2493" y="507"/>
                    <a:pt x="2510" y="399"/>
                  </a:cubicBezTo>
                  <a:cubicBezTo>
                    <a:pt x="2529" y="285"/>
                    <a:pt x="2450" y="174"/>
                    <a:pt x="2332" y="153"/>
                  </a:cubicBezTo>
                  <a:cubicBezTo>
                    <a:pt x="1717" y="52"/>
                    <a:pt x="1173" y="0"/>
                    <a:pt x="7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3"/>
            <p:cNvSpPr/>
            <p:nvPr/>
          </p:nvSpPr>
          <p:spPr>
            <a:xfrm>
              <a:off x="5845519" y="3826754"/>
              <a:ext cx="18380" cy="12146"/>
            </a:xfrm>
            <a:custGeom>
              <a:rect b="b" l="l" r="r" t="t"/>
              <a:pathLst>
                <a:path extrusionOk="0" h="450" w="681">
                  <a:moveTo>
                    <a:pt x="457" y="1"/>
                  </a:moveTo>
                  <a:cubicBezTo>
                    <a:pt x="453" y="1"/>
                    <a:pt x="450" y="1"/>
                    <a:pt x="446" y="1"/>
                  </a:cubicBezTo>
                  <a:cubicBezTo>
                    <a:pt x="364" y="4"/>
                    <a:pt x="283" y="11"/>
                    <a:pt x="204" y="22"/>
                  </a:cubicBezTo>
                  <a:cubicBezTo>
                    <a:pt x="87" y="33"/>
                    <a:pt x="0" y="140"/>
                    <a:pt x="15" y="257"/>
                  </a:cubicBezTo>
                  <a:cubicBezTo>
                    <a:pt x="26" y="369"/>
                    <a:pt x="119" y="450"/>
                    <a:pt x="228" y="450"/>
                  </a:cubicBezTo>
                  <a:cubicBezTo>
                    <a:pt x="235" y="450"/>
                    <a:pt x="244" y="450"/>
                    <a:pt x="251" y="448"/>
                  </a:cubicBezTo>
                  <a:cubicBezTo>
                    <a:pt x="320" y="441"/>
                    <a:pt x="394" y="435"/>
                    <a:pt x="468" y="430"/>
                  </a:cubicBezTo>
                  <a:cubicBezTo>
                    <a:pt x="588" y="424"/>
                    <a:pt x="681" y="323"/>
                    <a:pt x="673" y="205"/>
                  </a:cubicBezTo>
                  <a:cubicBezTo>
                    <a:pt x="668" y="90"/>
                    <a:pt x="572"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3"/>
            <p:cNvSpPr/>
            <p:nvPr/>
          </p:nvSpPr>
          <p:spPr>
            <a:xfrm>
              <a:off x="5876611" y="3827429"/>
              <a:ext cx="37219" cy="14871"/>
            </a:xfrm>
            <a:custGeom>
              <a:rect b="b" l="l" r="r" t="t"/>
              <a:pathLst>
                <a:path extrusionOk="0" h="551" w="1379">
                  <a:moveTo>
                    <a:pt x="227" y="0"/>
                  </a:moveTo>
                  <a:cubicBezTo>
                    <a:pt x="116" y="0"/>
                    <a:pt x="22" y="85"/>
                    <a:pt x="11" y="196"/>
                  </a:cubicBezTo>
                  <a:cubicBezTo>
                    <a:pt x="0" y="316"/>
                    <a:pt x="89" y="419"/>
                    <a:pt x="206" y="431"/>
                  </a:cubicBezTo>
                  <a:cubicBezTo>
                    <a:pt x="487" y="455"/>
                    <a:pt x="791" y="493"/>
                    <a:pt x="1109" y="548"/>
                  </a:cubicBezTo>
                  <a:cubicBezTo>
                    <a:pt x="1122" y="549"/>
                    <a:pt x="1132" y="551"/>
                    <a:pt x="1145" y="551"/>
                  </a:cubicBezTo>
                  <a:cubicBezTo>
                    <a:pt x="1248" y="551"/>
                    <a:pt x="1341" y="477"/>
                    <a:pt x="1357" y="370"/>
                  </a:cubicBezTo>
                  <a:cubicBezTo>
                    <a:pt x="1378" y="253"/>
                    <a:pt x="1299" y="143"/>
                    <a:pt x="1181" y="122"/>
                  </a:cubicBezTo>
                  <a:cubicBezTo>
                    <a:pt x="853" y="69"/>
                    <a:pt x="536" y="27"/>
                    <a:pt x="245" y="1"/>
                  </a:cubicBezTo>
                  <a:cubicBezTo>
                    <a:pt x="239" y="0"/>
                    <a:pt x="233" y="0"/>
                    <a:pt x="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3"/>
            <p:cNvSpPr/>
            <p:nvPr/>
          </p:nvSpPr>
          <p:spPr>
            <a:xfrm>
              <a:off x="5845519" y="3801734"/>
              <a:ext cx="68312" cy="15681"/>
            </a:xfrm>
            <a:custGeom>
              <a:rect b="b" l="l" r="r" t="t"/>
              <a:pathLst>
                <a:path extrusionOk="0" h="581" w="2531">
                  <a:moveTo>
                    <a:pt x="712" y="1"/>
                  </a:moveTo>
                  <a:cubicBezTo>
                    <a:pt x="533" y="1"/>
                    <a:pt x="362" y="9"/>
                    <a:pt x="204" y="25"/>
                  </a:cubicBezTo>
                  <a:cubicBezTo>
                    <a:pt x="87" y="38"/>
                    <a:pt x="0" y="145"/>
                    <a:pt x="15" y="262"/>
                  </a:cubicBezTo>
                  <a:cubicBezTo>
                    <a:pt x="28" y="371"/>
                    <a:pt x="119" y="454"/>
                    <a:pt x="225" y="454"/>
                  </a:cubicBezTo>
                  <a:cubicBezTo>
                    <a:pt x="234" y="454"/>
                    <a:pt x="242" y="453"/>
                    <a:pt x="251" y="452"/>
                  </a:cubicBezTo>
                  <a:cubicBezTo>
                    <a:pt x="394" y="436"/>
                    <a:pt x="550" y="429"/>
                    <a:pt x="712" y="429"/>
                  </a:cubicBezTo>
                  <a:cubicBezTo>
                    <a:pt x="1151" y="429"/>
                    <a:pt x="1672" y="478"/>
                    <a:pt x="2261" y="577"/>
                  </a:cubicBezTo>
                  <a:cubicBezTo>
                    <a:pt x="2274" y="579"/>
                    <a:pt x="2284" y="581"/>
                    <a:pt x="2297" y="581"/>
                  </a:cubicBezTo>
                  <a:cubicBezTo>
                    <a:pt x="2400" y="581"/>
                    <a:pt x="2493" y="507"/>
                    <a:pt x="2509" y="400"/>
                  </a:cubicBezTo>
                  <a:cubicBezTo>
                    <a:pt x="2530" y="284"/>
                    <a:pt x="2451" y="174"/>
                    <a:pt x="2333" y="154"/>
                  </a:cubicBezTo>
                  <a:cubicBezTo>
                    <a:pt x="1718" y="53"/>
                    <a:pt x="1174" y="1"/>
                    <a:pt x="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3"/>
            <p:cNvSpPr/>
            <p:nvPr/>
          </p:nvSpPr>
          <p:spPr>
            <a:xfrm>
              <a:off x="5814858" y="4112119"/>
              <a:ext cx="24048" cy="11633"/>
            </a:xfrm>
            <a:custGeom>
              <a:rect b="b" l="l" r="r" t="t"/>
              <a:pathLst>
                <a:path extrusionOk="0" h="431" w="891">
                  <a:moveTo>
                    <a:pt x="214" y="1"/>
                  </a:moveTo>
                  <a:cubicBezTo>
                    <a:pt x="96" y="1"/>
                    <a:pt x="0" y="96"/>
                    <a:pt x="0" y="216"/>
                  </a:cubicBezTo>
                  <a:cubicBezTo>
                    <a:pt x="0" y="335"/>
                    <a:pt x="96" y="431"/>
                    <a:pt x="214" y="431"/>
                  </a:cubicBezTo>
                  <a:lnTo>
                    <a:pt x="675" y="431"/>
                  </a:lnTo>
                  <a:cubicBezTo>
                    <a:pt x="793" y="431"/>
                    <a:pt x="890" y="335"/>
                    <a:pt x="890" y="216"/>
                  </a:cubicBezTo>
                  <a:cubicBezTo>
                    <a:pt x="890" y="96"/>
                    <a:pt x="793"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3"/>
            <p:cNvSpPr/>
            <p:nvPr/>
          </p:nvSpPr>
          <p:spPr>
            <a:xfrm>
              <a:off x="5802389" y="4068638"/>
              <a:ext cx="48906" cy="11687"/>
            </a:xfrm>
            <a:custGeom>
              <a:rect b="b" l="l" r="r" t="t"/>
              <a:pathLst>
                <a:path extrusionOk="0" h="433" w="1812">
                  <a:moveTo>
                    <a:pt x="216" y="1"/>
                  </a:moveTo>
                  <a:cubicBezTo>
                    <a:pt x="96" y="1"/>
                    <a:pt x="1" y="98"/>
                    <a:pt x="1" y="217"/>
                  </a:cubicBezTo>
                  <a:cubicBezTo>
                    <a:pt x="1" y="337"/>
                    <a:pt x="96" y="432"/>
                    <a:pt x="216" y="432"/>
                  </a:cubicBezTo>
                  <a:lnTo>
                    <a:pt x="1596" y="432"/>
                  </a:lnTo>
                  <a:cubicBezTo>
                    <a:pt x="1716" y="432"/>
                    <a:pt x="1811" y="335"/>
                    <a:pt x="1811" y="217"/>
                  </a:cubicBezTo>
                  <a:cubicBezTo>
                    <a:pt x="1811" y="98"/>
                    <a:pt x="1716" y="1"/>
                    <a:pt x="15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43"/>
          <p:cNvGrpSpPr/>
          <p:nvPr/>
        </p:nvGrpSpPr>
        <p:grpSpPr>
          <a:xfrm>
            <a:off x="2632305" y="3789346"/>
            <a:ext cx="372057" cy="334406"/>
            <a:chOff x="2632305" y="3789346"/>
            <a:chExt cx="372057" cy="334406"/>
          </a:xfrm>
        </p:grpSpPr>
        <p:sp>
          <p:nvSpPr>
            <p:cNvPr id="4813" name="Google Shape;4813;p43"/>
            <p:cNvSpPr/>
            <p:nvPr/>
          </p:nvSpPr>
          <p:spPr>
            <a:xfrm>
              <a:off x="2632305" y="3789346"/>
              <a:ext cx="372057" cy="334406"/>
            </a:xfrm>
            <a:custGeom>
              <a:rect b="b" l="l" r="r" t="t"/>
              <a:pathLst>
                <a:path extrusionOk="0" h="12390" w="13785">
                  <a:moveTo>
                    <a:pt x="12109" y="6871"/>
                  </a:moveTo>
                  <a:lnTo>
                    <a:pt x="11547" y="7433"/>
                  </a:lnTo>
                  <a:lnTo>
                    <a:pt x="11333" y="7220"/>
                  </a:lnTo>
                  <a:cubicBezTo>
                    <a:pt x="11292" y="7180"/>
                    <a:pt x="11238" y="7158"/>
                    <a:pt x="11182" y="7158"/>
                  </a:cubicBezTo>
                  <a:cubicBezTo>
                    <a:pt x="11154" y="7158"/>
                    <a:pt x="11126" y="7163"/>
                    <a:pt x="11100" y="7175"/>
                  </a:cubicBezTo>
                  <a:cubicBezTo>
                    <a:pt x="11019" y="7207"/>
                    <a:pt x="10965" y="7286"/>
                    <a:pt x="10965" y="7373"/>
                  </a:cubicBezTo>
                  <a:lnTo>
                    <a:pt x="10965" y="8014"/>
                  </a:lnTo>
                  <a:lnTo>
                    <a:pt x="10546" y="8434"/>
                  </a:lnTo>
                  <a:lnTo>
                    <a:pt x="10546" y="6871"/>
                  </a:lnTo>
                  <a:close/>
                  <a:moveTo>
                    <a:pt x="6435" y="432"/>
                  </a:moveTo>
                  <a:lnTo>
                    <a:pt x="6435" y="9198"/>
                  </a:lnTo>
                  <a:lnTo>
                    <a:pt x="672" y="9198"/>
                  </a:lnTo>
                  <a:cubicBezTo>
                    <a:pt x="538" y="9198"/>
                    <a:pt x="428" y="9088"/>
                    <a:pt x="428" y="8955"/>
                  </a:cubicBezTo>
                  <a:lnTo>
                    <a:pt x="428" y="677"/>
                  </a:lnTo>
                  <a:cubicBezTo>
                    <a:pt x="428" y="542"/>
                    <a:pt x="538" y="432"/>
                    <a:pt x="672" y="432"/>
                  </a:cubicBezTo>
                  <a:close/>
                  <a:moveTo>
                    <a:pt x="12630" y="432"/>
                  </a:moveTo>
                  <a:cubicBezTo>
                    <a:pt x="12764" y="432"/>
                    <a:pt x="12874" y="542"/>
                    <a:pt x="12874" y="675"/>
                  </a:cubicBezTo>
                  <a:lnTo>
                    <a:pt x="12874" y="5718"/>
                  </a:lnTo>
                  <a:cubicBezTo>
                    <a:pt x="12874" y="5761"/>
                    <a:pt x="12871" y="5803"/>
                    <a:pt x="12866" y="5845"/>
                  </a:cubicBezTo>
                  <a:cubicBezTo>
                    <a:pt x="12814" y="6181"/>
                    <a:pt x="12521" y="6440"/>
                    <a:pt x="12171" y="6440"/>
                  </a:cubicBezTo>
                  <a:lnTo>
                    <a:pt x="10331" y="6440"/>
                  </a:lnTo>
                  <a:cubicBezTo>
                    <a:pt x="10211" y="6440"/>
                    <a:pt x="10116" y="6535"/>
                    <a:pt x="10116" y="6655"/>
                  </a:cubicBezTo>
                  <a:lnTo>
                    <a:pt x="10116" y="8495"/>
                  </a:lnTo>
                  <a:cubicBezTo>
                    <a:pt x="10116" y="8845"/>
                    <a:pt x="9857" y="9138"/>
                    <a:pt x="9521" y="9190"/>
                  </a:cubicBezTo>
                  <a:cubicBezTo>
                    <a:pt x="9479" y="9195"/>
                    <a:pt x="9437" y="9198"/>
                    <a:pt x="9394" y="9198"/>
                  </a:cubicBezTo>
                  <a:lnTo>
                    <a:pt x="6867" y="9198"/>
                  </a:lnTo>
                  <a:lnTo>
                    <a:pt x="6867" y="432"/>
                  </a:lnTo>
                  <a:close/>
                  <a:moveTo>
                    <a:pt x="11397" y="7894"/>
                  </a:moveTo>
                  <a:lnTo>
                    <a:pt x="13118" y="9615"/>
                  </a:lnTo>
                  <a:lnTo>
                    <a:pt x="12647" y="9709"/>
                  </a:lnTo>
                  <a:cubicBezTo>
                    <a:pt x="12583" y="9722"/>
                    <a:pt x="12528" y="9761"/>
                    <a:pt x="12498" y="9819"/>
                  </a:cubicBezTo>
                  <a:cubicBezTo>
                    <a:pt x="12468" y="9876"/>
                    <a:pt x="12463" y="9944"/>
                    <a:pt x="12489" y="10004"/>
                  </a:cubicBezTo>
                  <a:lnTo>
                    <a:pt x="13207" y="11738"/>
                  </a:lnTo>
                  <a:lnTo>
                    <a:pt x="12832" y="11895"/>
                  </a:lnTo>
                  <a:lnTo>
                    <a:pt x="12115" y="10159"/>
                  </a:lnTo>
                  <a:cubicBezTo>
                    <a:pt x="12090" y="10100"/>
                    <a:pt x="12041" y="10055"/>
                    <a:pt x="11978" y="10036"/>
                  </a:cubicBezTo>
                  <a:cubicBezTo>
                    <a:pt x="11957" y="10029"/>
                    <a:pt x="11938" y="10028"/>
                    <a:pt x="11916" y="10028"/>
                  </a:cubicBezTo>
                  <a:cubicBezTo>
                    <a:pt x="11874" y="10028"/>
                    <a:pt x="11832" y="10041"/>
                    <a:pt x="11798" y="10062"/>
                  </a:cubicBezTo>
                  <a:lnTo>
                    <a:pt x="11397" y="10324"/>
                  </a:lnTo>
                  <a:lnTo>
                    <a:pt x="11397" y="7894"/>
                  </a:lnTo>
                  <a:close/>
                  <a:moveTo>
                    <a:pt x="675" y="1"/>
                  </a:moveTo>
                  <a:cubicBezTo>
                    <a:pt x="303" y="1"/>
                    <a:pt x="1" y="303"/>
                    <a:pt x="1" y="677"/>
                  </a:cubicBezTo>
                  <a:lnTo>
                    <a:pt x="1" y="8955"/>
                  </a:lnTo>
                  <a:cubicBezTo>
                    <a:pt x="1" y="9327"/>
                    <a:pt x="303" y="9630"/>
                    <a:pt x="675" y="9630"/>
                  </a:cubicBezTo>
                  <a:lnTo>
                    <a:pt x="9414" y="9630"/>
                  </a:lnTo>
                  <a:cubicBezTo>
                    <a:pt x="9473" y="9630"/>
                    <a:pt x="9531" y="9624"/>
                    <a:pt x="9588" y="9617"/>
                  </a:cubicBezTo>
                  <a:cubicBezTo>
                    <a:pt x="9880" y="9577"/>
                    <a:pt x="10151" y="9443"/>
                    <a:pt x="10363" y="9230"/>
                  </a:cubicBezTo>
                  <a:lnTo>
                    <a:pt x="10970" y="8624"/>
                  </a:lnTo>
                  <a:lnTo>
                    <a:pt x="10970" y="10722"/>
                  </a:lnTo>
                  <a:cubicBezTo>
                    <a:pt x="10970" y="10802"/>
                    <a:pt x="11013" y="10874"/>
                    <a:pt x="11084" y="10912"/>
                  </a:cubicBezTo>
                  <a:cubicBezTo>
                    <a:pt x="11116" y="10929"/>
                    <a:pt x="11152" y="10938"/>
                    <a:pt x="11187" y="10938"/>
                  </a:cubicBezTo>
                  <a:cubicBezTo>
                    <a:pt x="11228" y="10938"/>
                    <a:pt x="11268" y="10926"/>
                    <a:pt x="11304" y="10903"/>
                  </a:cubicBezTo>
                  <a:lnTo>
                    <a:pt x="11822" y="10565"/>
                  </a:lnTo>
                  <a:lnTo>
                    <a:pt x="12524" y="12258"/>
                  </a:lnTo>
                  <a:cubicBezTo>
                    <a:pt x="12546" y="12310"/>
                    <a:pt x="12586" y="12352"/>
                    <a:pt x="12640" y="12374"/>
                  </a:cubicBezTo>
                  <a:cubicBezTo>
                    <a:pt x="12666" y="12385"/>
                    <a:pt x="12693" y="12390"/>
                    <a:pt x="12722" y="12390"/>
                  </a:cubicBezTo>
                  <a:cubicBezTo>
                    <a:pt x="12751" y="12390"/>
                    <a:pt x="12779" y="12385"/>
                    <a:pt x="12806" y="12374"/>
                  </a:cubicBezTo>
                  <a:lnTo>
                    <a:pt x="13581" y="12054"/>
                  </a:lnTo>
                  <a:cubicBezTo>
                    <a:pt x="13691" y="12009"/>
                    <a:pt x="13743" y="11882"/>
                    <a:pt x="13696" y="11772"/>
                  </a:cubicBezTo>
                  <a:lnTo>
                    <a:pt x="12996" y="10080"/>
                  </a:lnTo>
                  <a:lnTo>
                    <a:pt x="13604" y="9957"/>
                  </a:lnTo>
                  <a:cubicBezTo>
                    <a:pt x="13673" y="9941"/>
                    <a:pt x="13737" y="9884"/>
                    <a:pt x="13762" y="9809"/>
                  </a:cubicBezTo>
                  <a:cubicBezTo>
                    <a:pt x="13785" y="9732"/>
                    <a:pt x="13763" y="9650"/>
                    <a:pt x="13707" y="9593"/>
                  </a:cubicBezTo>
                  <a:lnTo>
                    <a:pt x="11853" y="7739"/>
                  </a:lnTo>
                  <a:lnTo>
                    <a:pt x="12908" y="6684"/>
                  </a:lnTo>
                  <a:cubicBezTo>
                    <a:pt x="13119" y="6473"/>
                    <a:pt x="13252" y="6201"/>
                    <a:pt x="13294" y="5909"/>
                  </a:cubicBezTo>
                  <a:cubicBezTo>
                    <a:pt x="13303" y="5852"/>
                    <a:pt x="13307" y="5794"/>
                    <a:pt x="13307" y="5735"/>
                  </a:cubicBezTo>
                  <a:lnTo>
                    <a:pt x="13307" y="677"/>
                  </a:lnTo>
                  <a:cubicBezTo>
                    <a:pt x="13307" y="303"/>
                    <a:pt x="13005" y="1"/>
                    <a:pt x="12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3"/>
            <p:cNvSpPr/>
            <p:nvPr/>
          </p:nvSpPr>
          <p:spPr>
            <a:xfrm>
              <a:off x="2743963" y="3826592"/>
              <a:ext cx="48879" cy="11606"/>
            </a:xfrm>
            <a:custGeom>
              <a:rect b="b" l="l" r="r" t="t"/>
              <a:pathLst>
                <a:path extrusionOk="0" h="430" w="1811">
                  <a:moveTo>
                    <a:pt x="214" y="0"/>
                  </a:moveTo>
                  <a:cubicBezTo>
                    <a:pt x="96" y="0"/>
                    <a:pt x="0" y="96"/>
                    <a:pt x="0" y="216"/>
                  </a:cubicBezTo>
                  <a:cubicBezTo>
                    <a:pt x="0" y="334"/>
                    <a:pt x="96" y="430"/>
                    <a:pt x="214" y="430"/>
                  </a:cubicBezTo>
                  <a:lnTo>
                    <a:pt x="1595" y="430"/>
                  </a:lnTo>
                  <a:cubicBezTo>
                    <a:pt x="1715" y="430"/>
                    <a:pt x="1811" y="334"/>
                    <a:pt x="1811" y="216"/>
                  </a:cubicBezTo>
                  <a:cubicBezTo>
                    <a:pt x="1811" y="97"/>
                    <a:pt x="1715" y="0"/>
                    <a:pt x="15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3"/>
            <p:cNvSpPr/>
            <p:nvPr/>
          </p:nvSpPr>
          <p:spPr>
            <a:xfrm>
              <a:off x="2743963" y="3851423"/>
              <a:ext cx="48879" cy="11633"/>
            </a:xfrm>
            <a:custGeom>
              <a:rect b="b" l="l" r="r" t="t"/>
              <a:pathLst>
                <a:path extrusionOk="0" h="431" w="1811">
                  <a:moveTo>
                    <a:pt x="214" y="0"/>
                  </a:moveTo>
                  <a:cubicBezTo>
                    <a:pt x="96" y="0"/>
                    <a:pt x="0" y="96"/>
                    <a:pt x="0" y="216"/>
                  </a:cubicBezTo>
                  <a:cubicBezTo>
                    <a:pt x="0" y="335"/>
                    <a:pt x="96" y="430"/>
                    <a:pt x="214" y="430"/>
                  </a:cubicBezTo>
                  <a:lnTo>
                    <a:pt x="1595" y="430"/>
                  </a:lnTo>
                  <a:cubicBezTo>
                    <a:pt x="1715" y="430"/>
                    <a:pt x="1811" y="335"/>
                    <a:pt x="1811" y="216"/>
                  </a:cubicBezTo>
                  <a:cubicBezTo>
                    <a:pt x="1811" y="96"/>
                    <a:pt x="1715" y="0"/>
                    <a:pt x="15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3"/>
            <p:cNvSpPr/>
            <p:nvPr/>
          </p:nvSpPr>
          <p:spPr>
            <a:xfrm>
              <a:off x="2743963" y="3876226"/>
              <a:ext cx="48879" cy="11633"/>
            </a:xfrm>
            <a:custGeom>
              <a:rect b="b" l="l" r="r" t="t"/>
              <a:pathLst>
                <a:path extrusionOk="0" h="431" w="1811">
                  <a:moveTo>
                    <a:pt x="214" y="1"/>
                  </a:moveTo>
                  <a:cubicBezTo>
                    <a:pt x="96" y="1"/>
                    <a:pt x="0" y="96"/>
                    <a:pt x="0" y="216"/>
                  </a:cubicBezTo>
                  <a:cubicBezTo>
                    <a:pt x="0" y="335"/>
                    <a:pt x="96" y="430"/>
                    <a:pt x="214" y="430"/>
                  </a:cubicBezTo>
                  <a:lnTo>
                    <a:pt x="1595" y="430"/>
                  </a:lnTo>
                  <a:cubicBezTo>
                    <a:pt x="1715" y="430"/>
                    <a:pt x="1811" y="335"/>
                    <a:pt x="1811" y="216"/>
                  </a:cubicBezTo>
                  <a:cubicBezTo>
                    <a:pt x="1811" y="96"/>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3"/>
            <p:cNvSpPr/>
            <p:nvPr/>
          </p:nvSpPr>
          <p:spPr>
            <a:xfrm>
              <a:off x="2743963" y="3901030"/>
              <a:ext cx="48879" cy="11633"/>
            </a:xfrm>
            <a:custGeom>
              <a:rect b="b" l="l" r="r" t="t"/>
              <a:pathLst>
                <a:path extrusionOk="0" h="431" w="1811">
                  <a:moveTo>
                    <a:pt x="214" y="1"/>
                  </a:moveTo>
                  <a:cubicBezTo>
                    <a:pt x="96" y="1"/>
                    <a:pt x="0" y="96"/>
                    <a:pt x="0" y="216"/>
                  </a:cubicBezTo>
                  <a:cubicBezTo>
                    <a:pt x="0" y="335"/>
                    <a:pt x="96" y="430"/>
                    <a:pt x="214" y="430"/>
                  </a:cubicBezTo>
                  <a:lnTo>
                    <a:pt x="1595" y="430"/>
                  </a:lnTo>
                  <a:cubicBezTo>
                    <a:pt x="1715" y="430"/>
                    <a:pt x="1811" y="335"/>
                    <a:pt x="1811" y="216"/>
                  </a:cubicBezTo>
                  <a:cubicBezTo>
                    <a:pt x="1811" y="99"/>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3"/>
            <p:cNvSpPr/>
            <p:nvPr/>
          </p:nvSpPr>
          <p:spPr>
            <a:xfrm>
              <a:off x="2663317" y="3925888"/>
              <a:ext cx="30283" cy="11660"/>
            </a:xfrm>
            <a:custGeom>
              <a:rect b="b" l="l" r="r" t="t"/>
              <a:pathLst>
                <a:path extrusionOk="0" h="432" w="1122">
                  <a:moveTo>
                    <a:pt x="216" y="0"/>
                  </a:moveTo>
                  <a:cubicBezTo>
                    <a:pt x="96" y="0"/>
                    <a:pt x="1" y="97"/>
                    <a:pt x="1" y="216"/>
                  </a:cubicBezTo>
                  <a:cubicBezTo>
                    <a:pt x="1" y="334"/>
                    <a:pt x="96" y="431"/>
                    <a:pt x="216" y="431"/>
                  </a:cubicBezTo>
                  <a:lnTo>
                    <a:pt x="905" y="431"/>
                  </a:lnTo>
                  <a:cubicBezTo>
                    <a:pt x="1024" y="431"/>
                    <a:pt x="1121" y="334"/>
                    <a:pt x="1121" y="216"/>
                  </a:cubicBezTo>
                  <a:cubicBezTo>
                    <a:pt x="1121" y="97"/>
                    <a:pt x="1023"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3"/>
            <p:cNvSpPr/>
            <p:nvPr/>
          </p:nvSpPr>
          <p:spPr>
            <a:xfrm>
              <a:off x="2706717" y="3925888"/>
              <a:ext cx="86125" cy="11660"/>
            </a:xfrm>
            <a:custGeom>
              <a:rect b="b" l="l" r="r" t="t"/>
              <a:pathLst>
                <a:path extrusionOk="0" h="432" w="3191">
                  <a:moveTo>
                    <a:pt x="216" y="0"/>
                  </a:moveTo>
                  <a:cubicBezTo>
                    <a:pt x="96" y="0"/>
                    <a:pt x="1" y="97"/>
                    <a:pt x="1" y="216"/>
                  </a:cubicBezTo>
                  <a:cubicBezTo>
                    <a:pt x="1" y="334"/>
                    <a:pt x="96" y="431"/>
                    <a:pt x="216" y="431"/>
                  </a:cubicBezTo>
                  <a:lnTo>
                    <a:pt x="2975" y="431"/>
                  </a:lnTo>
                  <a:cubicBezTo>
                    <a:pt x="3095" y="431"/>
                    <a:pt x="3191" y="334"/>
                    <a:pt x="3191" y="216"/>
                  </a:cubicBezTo>
                  <a:cubicBezTo>
                    <a:pt x="3191" y="97"/>
                    <a:pt x="3095" y="0"/>
                    <a:pt x="29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3"/>
            <p:cNvSpPr/>
            <p:nvPr/>
          </p:nvSpPr>
          <p:spPr>
            <a:xfrm>
              <a:off x="2830871" y="3925888"/>
              <a:ext cx="129552" cy="11660"/>
            </a:xfrm>
            <a:custGeom>
              <a:rect b="b" l="l" r="r" t="t"/>
              <a:pathLst>
                <a:path extrusionOk="0" h="432" w="4800">
                  <a:moveTo>
                    <a:pt x="214" y="0"/>
                  </a:moveTo>
                  <a:cubicBezTo>
                    <a:pt x="96" y="0"/>
                    <a:pt x="0" y="97"/>
                    <a:pt x="0" y="216"/>
                  </a:cubicBezTo>
                  <a:cubicBezTo>
                    <a:pt x="0" y="334"/>
                    <a:pt x="96" y="431"/>
                    <a:pt x="214" y="431"/>
                  </a:cubicBezTo>
                  <a:lnTo>
                    <a:pt x="4584" y="431"/>
                  </a:lnTo>
                  <a:cubicBezTo>
                    <a:pt x="4704" y="431"/>
                    <a:pt x="4800" y="334"/>
                    <a:pt x="4800" y="216"/>
                  </a:cubicBezTo>
                  <a:cubicBezTo>
                    <a:pt x="4800" y="97"/>
                    <a:pt x="4704" y="0"/>
                    <a:pt x="45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3"/>
            <p:cNvSpPr/>
            <p:nvPr/>
          </p:nvSpPr>
          <p:spPr>
            <a:xfrm>
              <a:off x="2830871" y="3950692"/>
              <a:ext cx="61267" cy="11660"/>
            </a:xfrm>
            <a:custGeom>
              <a:rect b="b" l="l" r="r" t="t"/>
              <a:pathLst>
                <a:path extrusionOk="0" h="432" w="2270">
                  <a:moveTo>
                    <a:pt x="214" y="0"/>
                  </a:moveTo>
                  <a:cubicBezTo>
                    <a:pt x="96" y="0"/>
                    <a:pt x="0" y="97"/>
                    <a:pt x="0" y="216"/>
                  </a:cubicBezTo>
                  <a:cubicBezTo>
                    <a:pt x="0" y="334"/>
                    <a:pt x="96" y="431"/>
                    <a:pt x="214" y="431"/>
                  </a:cubicBezTo>
                  <a:lnTo>
                    <a:pt x="2055" y="431"/>
                  </a:lnTo>
                  <a:cubicBezTo>
                    <a:pt x="2174" y="431"/>
                    <a:pt x="2270" y="334"/>
                    <a:pt x="2270" y="216"/>
                  </a:cubicBezTo>
                  <a:cubicBezTo>
                    <a:pt x="2270" y="97"/>
                    <a:pt x="2174"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3"/>
            <p:cNvSpPr/>
            <p:nvPr/>
          </p:nvSpPr>
          <p:spPr>
            <a:xfrm>
              <a:off x="2830871" y="3975550"/>
              <a:ext cx="23994" cy="11633"/>
            </a:xfrm>
            <a:custGeom>
              <a:rect b="b" l="l" r="r" t="t"/>
              <a:pathLst>
                <a:path extrusionOk="0" h="431" w="889">
                  <a:moveTo>
                    <a:pt x="214" y="1"/>
                  </a:moveTo>
                  <a:cubicBezTo>
                    <a:pt x="96" y="1"/>
                    <a:pt x="0" y="97"/>
                    <a:pt x="0" y="215"/>
                  </a:cubicBezTo>
                  <a:cubicBezTo>
                    <a:pt x="0" y="335"/>
                    <a:pt x="96" y="431"/>
                    <a:pt x="214" y="431"/>
                  </a:cubicBezTo>
                  <a:lnTo>
                    <a:pt x="675" y="431"/>
                  </a:lnTo>
                  <a:cubicBezTo>
                    <a:pt x="793" y="431"/>
                    <a:pt x="889" y="335"/>
                    <a:pt x="889" y="215"/>
                  </a:cubicBezTo>
                  <a:cubicBezTo>
                    <a:pt x="889" y="97"/>
                    <a:pt x="793"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3"/>
            <p:cNvSpPr/>
            <p:nvPr/>
          </p:nvSpPr>
          <p:spPr>
            <a:xfrm>
              <a:off x="2868090" y="3975550"/>
              <a:ext cx="24048" cy="11633"/>
            </a:xfrm>
            <a:custGeom>
              <a:rect b="b" l="l" r="r" t="t"/>
              <a:pathLst>
                <a:path extrusionOk="0" h="431" w="891">
                  <a:moveTo>
                    <a:pt x="216" y="1"/>
                  </a:moveTo>
                  <a:cubicBezTo>
                    <a:pt x="98" y="1"/>
                    <a:pt x="1" y="97"/>
                    <a:pt x="1" y="215"/>
                  </a:cubicBezTo>
                  <a:cubicBezTo>
                    <a:pt x="1" y="335"/>
                    <a:pt x="98" y="431"/>
                    <a:pt x="216" y="431"/>
                  </a:cubicBezTo>
                  <a:lnTo>
                    <a:pt x="676" y="431"/>
                  </a:lnTo>
                  <a:cubicBezTo>
                    <a:pt x="795" y="431"/>
                    <a:pt x="891" y="335"/>
                    <a:pt x="891" y="215"/>
                  </a:cubicBezTo>
                  <a:cubicBezTo>
                    <a:pt x="891" y="97"/>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3"/>
            <p:cNvSpPr/>
            <p:nvPr/>
          </p:nvSpPr>
          <p:spPr>
            <a:xfrm>
              <a:off x="2830871" y="4000380"/>
              <a:ext cx="61267" cy="11606"/>
            </a:xfrm>
            <a:custGeom>
              <a:rect b="b" l="l" r="r" t="t"/>
              <a:pathLst>
                <a:path extrusionOk="0" h="430" w="2270">
                  <a:moveTo>
                    <a:pt x="214" y="0"/>
                  </a:moveTo>
                  <a:cubicBezTo>
                    <a:pt x="96" y="0"/>
                    <a:pt x="0" y="96"/>
                    <a:pt x="0" y="214"/>
                  </a:cubicBezTo>
                  <a:cubicBezTo>
                    <a:pt x="0" y="334"/>
                    <a:pt x="96" y="430"/>
                    <a:pt x="214" y="430"/>
                  </a:cubicBezTo>
                  <a:lnTo>
                    <a:pt x="2055" y="430"/>
                  </a:lnTo>
                  <a:cubicBezTo>
                    <a:pt x="2174" y="430"/>
                    <a:pt x="2270" y="334"/>
                    <a:pt x="2270" y="214"/>
                  </a:cubicBezTo>
                  <a:cubicBezTo>
                    <a:pt x="2270" y="96"/>
                    <a:pt x="2174"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3"/>
            <p:cNvSpPr/>
            <p:nvPr/>
          </p:nvSpPr>
          <p:spPr>
            <a:xfrm>
              <a:off x="2663290" y="3950692"/>
              <a:ext cx="79863" cy="11660"/>
            </a:xfrm>
            <a:custGeom>
              <a:rect b="b" l="l" r="r" t="t"/>
              <a:pathLst>
                <a:path extrusionOk="0" h="432" w="2959">
                  <a:moveTo>
                    <a:pt x="215" y="0"/>
                  </a:moveTo>
                  <a:cubicBezTo>
                    <a:pt x="96" y="0"/>
                    <a:pt x="0" y="97"/>
                    <a:pt x="0" y="216"/>
                  </a:cubicBezTo>
                  <a:cubicBezTo>
                    <a:pt x="0" y="334"/>
                    <a:pt x="96" y="431"/>
                    <a:pt x="215" y="431"/>
                  </a:cubicBezTo>
                  <a:lnTo>
                    <a:pt x="2744" y="431"/>
                  </a:lnTo>
                  <a:cubicBezTo>
                    <a:pt x="2863" y="431"/>
                    <a:pt x="2959" y="334"/>
                    <a:pt x="2959" y="216"/>
                  </a:cubicBezTo>
                  <a:cubicBezTo>
                    <a:pt x="2959" y="97"/>
                    <a:pt x="2863" y="0"/>
                    <a:pt x="2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3"/>
            <p:cNvSpPr/>
            <p:nvPr/>
          </p:nvSpPr>
          <p:spPr>
            <a:xfrm>
              <a:off x="2756378" y="3950692"/>
              <a:ext cx="36463" cy="11660"/>
            </a:xfrm>
            <a:custGeom>
              <a:rect b="b" l="l" r="r" t="t"/>
              <a:pathLst>
                <a:path extrusionOk="0" h="432" w="1351">
                  <a:moveTo>
                    <a:pt x="216" y="0"/>
                  </a:moveTo>
                  <a:cubicBezTo>
                    <a:pt x="96" y="0"/>
                    <a:pt x="0" y="97"/>
                    <a:pt x="0" y="216"/>
                  </a:cubicBezTo>
                  <a:cubicBezTo>
                    <a:pt x="0" y="334"/>
                    <a:pt x="97" y="431"/>
                    <a:pt x="216" y="431"/>
                  </a:cubicBezTo>
                  <a:lnTo>
                    <a:pt x="1135" y="431"/>
                  </a:lnTo>
                  <a:cubicBezTo>
                    <a:pt x="1255" y="431"/>
                    <a:pt x="1351" y="334"/>
                    <a:pt x="1351" y="216"/>
                  </a:cubicBezTo>
                  <a:cubicBezTo>
                    <a:pt x="1351" y="97"/>
                    <a:pt x="1255"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3"/>
            <p:cNvSpPr/>
            <p:nvPr/>
          </p:nvSpPr>
          <p:spPr>
            <a:xfrm>
              <a:off x="2663290" y="3975550"/>
              <a:ext cx="129552" cy="11633"/>
            </a:xfrm>
            <a:custGeom>
              <a:rect b="b" l="l" r="r" t="t"/>
              <a:pathLst>
                <a:path extrusionOk="0" h="431" w="4800">
                  <a:moveTo>
                    <a:pt x="215" y="1"/>
                  </a:moveTo>
                  <a:cubicBezTo>
                    <a:pt x="96" y="1"/>
                    <a:pt x="0" y="97"/>
                    <a:pt x="0" y="215"/>
                  </a:cubicBezTo>
                  <a:cubicBezTo>
                    <a:pt x="0" y="335"/>
                    <a:pt x="96" y="431"/>
                    <a:pt x="215" y="431"/>
                  </a:cubicBezTo>
                  <a:lnTo>
                    <a:pt x="4584" y="431"/>
                  </a:lnTo>
                  <a:cubicBezTo>
                    <a:pt x="4704" y="431"/>
                    <a:pt x="4800" y="335"/>
                    <a:pt x="4800" y="215"/>
                  </a:cubicBezTo>
                  <a:cubicBezTo>
                    <a:pt x="4800" y="97"/>
                    <a:pt x="4704" y="1"/>
                    <a:pt x="4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3"/>
            <p:cNvSpPr/>
            <p:nvPr/>
          </p:nvSpPr>
          <p:spPr>
            <a:xfrm>
              <a:off x="2719105" y="4000380"/>
              <a:ext cx="73737" cy="11606"/>
            </a:xfrm>
            <a:custGeom>
              <a:rect b="b" l="l" r="r" t="t"/>
              <a:pathLst>
                <a:path extrusionOk="0" h="430" w="2732">
                  <a:moveTo>
                    <a:pt x="216" y="0"/>
                  </a:moveTo>
                  <a:cubicBezTo>
                    <a:pt x="98" y="0"/>
                    <a:pt x="1" y="96"/>
                    <a:pt x="1" y="214"/>
                  </a:cubicBezTo>
                  <a:cubicBezTo>
                    <a:pt x="1" y="334"/>
                    <a:pt x="98" y="430"/>
                    <a:pt x="216" y="430"/>
                  </a:cubicBezTo>
                  <a:lnTo>
                    <a:pt x="2516" y="430"/>
                  </a:lnTo>
                  <a:cubicBezTo>
                    <a:pt x="2636" y="430"/>
                    <a:pt x="2732" y="334"/>
                    <a:pt x="2732" y="214"/>
                  </a:cubicBezTo>
                  <a:cubicBezTo>
                    <a:pt x="2732" y="96"/>
                    <a:pt x="2636" y="0"/>
                    <a:pt x="25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3"/>
            <p:cNvSpPr/>
            <p:nvPr/>
          </p:nvSpPr>
          <p:spPr>
            <a:xfrm>
              <a:off x="2663290" y="4000380"/>
              <a:ext cx="42671" cy="11606"/>
            </a:xfrm>
            <a:custGeom>
              <a:rect b="b" l="l" r="r" t="t"/>
              <a:pathLst>
                <a:path extrusionOk="0" h="430" w="1581">
                  <a:moveTo>
                    <a:pt x="215" y="0"/>
                  </a:moveTo>
                  <a:cubicBezTo>
                    <a:pt x="96" y="0"/>
                    <a:pt x="0" y="96"/>
                    <a:pt x="0" y="214"/>
                  </a:cubicBezTo>
                  <a:cubicBezTo>
                    <a:pt x="0" y="334"/>
                    <a:pt x="96" y="430"/>
                    <a:pt x="215" y="430"/>
                  </a:cubicBezTo>
                  <a:lnTo>
                    <a:pt x="1365" y="430"/>
                  </a:lnTo>
                  <a:cubicBezTo>
                    <a:pt x="1485" y="430"/>
                    <a:pt x="1581" y="334"/>
                    <a:pt x="1581" y="214"/>
                  </a:cubicBezTo>
                  <a:cubicBezTo>
                    <a:pt x="1581" y="96"/>
                    <a:pt x="1485" y="0"/>
                    <a:pt x="1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3"/>
            <p:cNvSpPr/>
            <p:nvPr/>
          </p:nvSpPr>
          <p:spPr>
            <a:xfrm>
              <a:off x="2663290" y="3826592"/>
              <a:ext cx="67475" cy="86098"/>
            </a:xfrm>
            <a:custGeom>
              <a:rect b="b" l="l" r="r" t="t"/>
              <a:pathLst>
                <a:path extrusionOk="0" h="3190" w="2500">
                  <a:moveTo>
                    <a:pt x="2054" y="433"/>
                  </a:moveTo>
                  <a:cubicBezTo>
                    <a:pt x="2061" y="433"/>
                    <a:pt x="2069" y="439"/>
                    <a:pt x="2069" y="447"/>
                  </a:cubicBezTo>
                  <a:lnTo>
                    <a:pt x="2069" y="2746"/>
                  </a:lnTo>
                  <a:cubicBezTo>
                    <a:pt x="2069" y="2753"/>
                    <a:pt x="2063" y="2760"/>
                    <a:pt x="2054" y="2760"/>
                  </a:cubicBezTo>
                  <a:lnTo>
                    <a:pt x="445" y="2760"/>
                  </a:lnTo>
                  <a:cubicBezTo>
                    <a:pt x="437" y="2760"/>
                    <a:pt x="430" y="2753"/>
                    <a:pt x="430" y="2746"/>
                  </a:cubicBezTo>
                  <a:lnTo>
                    <a:pt x="430" y="447"/>
                  </a:lnTo>
                  <a:cubicBezTo>
                    <a:pt x="430" y="440"/>
                    <a:pt x="437" y="433"/>
                    <a:pt x="445" y="433"/>
                  </a:cubicBezTo>
                  <a:close/>
                  <a:moveTo>
                    <a:pt x="445" y="0"/>
                  </a:moveTo>
                  <a:cubicBezTo>
                    <a:pt x="199" y="0"/>
                    <a:pt x="0" y="198"/>
                    <a:pt x="0" y="444"/>
                  </a:cubicBezTo>
                  <a:lnTo>
                    <a:pt x="0" y="2744"/>
                  </a:lnTo>
                  <a:cubicBezTo>
                    <a:pt x="0" y="2990"/>
                    <a:pt x="199" y="3190"/>
                    <a:pt x="445" y="3190"/>
                  </a:cubicBezTo>
                  <a:lnTo>
                    <a:pt x="2056" y="3190"/>
                  </a:lnTo>
                  <a:cubicBezTo>
                    <a:pt x="2302" y="3190"/>
                    <a:pt x="2500" y="2990"/>
                    <a:pt x="2500" y="2744"/>
                  </a:cubicBezTo>
                  <a:lnTo>
                    <a:pt x="2500" y="444"/>
                  </a:lnTo>
                  <a:cubicBezTo>
                    <a:pt x="2500" y="201"/>
                    <a:pt x="2302"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3"/>
            <p:cNvSpPr/>
            <p:nvPr/>
          </p:nvSpPr>
          <p:spPr>
            <a:xfrm>
              <a:off x="2830817" y="3826592"/>
              <a:ext cx="129606" cy="86098"/>
            </a:xfrm>
            <a:custGeom>
              <a:rect b="b" l="l" r="r" t="t"/>
              <a:pathLst>
                <a:path extrusionOk="0" h="3190" w="4802">
                  <a:moveTo>
                    <a:pt x="4356" y="433"/>
                  </a:moveTo>
                  <a:cubicBezTo>
                    <a:pt x="4363" y="433"/>
                    <a:pt x="4370" y="439"/>
                    <a:pt x="4370" y="447"/>
                  </a:cubicBezTo>
                  <a:lnTo>
                    <a:pt x="4370" y="2746"/>
                  </a:lnTo>
                  <a:cubicBezTo>
                    <a:pt x="4370" y="2753"/>
                    <a:pt x="4363" y="2760"/>
                    <a:pt x="4356" y="2760"/>
                  </a:cubicBezTo>
                  <a:lnTo>
                    <a:pt x="447" y="2760"/>
                  </a:lnTo>
                  <a:cubicBezTo>
                    <a:pt x="439" y="2760"/>
                    <a:pt x="432" y="2753"/>
                    <a:pt x="432" y="2746"/>
                  </a:cubicBezTo>
                  <a:lnTo>
                    <a:pt x="432" y="447"/>
                  </a:lnTo>
                  <a:cubicBezTo>
                    <a:pt x="432" y="440"/>
                    <a:pt x="439" y="433"/>
                    <a:pt x="447" y="433"/>
                  </a:cubicBezTo>
                  <a:close/>
                  <a:moveTo>
                    <a:pt x="447" y="0"/>
                  </a:moveTo>
                  <a:cubicBezTo>
                    <a:pt x="201" y="0"/>
                    <a:pt x="1" y="198"/>
                    <a:pt x="1" y="444"/>
                  </a:cubicBezTo>
                  <a:lnTo>
                    <a:pt x="1" y="2744"/>
                  </a:lnTo>
                  <a:cubicBezTo>
                    <a:pt x="1" y="2990"/>
                    <a:pt x="201" y="3190"/>
                    <a:pt x="447" y="3190"/>
                  </a:cubicBezTo>
                  <a:lnTo>
                    <a:pt x="4356" y="3190"/>
                  </a:lnTo>
                  <a:cubicBezTo>
                    <a:pt x="4602" y="3190"/>
                    <a:pt x="4802" y="2990"/>
                    <a:pt x="4802" y="2744"/>
                  </a:cubicBezTo>
                  <a:lnTo>
                    <a:pt x="4802" y="444"/>
                  </a:lnTo>
                  <a:cubicBezTo>
                    <a:pt x="4802" y="201"/>
                    <a:pt x="4602" y="0"/>
                    <a:pt x="4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2" name="Google Shape;4832;p43"/>
          <p:cNvGrpSpPr/>
          <p:nvPr/>
        </p:nvGrpSpPr>
        <p:grpSpPr>
          <a:xfrm>
            <a:off x="1835992" y="3770723"/>
            <a:ext cx="322045" cy="371706"/>
            <a:chOff x="1835992" y="3770723"/>
            <a:chExt cx="322045" cy="371706"/>
          </a:xfrm>
        </p:grpSpPr>
        <p:sp>
          <p:nvSpPr>
            <p:cNvPr id="4833" name="Google Shape;4833;p43"/>
            <p:cNvSpPr/>
            <p:nvPr/>
          </p:nvSpPr>
          <p:spPr>
            <a:xfrm>
              <a:off x="1835992" y="3770723"/>
              <a:ext cx="322045" cy="371706"/>
            </a:xfrm>
            <a:custGeom>
              <a:rect b="b" l="l" r="r" t="t"/>
              <a:pathLst>
                <a:path extrusionOk="0" h="13772" w="11932">
                  <a:moveTo>
                    <a:pt x="4704" y="430"/>
                  </a:moveTo>
                  <a:cubicBezTo>
                    <a:pt x="4830" y="430"/>
                    <a:pt x="4950" y="479"/>
                    <a:pt x="5038" y="571"/>
                  </a:cubicBezTo>
                  <a:lnTo>
                    <a:pt x="5849" y="1381"/>
                  </a:lnTo>
                  <a:lnTo>
                    <a:pt x="5275" y="1381"/>
                  </a:lnTo>
                  <a:cubicBezTo>
                    <a:pt x="5148" y="1381"/>
                    <a:pt x="5029" y="1332"/>
                    <a:pt x="4941" y="1241"/>
                  </a:cubicBezTo>
                  <a:lnTo>
                    <a:pt x="4131" y="430"/>
                  </a:lnTo>
                  <a:close/>
                  <a:moveTo>
                    <a:pt x="6084" y="430"/>
                  </a:moveTo>
                  <a:cubicBezTo>
                    <a:pt x="6210" y="430"/>
                    <a:pt x="6331" y="479"/>
                    <a:pt x="6419" y="571"/>
                  </a:cubicBezTo>
                  <a:lnTo>
                    <a:pt x="7229" y="1381"/>
                  </a:lnTo>
                  <a:lnTo>
                    <a:pt x="6656" y="1381"/>
                  </a:lnTo>
                  <a:cubicBezTo>
                    <a:pt x="6529" y="1381"/>
                    <a:pt x="6410" y="1332"/>
                    <a:pt x="6320" y="1241"/>
                  </a:cubicBezTo>
                  <a:lnTo>
                    <a:pt x="5510" y="430"/>
                  </a:lnTo>
                  <a:close/>
                  <a:moveTo>
                    <a:pt x="3323" y="430"/>
                  </a:moveTo>
                  <a:cubicBezTo>
                    <a:pt x="3450" y="430"/>
                    <a:pt x="3569" y="479"/>
                    <a:pt x="3657" y="571"/>
                  </a:cubicBezTo>
                  <a:lnTo>
                    <a:pt x="4633" y="1545"/>
                  </a:lnTo>
                  <a:cubicBezTo>
                    <a:pt x="4805" y="1717"/>
                    <a:pt x="5031" y="1811"/>
                    <a:pt x="5274" y="1811"/>
                  </a:cubicBezTo>
                  <a:lnTo>
                    <a:pt x="11253" y="1811"/>
                  </a:lnTo>
                  <a:cubicBezTo>
                    <a:pt x="11386" y="1811"/>
                    <a:pt x="11497" y="1921"/>
                    <a:pt x="11497" y="2056"/>
                  </a:cubicBezTo>
                  <a:lnTo>
                    <a:pt x="11497" y="10336"/>
                  </a:lnTo>
                  <a:lnTo>
                    <a:pt x="11499" y="10336"/>
                  </a:lnTo>
                  <a:cubicBezTo>
                    <a:pt x="11499" y="10469"/>
                    <a:pt x="11389" y="10580"/>
                    <a:pt x="11254" y="10580"/>
                  </a:cubicBezTo>
                  <a:lnTo>
                    <a:pt x="7561" y="10580"/>
                  </a:lnTo>
                  <a:lnTo>
                    <a:pt x="7561" y="9415"/>
                  </a:lnTo>
                  <a:cubicBezTo>
                    <a:pt x="7561" y="9295"/>
                    <a:pt x="7464" y="9199"/>
                    <a:pt x="7345" y="9199"/>
                  </a:cubicBezTo>
                  <a:lnTo>
                    <a:pt x="4584" y="9199"/>
                  </a:lnTo>
                  <a:cubicBezTo>
                    <a:pt x="4465" y="9199"/>
                    <a:pt x="4369" y="9295"/>
                    <a:pt x="4369" y="9415"/>
                  </a:cubicBezTo>
                  <a:lnTo>
                    <a:pt x="4369" y="10580"/>
                  </a:lnTo>
                  <a:lnTo>
                    <a:pt x="674" y="10580"/>
                  </a:lnTo>
                  <a:cubicBezTo>
                    <a:pt x="541" y="10580"/>
                    <a:pt x="430" y="10469"/>
                    <a:pt x="430" y="10336"/>
                  </a:cubicBezTo>
                  <a:lnTo>
                    <a:pt x="430" y="675"/>
                  </a:lnTo>
                  <a:cubicBezTo>
                    <a:pt x="430" y="542"/>
                    <a:pt x="541" y="430"/>
                    <a:pt x="674" y="430"/>
                  </a:cubicBezTo>
                  <a:close/>
                  <a:moveTo>
                    <a:pt x="7128" y="9632"/>
                  </a:moveTo>
                  <a:lnTo>
                    <a:pt x="7128" y="11716"/>
                  </a:lnTo>
                  <a:cubicBezTo>
                    <a:pt x="7128" y="11835"/>
                    <a:pt x="7224" y="11932"/>
                    <a:pt x="7344" y="11932"/>
                  </a:cubicBezTo>
                  <a:lnTo>
                    <a:pt x="7650" y="11932"/>
                  </a:lnTo>
                  <a:lnTo>
                    <a:pt x="5964" y="13279"/>
                  </a:lnTo>
                  <a:lnTo>
                    <a:pt x="4278" y="11932"/>
                  </a:lnTo>
                  <a:lnTo>
                    <a:pt x="4584" y="11932"/>
                  </a:lnTo>
                  <a:cubicBezTo>
                    <a:pt x="4704" y="11932"/>
                    <a:pt x="4799" y="11835"/>
                    <a:pt x="4799" y="11716"/>
                  </a:cubicBezTo>
                  <a:lnTo>
                    <a:pt x="4799" y="9632"/>
                  </a:lnTo>
                  <a:close/>
                  <a:moveTo>
                    <a:pt x="674" y="0"/>
                  </a:moveTo>
                  <a:cubicBezTo>
                    <a:pt x="303" y="0"/>
                    <a:pt x="0" y="304"/>
                    <a:pt x="0" y="675"/>
                  </a:cubicBezTo>
                  <a:lnTo>
                    <a:pt x="0" y="10336"/>
                  </a:lnTo>
                  <a:cubicBezTo>
                    <a:pt x="0" y="10709"/>
                    <a:pt x="304" y="11010"/>
                    <a:pt x="674" y="11010"/>
                  </a:cubicBezTo>
                  <a:lnTo>
                    <a:pt x="4369" y="11010"/>
                  </a:lnTo>
                  <a:lnTo>
                    <a:pt x="4369" y="11499"/>
                  </a:lnTo>
                  <a:lnTo>
                    <a:pt x="3665" y="11499"/>
                  </a:lnTo>
                  <a:cubicBezTo>
                    <a:pt x="3573" y="11499"/>
                    <a:pt x="3491" y="11557"/>
                    <a:pt x="3462" y="11644"/>
                  </a:cubicBezTo>
                  <a:cubicBezTo>
                    <a:pt x="3432" y="11731"/>
                    <a:pt x="3459" y="11826"/>
                    <a:pt x="3531" y="11884"/>
                  </a:cubicBezTo>
                  <a:lnTo>
                    <a:pt x="5831" y="13724"/>
                  </a:lnTo>
                  <a:cubicBezTo>
                    <a:pt x="5870" y="13755"/>
                    <a:pt x="5918" y="13771"/>
                    <a:pt x="5964" y="13771"/>
                  </a:cubicBezTo>
                  <a:cubicBezTo>
                    <a:pt x="6012" y="13771"/>
                    <a:pt x="6060" y="13755"/>
                    <a:pt x="6099" y="13724"/>
                  </a:cubicBezTo>
                  <a:lnTo>
                    <a:pt x="8400" y="11884"/>
                  </a:lnTo>
                  <a:cubicBezTo>
                    <a:pt x="8473" y="11826"/>
                    <a:pt x="8499" y="11731"/>
                    <a:pt x="8468" y="11644"/>
                  </a:cubicBezTo>
                  <a:cubicBezTo>
                    <a:pt x="8438" y="11557"/>
                    <a:pt x="8357" y="11499"/>
                    <a:pt x="8266" y="11499"/>
                  </a:cubicBezTo>
                  <a:lnTo>
                    <a:pt x="7562" y="11499"/>
                  </a:lnTo>
                  <a:lnTo>
                    <a:pt x="7562" y="11010"/>
                  </a:lnTo>
                  <a:lnTo>
                    <a:pt x="11256" y="11010"/>
                  </a:lnTo>
                  <a:cubicBezTo>
                    <a:pt x="11629" y="11010"/>
                    <a:pt x="11932" y="10706"/>
                    <a:pt x="11932" y="10336"/>
                  </a:cubicBezTo>
                  <a:lnTo>
                    <a:pt x="11932" y="2056"/>
                  </a:lnTo>
                  <a:cubicBezTo>
                    <a:pt x="11932" y="1682"/>
                    <a:pt x="11628" y="1381"/>
                    <a:pt x="11254" y="1381"/>
                  </a:cubicBezTo>
                  <a:lnTo>
                    <a:pt x="8034" y="1381"/>
                  </a:lnTo>
                  <a:cubicBezTo>
                    <a:pt x="7908" y="1381"/>
                    <a:pt x="7788" y="1332"/>
                    <a:pt x="7700" y="1241"/>
                  </a:cubicBezTo>
                  <a:lnTo>
                    <a:pt x="6724" y="267"/>
                  </a:lnTo>
                  <a:cubicBezTo>
                    <a:pt x="6552" y="94"/>
                    <a:pt x="6326" y="0"/>
                    <a:pt x="60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3"/>
            <p:cNvSpPr/>
            <p:nvPr/>
          </p:nvSpPr>
          <p:spPr>
            <a:xfrm>
              <a:off x="1904223" y="3839034"/>
              <a:ext cx="185502" cy="166798"/>
            </a:xfrm>
            <a:custGeom>
              <a:rect b="b" l="l" r="r" t="t"/>
              <a:pathLst>
                <a:path extrusionOk="0" h="6180" w="6873">
                  <a:moveTo>
                    <a:pt x="3438" y="444"/>
                  </a:moveTo>
                  <a:lnTo>
                    <a:pt x="6444" y="1516"/>
                  </a:lnTo>
                  <a:lnTo>
                    <a:pt x="6444" y="1839"/>
                  </a:lnTo>
                  <a:lnTo>
                    <a:pt x="433" y="1839"/>
                  </a:lnTo>
                  <a:lnTo>
                    <a:pt x="433" y="1516"/>
                  </a:lnTo>
                  <a:lnTo>
                    <a:pt x="3438" y="444"/>
                  </a:lnTo>
                  <a:close/>
                  <a:moveTo>
                    <a:pt x="1381" y="2270"/>
                  </a:moveTo>
                  <a:lnTo>
                    <a:pt x="1381" y="4829"/>
                  </a:lnTo>
                  <a:lnTo>
                    <a:pt x="893" y="4829"/>
                  </a:lnTo>
                  <a:lnTo>
                    <a:pt x="893" y="2270"/>
                  </a:lnTo>
                  <a:close/>
                  <a:moveTo>
                    <a:pt x="2300" y="2270"/>
                  </a:moveTo>
                  <a:lnTo>
                    <a:pt x="2300" y="4829"/>
                  </a:lnTo>
                  <a:lnTo>
                    <a:pt x="1812" y="4829"/>
                  </a:lnTo>
                  <a:lnTo>
                    <a:pt x="1812" y="2270"/>
                  </a:lnTo>
                  <a:close/>
                  <a:moveTo>
                    <a:pt x="3221" y="2270"/>
                  </a:moveTo>
                  <a:lnTo>
                    <a:pt x="3221" y="4829"/>
                  </a:lnTo>
                  <a:lnTo>
                    <a:pt x="2733" y="4829"/>
                  </a:lnTo>
                  <a:lnTo>
                    <a:pt x="2733" y="2270"/>
                  </a:lnTo>
                  <a:close/>
                  <a:moveTo>
                    <a:pt x="4140" y="2270"/>
                  </a:moveTo>
                  <a:lnTo>
                    <a:pt x="4140" y="4829"/>
                  </a:lnTo>
                  <a:lnTo>
                    <a:pt x="3652" y="4829"/>
                  </a:lnTo>
                  <a:lnTo>
                    <a:pt x="3652" y="2270"/>
                  </a:lnTo>
                  <a:close/>
                  <a:moveTo>
                    <a:pt x="5062" y="2270"/>
                  </a:moveTo>
                  <a:lnTo>
                    <a:pt x="5062" y="4829"/>
                  </a:lnTo>
                  <a:lnTo>
                    <a:pt x="4572" y="4829"/>
                  </a:lnTo>
                  <a:lnTo>
                    <a:pt x="4572" y="2270"/>
                  </a:lnTo>
                  <a:close/>
                  <a:moveTo>
                    <a:pt x="5981" y="2270"/>
                  </a:moveTo>
                  <a:lnTo>
                    <a:pt x="5981" y="4829"/>
                  </a:lnTo>
                  <a:lnTo>
                    <a:pt x="5492" y="4829"/>
                  </a:lnTo>
                  <a:lnTo>
                    <a:pt x="5492" y="2270"/>
                  </a:lnTo>
                  <a:close/>
                  <a:moveTo>
                    <a:pt x="6441" y="5259"/>
                  </a:moveTo>
                  <a:lnTo>
                    <a:pt x="6441" y="5748"/>
                  </a:lnTo>
                  <a:lnTo>
                    <a:pt x="433" y="5748"/>
                  </a:lnTo>
                  <a:lnTo>
                    <a:pt x="433" y="5259"/>
                  </a:lnTo>
                  <a:close/>
                  <a:moveTo>
                    <a:pt x="3437" y="0"/>
                  </a:moveTo>
                  <a:cubicBezTo>
                    <a:pt x="3412" y="0"/>
                    <a:pt x="3388" y="4"/>
                    <a:pt x="3364" y="12"/>
                  </a:cubicBezTo>
                  <a:lnTo>
                    <a:pt x="144" y="1163"/>
                  </a:lnTo>
                  <a:cubicBezTo>
                    <a:pt x="58" y="1195"/>
                    <a:pt x="0" y="1276"/>
                    <a:pt x="0" y="1365"/>
                  </a:cubicBezTo>
                  <a:lnTo>
                    <a:pt x="0" y="2056"/>
                  </a:lnTo>
                  <a:cubicBezTo>
                    <a:pt x="0" y="2175"/>
                    <a:pt x="97" y="2270"/>
                    <a:pt x="216" y="2270"/>
                  </a:cubicBezTo>
                  <a:lnTo>
                    <a:pt x="461" y="2270"/>
                  </a:lnTo>
                  <a:lnTo>
                    <a:pt x="461" y="4829"/>
                  </a:lnTo>
                  <a:lnTo>
                    <a:pt x="216" y="4829"/>
                  </a:lnTo>
                  <a:cubicBezTo>
                    <a:pt x="97" y="4829"/>
                    <a:pt x="0" y="4924"/>
                    <a:pt x="0" y="5043"/>
                  </a:cubicBezTo>
                  <a:lnTo>
                    <a:pt x="0" y="5965"/>
                  </a:lnTo>
                  <a:cubicBezTo>
                    <a:pt x="0" y="6084"/>
                    <a:pt x="97" y="6179"/>
                    <a:pt x="216" y="6179"/>
                  </a:cubicBezTo>
                  <a:lnTo>
                    <a:pt x="6657" y="6179"/>
                  </a:lnTo>
                  <a:cubicBezTo>
                    <a:pt x="6777" y="6179"/>
                    <a:pt x="6872" y="6084"/>
                    <a:pt x="6872" y="5965"/>
                  </a:cubicBezTo>
                  <a:lnTo>
                    <a:pt x="6872" y="5043"/>
                  </a:lnTo>
                  <a:cubicBezTo>
                    <a:pt x="6872" y="4924"/>
                    <a:pt x="6777" y="4829"/>
                    <a:pt x="6657" y="4829"/>
                  </a:cubicBezTo>
                  <a:lnTo>
                    <a:pt x="6412" y="4829"/>
                  </a:lnTo>
                  <a:lnTo>
                    <a:pt x="6412" y="2270"/>
                  </a:lnTo>
                  <a:lnTo>
                    <a:pt x="6657" y="2270"/>
                  </a:lnTo>
                  <a:cubicBezTo>
                    <a:pt x="6777" y="2270"/>
                    <a:pt x="6872" y="2175"/>
                    <a:pt x="6872" y="2056"/>
                  </a:cubicBezTo>
                  <a:lnTo>
                    <a:pt x="6872" y="1365"/>
                  </a:lnTo>
                  <a:cubicBezTo>
                    <a:pt x="6872" y="1276"/>
                    <a:pt x="6814" y="1195"/>
                    <a:pt x="6729" y="1163"/>
                  </a:cubicBezTo>
                  <a:lnTo>
                    <a:pt x="3509" y="12"/>
                  </a:lnTo>
                  <a:cubicBezTo>
                    <a:pt x="3486" y="4"/>
                    <a:pt x="3461" y="0"/>
                    <a:pt x="3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43"/>
          <p:cNvGrpSpPr/>
          <p:nvPr/>
        </p:nvGrpSpPr>
        <p:grpSpPr>
          <a:xfrm>
            <a:off x="5223966" y="3770723"/>
            <a:ext cx="358886" cy="371706"/>
            <a:chOff x="5223966" y="3770723"/>
            <a:chExt cx="358886" cy="371706"/>
          </a:xfrm>
        </p:grpSpPr>
        <p:sp>
          <p:nvSpPr>
            <p:cNvPr id="4836" name="Google Shape;4836;p43"/>
            <p:cNvSpPr/>
            <p:nvPr/>
          </p:nvSpPr>
          <p:spPr>
            <a:xfrm>
              <a:off x="5223966" y="3770723"/>
              <a:ext cx="358886" cy="371706"/>
            </a:xfrm>
            <a:custGeom>
              <a:rect b="b" l="l" r="r" t="t"/>
              <a:pathLst>
                <a:path extrusionOk="0" h="13772" w="13297">
                  <a:moveTo>
                    <a:pt x="7125" y="4490"/>
                  </a:moveTo>
                  <a:cubicBezTo>
                    <a:pt x="7134" y="4490"/>
                    <a:pt x="7140" y="4497"/>
                    <a:pt x="7140" y="4504"/>
                  </a:cubicBezTo>
                  <a:lnTo>
                    <a:pt x="7140" y="4758"/>
                  </a:lnTo>
                  <a:lnTo>
                    <a:pt x="6157" y="4758"/>
                  </a:lnTo>
                  <a:lnTo>
                    <a:pt x="6157" y="4743"/>
                  </a:lnTo>
                  <a:cubicBezTo>
                    <a:pt x="6157" y="4604"/>
                    <a:pt x="6271" y="4490"/>
                    <a:pt x="6410" y="4490"/>
                  </a:cubicBezTo>
                  <a:close/>
                  <a:moveTo>
                    <a:pt x="2379" y="2587"/>
                  </a:moveTo>
                  <a:lnTo>
                    <a:pt x="2379" y="3436"/>
                  </a:lnTo>
                  <a:cubicBezTo>
                    <a:pt x="2379" y="3756"/>
                    <a:pt x="2640" y="4017"/>
                    <a:pt x="2960" y="4017"/>
                  </a:cubicBezTo>
                  <a:cubicBezTo>
                    <a:pt x="3245" y="4017"/>
                    <a:pt x="3481" y="3810"/>
                    <a:pt x="3530" y="3540"/>
                  </a:cubicBezTo>
                  <a:lnTo>
                    <a:pt x="3792" y="3540"/>
                  </a:lnTo>
                  <a:cubicBezTo>
                    <a:pt x="3802" y="3540"/>
                    <a:pt x="3806" y="3548"/>
                    <a:pt x="3806" y="3555"/>
                  </a:cubicBezTo>
                  <a:lnTo>
                    <a:pt x="3806" y="3834"/>
                  </a:lnTo>
                  <a:cubicBezTo>
                    <a:pt x="3806" y="3901"/>
                    <a:pt x="3779" y="3965"/>
                    <a:pt x="3733" y="4012"/>
                  </a:cubicBezTo>
                  <a:lnTo>
                    <a:pt x="2986" y="4761"/>
                  </a:lnTo>
                  <a:lnTo>
                    <a:pt x="2602" y="4761"/>
                  </a:lnTo>
                  <a:cubicBezTo>
                    <a:pt x="2346" y="4761"/>
                    <a:pt x="2141" y="4966"/>
                    <a:pt x="2141" y="5221"/>
                  </a:cubicBezTo>
                  <a:lnTo>
                    <a:pt x="2141" y="5315"/>
                  </a:lnTo>
                  <a:lnTo>
                    <a:pt x="2110" y="5311"/>
                  </a:lnTo>
                  <a:cubicBezTo>
                    <a:pt x="1931" y="5279"/>
                    <a:pt x="1782" y="5154"/>
                    <a:pt x="1724" y="4981"/>
                  </a:cubicBezTo>
                  <a:lnTo>
                    <a:pt x="1256" y="3574"/>
                  </a:lnTo>
                  <a:cubicBezTo>
                    <a:pt x="1161" y="3287"/>
                    <a:pt x="894" y="3096"/>
                    <a:pt x="592" y="3096"/>
                  </a:cubicBezTo>
                  <a:lnTo>
                    <a:pt x="443" y="3096"/>
                  </a:lnTo>
                  <a:lnTo>
                    <a:pt x="446" y="2587"/>
                  </a:lnTo>
                  <a:close/>
                  <a:moveTo>
                    <a:pt x="12597" y="445"/>
                  </a:moveTo>
                  <a:cubicBezTo>
                    <a:pt x="12736" y="445"/>
                    <a:pt x="12851" y="559"/>
                    <a:pt x="12851" y="698"/>
                  </a:cubicBezTo>
                  <a:lnTo>
                    <a:pt x="12849" y="2141"/>
                  </a:lnTo>
                  <a:lnTo>
                    <a:pt x="11743" y="2141"/>
                  </a:lnTo>
                  <a:cubicBezTo>
                    <a:pt x="11739" y="2141"/>
                    <a:pt x="11736" y="2138"/>
                    <a:pt x="11732" y="2137"/>
                  </a:cubicBezTo>
                  <a:lnTo>
                    <a:pt x="11396" y="1801"/>
                  </a:lnTo>
                  <a:cubicBezTo>
                    <a:pt x="11309" y="1713"/>
                    <a:pt x="11193" y="1665"/>
                    <a:pt x="11070" y="1665"/>
                  </a:cubicBezTo>
                  <a:lnTo>
                    <a:pt x="10455" y="1665"/>
                  </a:lnTo>
                  <a:cubicBezTo>
                    <a:pt x="10447" y="1665"/>
                    <a:pt x="10441" y="1658"/>
                    <a:pt x="10441" y="1650"/>
                  </a:cubicBezTo>
                  <a:lnTo>
                    <a:pt x="10441" y="1411"/>
                  </a:lnTo>
                  <a:cubicBezTo>
                    <a:pt x="10441" y="1288"/>
                    <a:pt x="10341" y="1189"/>
                    <a:pt x="10218" y="1189"/>
                  </a:cubicBezTo>
                  <a:lnTo>
                    <a:pt x="9743" y="1189"/>
                  </a:lnTo>
                  <a:cubicBezTo>
                    <a:pt x="9704" y="1189"/>
                    <a:pt x="9668" y="1197"/>
                    <a:pt x="9636" y="1216"/>
                  </a:cubicBezTo>
                  <a:lnTo>
                    <a:pt x="7247" y="2519"/>
                  </a:lnTo>
                  <a:cubicBezTo>
                    <a:pt x="7208" y="2471"/>
                    <a:pt x="7160" y="2432"/>
                    <a:pt x="7105" y="2400"/>
                  </a:cubicBezTo>
                  <a:cubicBezTo>
                    <a:pt x="7036" y="2364"/>
                    <a:pt x="6961" y="2346"/>
                    <a:pt x="6886" y="2346"/>
                  </a:cubicBezTo>
                  <a:cubicBezTo>
                    <a:pt x="6797" y="2346"/>
                    <a:pt x="6709" y="2372"/>
                    <a:pt x="6632" y="2425"/>
                  </a:cubicBezTo>
                  <a:lnTo>
                    <a:pt x="6287" y="2653"/>
                  </a:lnTo>
                  <a:cubicBezTo>
                    <a:pt x="6184" y="2723"/>
                    <a:pt x="6157" y="2860"/>
                    <a:pt x="6226" y="2963"/>
                  </a:cubicBezTo>
                  <a:cubicBezTo>
                    <a:pt x="6269" y="3028"/>
                    <a:pt x="6339" y="3063"/>
                    <a:pt x="6410" y="3063"/>
                  </a:cubicBezTo>
                  <a:cubicBezTo>
                    <a:pt x="6453" y="3063"/>
                    <a:pt x="6496" y="3051"/>
                    <a:pt x="6535" y="3025"/>
                  </a:cubicBezTo>
                  <a:lnTo>
                    <a:pt x="6879" y="2795"/>
                  </a:lnTo>
                  <a:cubicBezTo>
                    <a:pt x="6881" y="2794"/>
                    <a:pt x="6883" y="2792"/>
                    <a:pt x="6886" y="2792"/>
                  </a:cubicBezTo>
                  <a:cubicBezTo>
                    <a:pt x="6888" y="2792"/>
                    <a:pt x="6891" y="2793"/>
                    <a:pt x="6894" y="2795"/>
                  </a:cubicBezTo>
                  <a:cubicBezTo>
                    <a:pt x="6901" y="2798"/>
                    <a:pt x="6901" y="2804"/>
                    <a:pt x="6901" y="2808"/>
                  </a:cubicBezTo>
                  <a:lnTo>
                    <a:pt x="6901" y="2839"/>
                  </a:lnTo>
                  <a:lnTo>
                    <a:pt x="6901" y="2840"/>
                  </a:lnTo>
                  <a:lnTo>
                    <a:pt x="6901" y="3331"/>
                  </a:lnTo>
                  <a:lnTo>
                    <a:pt x="6886" y="3331"/>
                  </a:lnTo>
                  <a:cubicBezTo>
                    <a:pt x="6501" y="3331"/>
                    <a:pt x="6187" y="3643"/>
                    <a:pt x="6187" y="4030"/>
                  </a:cubicBezTo>
                  <a:lnTo>
                    <a:pt x="6187" y="4082"/>
                  </a:lnTo>
                  <a:cubicBezTo>
                    <a:pt x="5911" y="4176"/>
                    <a:pt x="5713" y="4436"/>
                    <a:pt x="5713" y="4743"/>
                  </a:cubicBezTo>
                  <a:lnTo>
                    <a:pt x="5713" y="4816"/>
                  </a:lnTo>
                  <a:cubicBezTo>
                    <a:pt x="5663" y="4843"/>
                    <a:pt x="5620" y="4879"/>
                    <a:pt x="5584" y="4923"/>
                  </a:cubicBezTo>
                  <a:cubicBezTo>
                    <a:pt x="5469" y="4836"/>
                    <a:pt x="5333" y="4778"/>
                    <a:pt x="5186" y="4763"/>
                  </a:cubicBezTo>
                  <a:cubicBezTo>
                    <a:pt x="5158" y="4761"/>
                    <a:pt x="5131" y="4759"/>
                    <a:pt x="5103" y="4759"/>
                  </a:cubicBezTo>
                  <a:cubicBezTo>
                    <a:pt x="4900" y="4759"/>
                    <a:pt x="4704" y="4834"/>
                    <a:pt x="4555" y="4969"/>
                  </a:cubicBezTo>
                  <a:cubicBezTo>
                    <a:pt x="4382" y="5125"/>
                    <a:pt x="4284" y="5347"/>
                    <a:pt x="4284" y="5575"/>
                  </a:cubicBezTo>
                  <a:lnTo>
                    <a:pt x="4284" y="5808"/>
                  </a:lnTo>
                  <a:lnTo>
                    <a:pt x="3654" y="5494"/>
                  </a:lnTo>
                  <a:cubicBezTo>
                    <a:pt x="3624" y="5478"/>
                    <a:pt x="3589" y="5471"/>
                    <a:pt x="3556" y="5471"/>
                  </a:cubicBezTo>
                  <a:lnTo>
                    <a:pt x="3097" y="5471"/>
                  </a:lnTo>
                  <a:lnTo>
                    <a:pt x="2589" y="5386"/>
                  </a:lnTo>
                  <a:lnTo>
                    <a:pt x="2589" y="5218"/>
                  </a:lnTo>
                  <a:cubicBezTo>
                    <a:pt x="2589" y="5208"/>
                    <a:pt x="2596" y="5203"/>
                    <a:pt x="2604" y="5203"/>
                  </a:cubicBezTo>
                  <a:lnTo>
                    <a:pt x="3080" y="5203"/>
                  </a:lnTo>
                  <a:cubicBezTo>
                    <a:pt x="3139" y="5203"/>
                    <a:pt x="3196" y="5179"/>
                    <a:pt x="3238" y="5138"/>
                  </a:cubicBezTo>
                  <a:lnTo>
                    <a:pt x="4050" y="4325"/>
                  </a:lnTo>
                  <a:cubicBezTo>
                    <a:pt x="4181" y="4193"/>
                    <a:pt x="4254" y="4018"/>
                    <a:pt x="4254" y="3831"/>
                  </a:cubicBezTo>
                  <a:lnTo>
                    <a:pt x="4254" y="3553"/>
                  </a:lnTo>
                  <a:cubicBezTo>
                    <a:pt x="4254" y="3297"/>
                    <a:pt x="4048" y="3092"/>
                    <a:pt x="3792" y="3092"/>
                  </a:cubicBezTo>
                  <a:lnTo>
                    <a:pt x="3317" y="3092"/>
                  </a:lnTo>
                  <a:cubicBezTo>
                    <a:pt x="3194" y="3092"/>
                    <a:pt x="3094" y="3192"/>
                    <a:pt x="3094" y="3315"/>
                  </a:cubicBezTo>
                  <a:lnTo>
                    <a:pt x="3094" y="3433"/>
                  </a:lnTo>
                  <a:cubicBezTo>
                    <a:pt x="3094" y="3509"/>
                    <a:pt x="3035" y="3568"/>
                    <a:pt x="2960" y="3568"/>
                  </a:cubicBezTo>
                  <a:cubicBezTo>
                    <a:pt x="2886" y="3568"/>
                    <a:pt x="2827" y="3507"/>
                    <a:pt x="2827" y="3433"/>
                  </a:cubicBezTo>
                  <a:lnTo>
                    <a:pt x="2827" y="2126"/>
                  </a:lnTo>
                  <a:cubicBezTo>
                    <a:pt x="2827" y="2002"/>
                    <a:pt x="2727" y="1904"/>
                    <a:pt x="2604" y="1904"/>
                  </a:cubicBezTo>
                  <a:cubicBezTo>
                    <a:pt x="2481" y="1904"/>
                    <a:pt x="2381" y="2002"/>
                    <a:pt x="2381" y="2126"/>
                  </a:cubicBezTo>
                  <a:lnTo>
                    <a:pt x="2381" y="2141"/>
                  </a:lnTo>
                  <a:lnTo>
                    <a:pt x="447" y="2141"/>
                  </a:lnTo>
                  <a:lnTo>
                    <a:pt x="447" y="698"/>
                  </a:lnTo>
                  <a:cubicBezTo>
                    <a:pt x="447" y="559"/>
                    <a:pt x="562" y="445"/>
                    <a:pt x="701" y="445"/>
                  </a:cubicBezTo>
                  <a:close/>
                  <a:moveTo>
                    <a:pt x="9992" y="1639"/>
                  </a:moveTo>
                  <a:lnTo>
                    <a:pt x="9992" y="1653"/>
                  </a:lnTo>
                  <a:cubicBezTo>
                    <a:pt x="9992" y="1909"/>
                    <a:pt x="10198" y="2115"/>
                    <a:pt x="10454" y="2115"/>
                  </a:cubicBezTo>
                  <a:lnTo>
                    <a:pt x="11069" y="2115"/>
                  </a:lnTo>
                  <a:cubicBezTo>
                    <a:pt x="11072" y="2115"/>
                    <a:pt x="11076" y="2116"/>
                    <a:pt x="11079" y="2118"/>
                  </a:cubicBezTo>
                  <a:lnTo>
                    <a:pt x="11416" y="2455"/>
                  </a:lnTo>
                  <a:cubicBezTo>
                    <a:pt x="11503" y="2542"/>
                    <a:pt x="11619" y="2591"/>
                    <a:pt x="11742" y="2591"/>
                  </a:cubicBezTo>
                  <a:lnTo>
                    <a:pt x="12848" y="2591"/>
                  </a:lnTo>
                  <a:lnTo>
                    <a:pt x="12848" y="3331"/>
                  </a:lnTo>
                  <a:lnTo>
                    <a:pt x="11882" y="3331"/>
                  </a:lnTo>
                  <a:cubicBezTo>
                    <a:pt x="11628" y="3331"/>
                    <a:pt x="11422" y="3538"/>
                    <a:pt x="11422" y="3792"/>
                  </a:cubicBezTo>
                  <a:lnTo>
                    <a:pt x="11422" y="4031"/>
                  </a:lnTo>
                  <a:cubicBezTo>
                    <a:pt x="11422" y="4170"/>
                    <a:pt x="11308" y="4284"/>
                    <a:pt x="11169" y="4284"/>
                  </a:cubicBezTo>
                  <a:cubicBezTo>
                    <a:pt x="10808" y="4284"/>
                    <a:pt x="10510" y="4559"/>
                    <a:pt x="10474" y="4910"/>
                  </a:cubicBezTo>
                  <a:lnTo>
                    <a:pt x="10182" y="5348"/>
                  </a:lnTo>
                  <a:lnTo>
                    <a:pt x="9898" y="5064"/>
                  </a:lnTo>
                  <a:cubicBezTo>
                    <a:pt x="9855" y="5021"/>
                    <a:pt x="9798" y="4999"/>
                    <a:pt x="9741" y="4999"/>
                  </a:cubicBezTo>
                  <a:cubicBezTo>
                    <a:pt x="9684" y="4999"/>
                    <a:pt x="9627" y="5021"/>
                    <a:pt x="9584" y="5064"/>
                  </a:cubicBezTo>
                  <a:lnTo>
                    <a:pt x="9251" y="5397"/>
                  </a:lnTo>
                  <a:lnTo>
                    <a:pt x="9251" y="5221"/>
                  </a:lnTo>
                  <a:cubicBezTo>
                    <a:pt x="9251" y="5098"/>
                    <a:pt x="9151" y="4999"/>
                    <a:pt x="9028" y="4999"/>
                  </a:cubicBezTo>
                  <a:lnTo>
                    <a:pt x="8313" y="4999"/>
                  </a:lnTo>
                  <a:cubicBezTo>
                    <a:pt x="8235" y="4999"/>
                    <a:pt x="8163" y="5040"/>
                    <a:pt x="8122" y="5108"/>
                  </a:cubicBezTo>
                  <a:lnTo>
                    <a:pt x="7407" y="6298"/>
                  </a:lnTo>
                  <a:cubicBezTo>
                    <a:pt x="7387" y="6332"/>
                    <a:pt x="7374" y="6371"/>
                    <a:pt x="7374" y="6412"/>
                  </a:cubicBezTo>
                  <a:lnTo>
                    <a:pt x="7374" y="6888"/>
                  </a:lnTo>
                  <a:cubicBezTo>
                    <a:pt x="7374" y="7159"/>
                    <a:pt x="7154" y="7377"/>
                    <a:pt x="6885" y="7377"/>
                  </a:cubicBezTo>
                  <a:lnTo>
                    <a:pt x="6870" y="7377"/>
                  </a:lnTo>
                  <a:lnTo>
                    <a:pt x="6870" y="6649"/>
                  </a:lnTo>
                  <a:cubicBezTo>
                    <a:pt x="6870" y="6263"/>
                    <a:pt x="6556" y="5950"/>
                    <a:pt x="6171" y="5950"/>
                  </a:cubicBezTo>
                  <a:lnTo>
                    <a:pt x="5918" y="5950"/>
                  </a:lnTo>
                  <a:lnTo>
                    <a:pt x="5918" y="5221"/>
                  </a:lnTo>
                  <a:cubicBezTo>
                    <a:pt x="5918" y="5212"/>
                    <a:pt x="5925" y="5206"/>
                    <a:pt x="5933" y="5206"/>
                  </a:cubicBezTo>
                  <a:lnTo>
                    <a:pt x="7360" y="5206"/>
                  </a:lnTo>
                  <a:cubicBezTo>
                    <a:pt x="7483" y="5206"/>
                    <a:pt x="7582" y="5108"/>
                    <a:pt x="7582" y="4985"/>
                  </a:cubicBezTo>
                  <a:lnTo>
                    <a:pt x="7582" y="4509"/>
                  </a:lnTo>
                  <a:cubicBezTo>
                    <a:pt x="7582" y="4253"/>
                    <a:pt x="7377" y="4047"/>
                    <a:pt x="7121" y="4047"/>
                  </a:cubicBezTo>
                  <a:lnTo>
                    <a:pt x="6630" y="4047"/>
                  </a:lnTo>
                  <a:lnTo>
                    <a:pt x="6630" y="4033"/>
                  </a:lnTo>
                  <a:cubicBezTo>
                    <a:pt x="6630" y="3894"/>
                    <a:pt x="6744" y="3779"/>
                    <a:pt x="6883" y="3779"/>
                  </a:cubicBezTo>
                  <a:lnTo>
                    <a:pt x="7124" y="3779"/>
                  </a:lnTo>
                  <a:cubicBezTo>
                    <a:pt x="7245" y="3779"/>
                    <a:pt x="7345" y="3679"/>
                    <a:pt x="7345" y="3556"/>
                  </a:cubicBezTo>
                  <a:lnTo>
                    <a:pt x="7345" y="2976"/>
                  </a:lnTo>
                  <a:lnTo>
                    <a:pt x="9797" y="1639"/>
                  </a:lnTo>
                  <a:close/>
                  <a:moveTo>
                    <a:pt x="3501" y="5920"/>
                  </a:moveTo>
                  <a:lnTo>
                    <a:pt x="4283" y="6311"/>
                  </a:lnTo>
                  <a:lnTo>
                    <a:pt x="4283" y="7295"/>
                  </a:lnTo>
                  <a:lnTo>
                    <a:pt x="3777" y="8052"/>
                  </a:lnTo>
                  <a:lnTo>
                    <a:pt x="3777" y="7361"/>
                  </a:lnTo>
                  <a:cubicBezTo>
                    <a:pt x="3777" y="7054"/>
                    <a:pt x="3578" y="6791"/>
                    <a:pt x="3300" y="6700"/>
                  </a:cubicBezTo>
                  <a:lnTo>
                    <a:pt x="3300" y="5920"/>
                  </a:lnTo>
                  <a:close/>
                  <a:moveTo>
                    <a:pt x="593" y="3539"/>
                  </a:moveTo>
                  <a:cubicBezTo>
                    <a:pt x="702" y="3539"/>
                    <a:pt x="800" y="3607"/>
                    <a:pt x="835" y="3713"/>
                  </a:cubicBezTo>
                  <a:lnTo>
                    <a:pt x="1305" y="5119"/>
                  </a:lnTo>
                  <a:cubicBezTo>
                    <a:pt x="1415" y="5449"/>
                    <a:pt x="1696" y="5690"/>
                    <a:pt x="2039" y="5748"/>
                  </a:cubicBezTo>
                  <a:lnTo>
                    <a:pt x="2857" y="5884"/>
                  </a:lnTo>
                  <a:lnTo>
                    <a:pt x="2857" y="6884"/>
                  </a:lnTo>
                  <a:cubicBezTo>
                    <a:pt x="2857" y="7007"/>
                    <a:pt x="2957" y="7107"/>
                    <a:pt x="3080" y="7107"/>
                  </a:cubicBezTo>
                  <a:cubicBezTo>
                    <a:pt x="3219" y="7107"/>
                    <a:pt x="3333" y="7221"/>
                    <a:pt x="3333" y="7360"/>
                  </a:cubicBezTo>
                  <a:lnTo>
                    <a:pt x="3333" y="8787"/>
                  </a:lnTo>
                  <a:cubicBezTo>
                    <a:pt x="3333" y="8885"/>
                    <a:pt x="3398" y="8972"/>
                    <a:pt x="3492" y="9001"/>
                  </a:cubicBezTo>
                  <a:cubicBezTo>
                    <a:pt x="3514" y="9008"/>
                    <a:pt x="3536" y="9010"/>
                    <a:pt x="3557" y="9010"/>
                  </a:cubicBezTo>
                  <a:cubicBezTo>
                    <a:pt x="3630" y="9010"/>
                    <a:pt x="3699" y="8974"/>
                    <a:pt x="3743" y="8910"/>
                  </a:cubicBezTo>
                  <a:lnTo>
                    <a:pt x="4285" y="8097"/>
                  </a:lnTo>
                  <a:lnTo>
                    <a:pt x="4283" y="9518"/>
                  </a:lnTo>
                  <a:lnTo>
                    <a:pt x="699" y="9518"/>
                  </a:lnTo>
                  <a:cubicBezTo>
                    <a:pt x="559" y="9518"/>
                    <a:pt x="446" y="9403"/>
                    <a:pt x="446" y="9265"/>
                  </a:cubicBezTo>
                  <a:lnTo>
                    <a:pt x="446" y="3539"/>
                  </a:lnTo>
                  <a:close/>
                  <a:moveTo>
                    <a:pt x="12843" y="3779"/>
                  </a:moveTo>
                  <a:lnTo>
                    <a:pt x="12849" y="9265"/>
                  </a:lnTo>
                  <a:cubicBezTo>
                    <a:pt x="12849" y="9403"/>
                    <a:pt x="12735" y="9518"/>
                    <a:pt x="12596" y="9518"/>
                  </a:cubicBezTo>
                  <a:lnTo>
                    <a:pt x="9487" y="9518"/>
                  </a:lnTo>
                  <a:lnTo>
                    <a:pt x="9487" y="9418"/>
                  </a:lnTo>
                  <a:cubicBezTo>
                    <a:pt x="9487" y="8984"/>
                    <a:pt x="9166" y="8612"/>
                    <a:pt x="8753" y="8570"/>
                  </a:cubicBezTo>
                  <a:cubicBezTo>
                    <a:pt x="8726" y="8567"/>
                    <a:pt x="8699" y="8566"/>
                    <a:pt x="8672" y="8566"/>
                  </a:cubicBezTo>
                  <a:cubicBezTo>
                    <a:pt x="8492" y="8566"/>
                    <a:pt x="8318" y="8624"/>
                    <a:pt x="8174" y="8733"/>
                  </a:cubicBezTo>
                  <a:cubicBezTo>
                    <a:pt x="8044" y="8513"/>
                    <a:pt x="7821" y="8359"/>
                    <a:pt x="7562" y="8332"/>
                  </a:cubicBezTo>
                  <a:cubicBezTo>
                    <a:pt x="7537" y="8330"/>
                    <a:pt x="7511" y="8329"/>
                    <a:pt x="7485" y="8329"/>
                  </a:cubicBezTo>
                  <a:cubicBezTo>
                    <a:pt x="7305" y="8329"/>
                    <a:pt x="7128" y="8387"/>
                    <a:pt x="6983" y="8496"/>
                  </a:cubicBezTo>
                  <a:cubicBezTo>
                    <a:pt x="6853" y="8277"/>
                    <a:pt x="6632" y="8121"/>
                    <a:pt x="6372" y="8097"/>
                  </a:cubicBezTo>
                  <a:cubicBezTo>
                    <a:pt x="6344" y="8093"/>
                    <a:pt x="6315" y="8092"/>
                    <a:pt x="6287" y="8092"/>
                  </a:cubicBezTo>
                  <a:cubicBezTo>
                    <a:pt x="6157" y="8092"/>
                    <a:pt x="6030" y="8124"/>
                    <a:pt x="5917" y="8180"/>
                  </a:cubicBezTo>
                  <a:lnTo>
                    <a:pt x="5917" y="6396"/>
                  </a:lnTo>
                  <a:lnTo>
                    <a:pt x="6170" y="6396"/>
                  </a:lnTo>
                  <a:cubicBezTo>
                    <a:pt x="6309" y="6396"/>
                    <a:pt x="6423" y="6509"/>
                    <a:pt x="6423" y="6649"/>
                  </a:cubicBezTo>
                  <a:lnTo>
                    <a:pt x="6423" y="7600"/>
                  </a:lnTo>
                  <a:cubicBezTo>
                    <a:pt x="6423" y="7723"/>
                    <a:pt x="6523" y="7823"/>
                    <a:pt x="6646" y="7823"/>
                  </a:cubicBezTo>
                  <a:lnTo>
                    <a:pt x="6885" y="7823"/>
                  </a:lnTo>
                  <a:cubicBezTo>
                    <a:pt x="7402" y="7823"/>
                    <a:pt x="7821" y="7403"/>
                    <a:pt x="7821" y="6885"/>
                  </a:cubicBezTo>
                  <a:lnTo>
                    <a:pt x="7821" y="6471"/>
                  </a:lnTo>
                  <a:lnTo>
                    <a:pt x="8438" y="5444"/>
                  </a:lnTo>
                  <a:lnTo>
                    <a:pt x="8802" y="5444"/>
                  </a:lnTo>
                  <a:lnTo>
                    <a:pt x="8802" y="5934"/>
                  </a:lnTo>
                  <a:cubicBezTo>
                    <a:pt x="8802" y="6024"/>
                    <a:pt x="8856" y="6107"/>
                    <a:pt x="8940" y="6140"/>
                  </a:cubicBezTo>
                  <a:cubicBezTo>
                    <a:pt x="8968" y="6152"/>
                    <a:pt x="8997" y="6157"/>
                    <a:pt x="9026" y="6157"/>
                  </a:cubicBezTo>
                  <a:cubicBezTo>
                    <a:pt x="9083" y="6157"/>
                    <a:pt x="9140" y="6135"/>
                    <a:pt x="9182" y="6092"/>
                  </a:cubicBezTo>
                  <a:lnTo>
                    <a:pt x="9737" y="5536"/>
                  </a:lnTo>
                  <a:lnTo>
                    <a:pt x="10056" y="5855"/>
                  </a:lnTo>
                  <a:cubicBezTo>
                    <a:pt x="10098" y="5897"/>
                    <a:pt x="10157" y="5921"/>
                    <a:pt x="10216" y="5921"/>
                  </a:cubicBezTo>
                  <a:cubicBezTo>
                    <a:pt x="10223" y="5921"/>
                    <a:pt x="10229" y="5920"/>
                    <a:pt x="10235" y="5920"/>
                  </a:cubicBezTo>
                  <a:cubicBezTo>
                    <a:pt x="10302" y="5913"/>
                    <a:pt x="10361" y="5876"/>
                    <a:pt x="10397" y="5821"/>
                  </a:cubicBezTo>
                  <a:lnTo>
                    <a:pt x="10874" y="5108"/>
                  </a:lnTo>
                  <a:cubicBezTo>
                    <a:pt x="10897" y="5072"/>
                    <a:pt x="10911" y="5028"/>
                    <a:pt x="10911" y="4985"/>
                  </a:cubicBezTo>
                  <a:cubicBezTo>
                    <a:pt x="10911" y="4844"/>
                    <a:pt x="11026" y="4732"/>
                    <a:pt x="11164" y="4732"/>
                  </a:cubicBezTo>
                  <a:cubicBezTo>
                    <a:pt x="11549" y="4732"/>
                    <a:pt x="11864" y="4418"/>
                    <a:pt x="11864" y="4033"/>
                  </a:cubicBezTo>
                  <a:lnTo>
                    <a:pt x="11864" y="3794"/>
                  </a:lnTo>
                  <a:cubicBezTo>
                    <a:pt x="11864" y="3785"/>
                    <a:pt x="11871" y="3779"/>
                    <a:pt x="11878" y="3779"/>
                  </a:cubicBezTo>
                  <a:lnTo>
                    <a:pt x="12230" y="3779"/>
                  </a:lnTo>
                  <a:lnTo>
                    <a:pt x="12154" y="3933"/>
                  </a:lnTo>
                  <a:cubicBezTo>
                    <a:pt x="12099" y="4044"/>
                    <a:pt x="12143" y="4177"/>
                    <a:pt x="12254" y="4232"/>
                  </a:cubicBezTo>
                  <a:cubicBezTo>
                    <a:pt x="12286" y="4248"/>
                    <a:pt x="12321" y="4255"/>
                    <a:pt x="12353" y="4255"/>
                  </a:cubicBezTo>
                  <a:cubicBezTo>
                    <a:pt x="12435" y="4255"/>
                    <a:pt x="12515" y="4211"/>
                    <a:pt x="12552" y="4132"/>
                  </a:cubicBezTo>
                  <a:lnTo>
                    <a:pt x="12728" y="3779"/>
                  </a:lnTo>
                  <a:close/>
                  <a:moveTo>
                    <a:pt x="5102" y="5205"/>
                  </a:moveTo>
                  <a:cubicBezTo>
                    <a:pt x="5115" y="5205"/>
                    <a:pt x="5128" y="5205"/>
                    <a:pt x="5142" y="5206"/>
                  </a:cubicBezTo>
                  <a:cubicBezTo>
                    <a:pt x="5328" y="5225"/>
                    <a:pt x="5475" y="5402"/>
                    <a:pt x="5475" y="5610"/>
                  </a:cubicBezTo>
                  <a:lnTo>
                    <a:pt x="5475" y="8908"/>
                  </a:lnTo>
                  <a:cubicBezTo>
                    <a:pt x="5475" y="9032"/>
                    <a:pt x="5574" y="9131"/>
                    <a:pt x="5697" y="9131"/>
                  </a:cubicBezTo>
                  <a:cubicBezTo>
                    <a:pt x="5820" y="9131"/>
                    <a:pt x="5919" y="9032"/>
                    <a:pt x="5919" y="8908"/>
                  </a:cubicBezTo>
                  <a:cubicBezTo>
                    <a:pt x="5919" y="8803"/>
                    <a:pt x="5964" y="8702"/>
                    <a:pt x="6043" y="8633"/>
                  </a:cubicBezTo>
                  <a:cubicBezTo>
                    <a:pt x="6112" y="8572"/>
                    <a:pt x="6198" y="8537"/>
                    <a:pt x="6290" y="8537"/>
                  </a:cubicBezTo>
                  <a:cubicBezTo>
                    <a:pt x="6303" y="8537"/>
                    <a:pt x="6317" y="8538"/>
                    <a:pt x="6331" y="8539"/>
                  </a:cubicBezTo>
                  <a:cubicBezTo>
                    <a:pt x="6517" y="8557"/>
                    <a:pt x="6663" y="8735"/>
                    <a:pt x="6663" y="8943"/>
                  </a:cubicBezTo>
                  <a:lnTo>
                    <a:pt x="6663" y="9147"/>
                  </a:lnTo>
                  <a:cubicBezTo>
                    <a:pt x="6663" y="9270"/>
                    <a:pt x="6763" y="9370"/>
                    <a:pt x="6886" y="9370"/>
                  </a:cubicBezTo>
                  <a:cubicBezTo>
                    <a:pt x="7009" y="9370"/>
                    <a:pt x="7108" y="9270"/>
                    <a:pt x="7108" y="9147"/>
                  </a:cubicBezTo>
                  <a:cubicBezTo>
                    <a:pt x="7108" y="9042"/>
                    <a:pt x="7154" y="8940"/>
                    <a:pt x="7231" y="8872"/>
                  </a:cubicBezTo>
                  <a:cubicBezTo>
                    <a:pt x="7300" y="8810"/>
                    <a:pt x="7386" y="8776"/>
                    <a:pt x="7478" y="8776"/>
                  </a:cubicBezTo>
                  <a:cubicBezTo>
                    <a:pt x="7492" y="8776"/>
                    <a:pt x="7505" y="8777"/>
                    <a:pt x="7519" y="8778"/>
                  </a:cubicBezTo>
                  <a:cubicBezTo>
                    <a:pt x="7705" y="8796"/>
                    <a:pt x="7852" y="8974"/>
                    <a:pt x="7852" y="9182"/>
                  </a:cubicBezTo>
                  <a:lnTo>
                    <a:pt x="7852" y="9386"/>
                  </a:lnTo>
                  <a:cubicBezTo>
                    <a:pt x="7852" y="9509"/>
                    <a:pt x="7951" y="9609"/>
                    <a:pt x="8075" y="9609"/>
                  </a:cubicBezTo>
                  <a:cubicBezTo>
                    <a:pt x="8198" y="9609"/>
                    <a:pt x="8297" y="9509"/>
                    <a:pt x="8297" y="9386"/>
                  </a:cubicBezTo>
                  <a:cubicBezTo>
                    <a:pt x="8297" y="9280"/>
                    <a:pt x="8342" y="9179"/>
                    <a:pt x="8420" y="9111"/>
                  </a:cubicBezTo>
                  <a:cubicBezTo>
                    <a:pt x="8490" y="9049"/>
                    <a:pt x="8576" y="9015"/>
                    <a:pt x="8667" y="9015"/>
                  </a:cubicBezTo>
                  <a:cubicBezTo>
                    <a:pt x="8680" y="9015"/>
                    <a:pt x="8694" y="9016"/>
                    <a:pt x="8707" y="9017"/>
                  </a:cubicBezTo>
                  <a:cubicBezTo>
                    <a:pt x="8894" y="9034"/>
                    <a:pt x="9040" y="9212"/>
                    <a:pt x="9040" y="9421"/>
                  </a:cubicBezTo>
                  <a:lnTo>
                    <a:pt x="9043" y="11168"/>
                  </a:lnTo>
                  <a:cubicBezTo>
                    <a:pt x="9043" y="12356"/>
                    <a:pt x="8075" y="13324"/>
                    <a:pt x="6886" y="13324"/>
                  </a:cubicBezTo>
                  <a:cubicBezTo>
                    <a:pt x="5697" y="13324"/>
                    <a:pt x="4730" y="12356"/>
                    <a:pt x="4730" y="11168"/>
                  </a:cubicBezTo>
                  <a:lnTo>
                    <a:pt x="4730" y="7360"/>
                  </a:lnTo>
                  <a:lnTo>
                    <a:pt x="4730" y="5575"/>
                  </a:lnTo>
                  <a:cubicBezTo>
                    <a:pt x="4730" y="5471"/>
                    <a:pt x="4775" y="5370"/>
                    <a:pt x="4853" y="5300"/>
                  </a:cubicBezTo>
                  <a:cubicBezTo>
                    <a:pt x="4921" y="5238"/>
                    <a:pt x="5009" y="5205"/>
                    <a:pt x="5102" y="5205"/>
                  </a:cubicBezTo>
                  <a:close/>
                  <a:moveTo>
                    <a:pt x="699" y="0"/>
                  </a:moveTo>
                  <a:cubicBezTo>
                    <a:pt x="314" y="0"/>
                    <a:pt x="0" y="313"/>
                    <a:pt x="0" y="698"/>
                  </a:cubicBezTo>
                  <a:lnTo>
                    <a:pt x="0" y="9265"/>
                  </a:lnTo>
                  <a:cubicBezTo>
                    <a:pt x="0" y="9649"/>
                    <a:pt x="313" y="9964"/>
                    <a:pt x="699" y="9964"/>
                  </a:cubicBezTo>
                  <a:lnTo>
                    <a:pt x="4283" y="9964"/>
                  </a:lnTo>
                  <a:lnTo>
                    <a:pt x="4283" y="11168"/>
                  </a:lnTo>
                  <a:cubicBezTo>
                    <a:pt x="4283" y="12602"/>
                    <a:pt x="5449" y="13771"/>
                    <a:pt x="6886" y="13771"/>
                  </a:cubicBezTo>
                  <a:cubicBezTo>
                    <a:pt x="8321" y="13771"/>
                    <a:pt x="9489" y="12605"/>
                    <a:pt x="9489" y="11168"/>
                  </a:cubicBezTo>
                  <a:lnTo>
                    <a:pt x="9489" y="9964"/>
                  </a:lnTo>
                  <a:lnTo>
                    <a:pt x="12597" y="9964"/>
                  </a:lnTo>
                  <a:cubicBezTo>
                    <a:pt x="12982" y="9964"/>
                    <a:pt x="13295" y="9649"/>
                    <a:pt x="13295" y="9265"/>
                  </a:cubicBezTo>
                  <a:lnTo>
                    <a:pt x="13295" y="698"/>
                  </a:lnTo>
                  <a:cubicBezTo>
                    <a:pt x="13296" y="313"/>
                    <a:pt x="12981" y="0"/>
                    <a:pt x="12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3"/>
            <p:cNvSpPr/>
            <p:nvPr/>
          </p:nvSpPr>
          <p:spPr>
            <a:xfrm>
              <a:off x="5371682" y="3860599"/>
              <a:ext cx="12038" cy="18515"/>
            </a:xfrm>
            <a:custGeom>
              <a:rect b="b" l="l" r="r" t="t"/>
              <a:pathLst>
                <a:path extrusionOk="0" h="686" w="446">
                  <a:moveTo>
                    <a:pt x="222" y="1"/>
                  </a:moveTo>
                  <a:cubicBezTo>
                    <a:pt x="99" y="1"/>
                    <a:pt x="1" y="100"/>
                    <a:pt x="1" y="223"/>
                  </a:cubicBezTo>
                  <a:lnTo>
                    <a:pt x="1" y="462"/>
                  </a:lnTo>
                  <a:cubicBezTo>
                    <a:pt x="1" y="585"/>
                    <a:pt x="99" y="685"/>
                    <a:pt x="222" y="685"/>
                  </a:cubicBezTo>
                  <a:cubicBezTo>
                    <a:pt x="345" y="685"/>
                    <a:pt x="445" y="585"/>
                    <a:pt x="445" y="462"/>
                  </a:cubicBezTo>
                  <a:lnTo>
                    <a:pt x="445" y="223"/>
                  </a:lnTo>
                  <a:cubicBezTo>
                    <a:pt x="445" y="100"/>
                    <a:pt x="345" y="1"/>
                    <a:pt x="2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3"/>
            <p:cNvSpPr/>
            <p:nvPr/>
          </p:nvSpPr>
          <p:spPr>
            <a:xfrm>
              <a:off x="5256111" y="3809237"/>
              <a:ext cx="24858" cy="12065"/>
            </a:xfrm>
            <a:custGeom>
              <a:rect b="b" l="l" r="r" t="t"/>
              <a:pathLst>
                <a:path extrusionOk="0" h="447" w="921">
                  <a:moveTo>
                    <a:pt x="223" y="0"/>
                  </a:moveTo>
                  <a:cubicBezTo>
                    <a:pt x="100" y="0"/>
                    <a:pt x="0" y="100"/>
                    <a:pt x="0" y="223"/>
                  </a:cubicBezTo>
                  <a:cubicBezTo>
                    <a:pt x="0" y="346"/>
                    <a:pt x="100" y="446"/>
                    <a:pt x="223" y="446"/>
                  </a:cubicBezTo>
                  <a:lnTo>
                    <a:pt x="698" y="446"/>
                  </a:lnTo>
                  <a:cubicBezTo>
                    <a:pt x="821" y="446"/>
                    <a:pt x="921" y="346"/>
                    <a:pt x="921" y="223"/>
                  </a:cubicBezTo>
                  <a:cubicBezTo>
                    <a:pt x="921" y="100"/>
                    <a:pt x="821" y="0"/>
                    <a:pt x="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3"/>
            <p:cNvSpPr/>
            <p:nvPr/>
          </p:nvSpPr>
          <p:spPr>
            <a:xfrm>
              <a:off x="5442315" y="3950476"/>
              <a:ext cx="12065" cy="18515"/>
            </a:xfrm>
            <a:custGeom>
              <a:rect b="b" l="l" r="r" t="t"/>
              <a:pathLst>
                <a:path extrusionOk="0" h="686" w="447">
                  <a:moveTo>
                    <a:pt x="223" y="1"/>
                  </a:moveTo>
                  <a:cubicBezTo>
                    <a:pt x="100" y="1"/>
                    <a:pt x="0" y="101"/>
                    <a:pt x="0" y="224"/>
                  </a:cubicBezTo>
                  <a:lnTo>
                    <a:pt x="0" y="463"/>
                  </a:lnTo>
                  <a:cubicBezTo>
                    <a:pt x="0" y="586"/>
                    <a:pt x="100" y="685"/>
                    <a:pt x="223" y="685"/>
                  </a:cubicBezTo>
                  <a:cubicBezTo>
                    <a:pt x="346" y="685"/>
                    <a:pt x="446" y="586"/>
                    <a:pt x="446" y="463"/>
                  </a:cubicBezTo>
                  <a:lnTo>
                    <a:pt x="446" y="224"/>
                  </a:lnTo>
                  <a:cubicBezTo>
                    <a:pt x="446" y="102"/>
                    <a:pt x="346" y="1"/>
                    <a:pt x="2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3"/>
            <p:cNvSpPr/>
            <p:nvPr/>
          </p:nvSpPr>
          <p:spPr>
            <a:xfrm>
              <a:off x="5506497" y="3944106"/>
              <a:ext cx="57057" cy="44183"/>
            </a:xfrm>
            <a:custGeom>
              <a:rect b="b" l="l" r="r" t="t"/>
              <a:pathLst>
                <a:path extrusionOk="0" h="1637" w="2114">
                  <a:moveTo>
                    <a:pt x="1083" y="445"/>
                  </a:moveTo>
                  <a:lnTo>
                    <a:pt x="1666" y="1029"/>
                  </a:lnTo>
                  <a:lnTo>
                    <a:pt x="1666" y="1191"/>
                  </a:lnTo>
                  <a:lnTo>
                    <a:pt x="1341" y="1191"/>
                  </a:lnTo>
                  <a:cubicBezTo>
                    <a:pt x="1261" y="1050"/>
                    <a:pt x="1110" y="952"/>
                    <a:pt x="937" y="952"/>
                  </a:cubicBezTo>
                  <a:lnTo>
                    <a:pt x="448" y="952"/>
                  </a:lnTo>
                  <a:lnTo>
                    <a:pt x="448" y="819"/>
                  </a:lnTo>
                  <a:lnTo>
                    <a:pt x="1006" y="445"/>
                  </a:lnTo>
                  <a:close/>
                  <a:moveTo>
                    <a:pt x="937" y="1"/>
                  </a:moveTo>
                  <a:cubicBezTo>
                    <a:pt x="893" y="1"/>
                    <a:pt x="850" y="12"/>
                    <a:pt x="814" y="39"/>
                  </a:cubicBezTo>
                  <a:lnTo>
                    <a:pt x="100" y="515"/>
                  </a:lnTo>
                  <a:cubicBezTo>
                    <a:pt x="38" y="555"/>
                    <a:pt x="0" y="625"/>
                    <a:pt x="0" y="700"/>
                  </a:cubicBezTo>
                  <a:lnTo>
                    <a:pt x="0" y="1176"/>
                  </a:lnTo>
                  <a:cubicBezTo>
                    <a:pt x="0" y="1299"/>
                    <a:pt x="100" y="1399"/>
                    <a:pt x="222" y="1399"/>
                  </a:cubicBezTo>
                  <a:lnTo>
                    <a:pt x="937" y="1399"/>
                  </a:lnTo>
                  <a:cubicBezTo>
                    <a:pt x="945" y="1399"/>
                    <a:pt x="951" y="1406"/>
                    <a:pt x="951" y="1413"/>
                  </a:cubicBezTo>
                  <a:cubicBezTo>
                    <a:pt x="951" y="1537"/>
                    <a:pt x="1051" y="1636"/>
                    <a:pt x="1174" y="1636"/>
                  </a:cubicBezTo>
                  <a:lnTo>
                    <a:pt x="1889" y="1636"/>
                  </a:lnTo>
                  <a:cubicBezTo>
                    <a:pt x="2012" y="1636"/>
                    <a:pt x="2110" y="1537"/>
                    <a:pt x="2110" y="1413"/>
                  </a:cubicBezTo>
                  <a:lnTo>
                    <a:pt x="2110" y="937"/>
                  </a:lnTo>
                  <a:cubicBezTo>
                    <a:pt x="2113" y="878"/>
                    <a:pt x="2090" y="822"/>
                    <a:pt x="2048" y="780"/>
                  </a:cubicBezTo>
                  <a:lnTo>
                    <a:pt x="1333" y="66"/>
                  </a:lnTo>
                  <a:cubicBezTo>
                    <a:pt x="1291" y="24"/>
                    <a:pt x="1236" y="1"/>
                    <a:pt x="1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3"/>
            <p:cNvSpPr/>
            <p:nvPr/>
          </p:nvSpPr>
          <p:spPr>
            <a:xfrm>
              <a:off x="5480020" y="3931205"/>
              <a:ext cx="32172" cy="18488"/>
            </a:xfrm>
            <a:custGeom>
              <a:rect b="b" l="l" r="r" t="t"/>
              <a:pathLst>
                <a:path extrusionOk="0" h="685" w="1192">
                  <a:moveTo>
                    <a:pt x="253" y="1"/>
                  </a:moveTo>
                  <a:cubicBezTo>
                    <a:pt x="171" y="1"/>
                    <a:pt x="93" y="46"/>
                    <a:pt x="55" y="124"/>
                  </a:cubicBezTo>
                  <a:cubicBezTo>
                    <a:pt x="0" y="234"/>
                    <a:pt x="43" y="367"/>
                    <a:pt x="153" y="422"/>
                  </a:cubicBezTo>
                  <a:lnTo>
                    <a:pt x="630" y="661"/>
                  </a:lnTo>
                  <a:cubicBezTo>
                    <a:pt x="660" y="677"/>
                    <a:pt x="695" y="684"/>
                    <a:pt x="730" y="684"/>
                  </a:cubicBezTo>
                  <a:lnTo>
                    <a:pt x="968" y="684"/>
                  </a:lnTo>
                  <a:cubicBezTo>
                    <a:pt x="1091" y="684"/>
                    <a:pt x="1191" y="585"/>
                    <a:pt x="1191" y="462"/>
                  </a:cubicBezTo>
                  <a:cubicBezTo>
                    <a:pt x="1191" y="341"/>
                    <a:pt x="1091" y="240"/>
                    <a:pt x="967" y="240"/>
                  </a:cubicBezTo>
                  <a:lnTo>
                    <a:pt x="782" y="240"/>
                  </a:lnTo>
                  <a:lnTo>
                    <a:pt x="353" y="24"/>
                  </a:lnTo>
                  <a:cubicBezTo>
                    <a:pt x="321" y="8"/>
                    <a:pt x="287"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3"/>
            <p:cNvSpPr/>
            <p:nvPr/>
          </p:nvSpPr>
          <p:spPr>
            <a:xfrm>
              <a:off x="5519371" y="3918412"/>
              <a:ext cx="12038" cy="18515"/>
            </a:xfrm>
            <a:custGeom>
              <a:rect b="b" l="l" r="r" t="t"/>
              <a:pathLst>
                <a:path extrusionOk="0" h="686" w="446">
                  <a:moveTo>
                    <a:pt x="224" y="1"/>
                  </a:moveTo>
                  <a:cubicBezTo>
                    <a:pt x="101" y="1"/>
                    <a:pt x="1" y="100"/>
                    <a:pt x="1" y="223"/>
                  </a:cubicBezTo>
                  <a:lnTo>
                    <a:pt x="1" y="462"/>
                  </a:lnTo>
                  <a:cubicBezTo>
                    <a:pt x="1" y="585"/>
                    <a:pt x="101" y="685"/>
                    <a:pt x="224" y="685"/>
                  </a:cubicBezTo>
                  <a:cubicBezTo>
                    <a:pt x="347" y="685"/>
                    <a:pt x="445" y="585"/>
                    <a:pt x="445" y="462"/>
                  </a:cubicBezTo>
                  <a:lnTo>
                    <a:pt x="445" y="223"/>
                  </a:lnTo>
                  <a:cubicBezTo>
                    <a:pt x="445" y="100"/>
                    <a:pt x="347" y="1"/>
                    <a:pt x="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3"/>
            <p:cNvSpPr/>
            <p:nvPr/>
          </p:nvSpPr>
          <p:spPr>
            <a:xfrm>
              <a:off x="5435271" y="3802787"/>
              <a:ext cx="19676" cy="18515"/>
            </a:xfrm>
            <a:custGeom>
              <a:rect b="b" l="l" r="r" t="t"/>
              <a:pathLst>
                <a:path extrusionOk="0" h="686" w="729">
                  <a:moveTo>
                    <a:pt x="484" y="1"/>
                  </a:moveTo>
                  <a:cubicBezTo>
                    <a:pt x="427" y="1"/>
                    <a:pt x="370" y="22"/>
                    <a:pt x="327" y="66"/>
                  </a:cubicBezTo>
                  <a:lnTo>
                    <a:pt x="88" y="305"/>
                  </a:lnTo>
                  <a:cubicBezTo>
                    <a:pt x="1" y="391"/>
                    <a:pt x="1" y="533"/>
                    <a:pt x="88" y="619"/>
                  </a:cubicBezTo>
                  <a:cubicBezTo>
                    <a:pt x="131" y="662"/>
                    <a:pt x="189" y="685"/>
                    <a:pt x="246" y="685"/>
                  </a:cubicBezTo>
                  <a:cubicBezTo>
                    <a:pt x="303" y="685"/>
                    <a:pt x="360" y="663"/>
                    <a:pt x="403" y="619"/>
                  </a:cubicBezTo>
                  <a:lnTo>
                    <a:pt x="642" y="380"/>
                  </a:lnTo>
                  <a:cubicBezTo>
                    <a:pt x="729" y="296"/>
                    <a:pt x="729" y="154"/>
                    <a:pt x="642" y="66"/>
                  </a:cubicBezTo>
                  <a:cubicBezTo>
                    <a:pt x="599" y="22"/>
                    <a:pt x="541" y="1"/>
                    <a:pt x="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3"/>
            <p:cNvSpPr/>
            <p:nvPr/>
          </p:nvSpPr>
          <p:spPr>
            <a:xfrm>
              <a:off x="5306852" y="3822085"/>
              <a:ext cx="19676" cy="18461"/>
            </a:xfrm>
            <a:custGeom>
              <a:rect b="b" l="l" r="r" t="t"/>
              <a:pathLst>
                <a:path extrusionOk="0" h="684" w="729">
                  <a:moveTo>
                    <a:pt x="243" y="1"/>
                  </a:moveTo>
                  <a:cubicBezTo>
                    <a:pt x="186" y="1"/>
                    <a:pt x="129" y="22"/>
                    <a:pt x="86" y="66"/>
                  </a:cubicBezTo>
                  <a:cubicBezTo>
                    <a:pt x="0" y="153"/>
                    <a:pt x="0" y="293"/>
                    <a:pt x="86" y="380"/>
                  </a:cubicBezTo>
                  <a:lnTo>
                    <a:pt x="326" y="619"/>
                  </a:lnTo>
                  <a:cubicBezTo>
                    <a:pt x="369" y="662"/>
                    <a:pt x="427" y="684"/>
                    <a:pt x="482" y="684"/>
                  </a:cubicBezTo>
                  <a:cubicBezTo>
                    <a:pt x="539" y="684"/>
                    <a:pt x="596" y="662"/>
                    <a:pt x="640" y="619"/>
                  </a:cubicBezTo>
                  <a:cubicBezTo>
                    <a:pt x="728" y="532"/>
                    <a:pt x="728" y="391"/>
                    <a:pt x="640" y="304"/>
                  </a:cubicBezTo>
                  <a:lnTo>
                    <a:pt x="401" y="66"/>
                  </a:lnTo>
                  <a:cubicBezTo>
                    <a:pt x="358" y="22"/>
                    <a:pt x="301" y="1"/>
                    <a:pt x="2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3"/>
            <p:cNvSpPr/>
            <p:nvPr/>
          </p:nvSpPr>
          <p:spPr>
            <a:xfrm>
              <a:off x="5288175" y="3802841"/>
              <a:ext cx="12011" cy="12038"/>
            </a:xfrm>
            <a:custGeom>
              <a:rect b="b" l="l" r="r" t="t"/>
              <a:pathLst>
                <a:path extrusionOk="0" h="446" w="445">
                  <a:moveTo>
                    <a:pt x="223" y="0"/>
                  </a:moveTo>
                  <a:cubicBezTo>
                    <a:pt x="100" y="0"/>
                    <a:pt x="0" y="100"/>
                    <a:pt x="0" y="223"/>
                  </a:cubicBezTo>
                  <a:cubicBezTo>
                    <a:pt x="0" y="346"/>
                    <a:pt x="100" y="446"/>
                    <a:pt x="223" y="446"/>
                  </a:cubicBezTo>
                  <a:cubicBezTo>
                    <a:pt x="346" y="446"/>
                    <a:pt x="445" y="346"/>
                    <a:pt x="445" y="223"/>
                  </a:cubicBezTo>
                  <a:cubicBezTo>
                    <a:pt x="445" y="100"/>
                    <a:pt x="346" y="0"/>
                    <a:pt x="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43"/>
          <p:cNvGrpSpPr/>
          <p:nvPr/>
        </p:nvGrpSpPr>
        <p:grpSpPr>
          <a:xfrm>
            <a:off x="1356407" y="3770723"/>
            <a:ext cx="371760" cy="371706"/>
            <a:chOff x="1356407" y="3770723"/>
            <a:chExt cx="371760" cy="371706"/>
          </a:xfrm>
        </p:grpSpPr>
        <p:sp>
          <p:nvSpPr>
            <p:cNvPr id="4847" name="Google Shape;4847;p43"/>
            <p:cNvSpPr/>
            <p:nvPr/>
          </p:nvSpPr>
          <p:spPr>
            <a:xfrm>
              <a:off x="1388282" y="3770723"/>
              <a:ext cx="339885" cy="269009"/>
            </a:xfrm>
            <a:custGeom>
              <a:rect b="b" l="l" r="r" t="t"/>
              <a:pathLst>
                <a:path extrusionOk="0" h="9967" w="12593">
                  <a:moveTo>
                    <a:pt x="5706" y="0"/>
                  </a:moveTo>
                  <a:cubicBezTo>
                    <a:pt x="3727" y="0"/>
                    <a:pt x="1878" y="834"/>
                    <a:pt x="569" y="2300"/>
                  </a:cubicBezTo>
                  <a:lnTo>
                    <a:pt x="692" y="1443"/>
                  </a:lnTo>
                  <a:cubicBezTo>
                    <a:pt x="711" y="1323"/>
                    <a:pt x="626" y="1209"/>
                    <a:pt x="503" y="1193"/>
                  </a:cubicBezTo>
                  <a:cubicBezTo>
                    <a:pt x="491" y="1191"/>
                    <a:pt x="480" y="1190"/>
                    <a:pt x="469" y="1190"/>
                  </a:cubicBezTo>
                  <a:cubicBezTo>
                    <a:pt x="361" y="1190"/>
                    <a:pt x="267" y="1271"/>
                    <a:pt x="250" y="1383"/>
                  </a:cubicBezTo>
                  <a:lnTo>
                    <a:pt x="11" y="3048"/>
                  </a:lnTo>
                  <a:cubicBezTo>
                    <a:pt x="1" y="3125"/>
                    <a:pt x="30" y="3202"/>
                    <a:pt x="89" y="3251"/>
                  </a:cubicBezTo>
                  <a:cubicBezTo>
                    <a:pt x="131" y="3286"/>
                    <a:pt x="181" y="3303"/>
                    <a:pt x="232" y="3303"/>
                  </a:cubicBezTo>
                  <a:cubicBezTo>
                    <a:pt x="255" y="3303"/>
                    <a:pt x="278" y="3300"/>
                    <a:pt x="302" y="3293"/>
                  </a:cubicBezTo>
                  <a:lnTo>
                    <a:pt x="1730" y="2817"/>
                  </a:lnTo>
                  <a:cubicBezTo>
                    <a:pt x="1847" y="2778"/>
                    <a:pt x="1911" y="2652"/>
                    <a:pt x="1870" y="2535"/>
                  </a:cubicBezTo>
                  <a:cubicBezTo>
                    <a:pt x="1839" y="2441"/>
                    <a:pt x="1753" y="2382"/>
                    <a:pt x="1661" y="2382"/>
                  </a:cubicBezTo>
                  <a:cubicBezTo>
                    <a:pt x="1637" y="2382"/>
                    <a:pt x="1612" y="2386"/>
                    <a:pt x="1588" y="2394"/>
                  </a:cubicBezTo>
                  <a:lnTo>
                    <a:pt x="872" y="2633"/>
                  </a:lnTo>
                  <a:cubicBezTo>
                    <a:pt x="2096" y="1239"/>
                    <a:pt x="3839" y="449"/>
                    <a:pt x="5704" y="449"/>
                  </a:cubicBezTo>
                  <a:cubicBezTo>
                    <a:pt x="7425" y="449"/>
                    <a:pt x="9042" y="1118"/>
                    <a:pt x="10258" y="2336"/>
                  </a:cubicBezTo>
                  <a:cubicBezTo>
                    <a:pt x="11473" y="3552"/>
                    <a:pt x="12145" y="5169"/>
                    <a:pt x="12145" y="6890"/>
                  </a:cubicBezTo>
                  <a:cubicBezTo>
                    <a:pt x="12145" y="7855"/>
                    <a:pt x="11936" y="8784"/>
                    <a:pt x="11525" y="9648"/>
                  </a:cubicBezTo>
                  <a:cubicBezTo>
                    <a:pt x="11473" y="9761"/>
                    <a:pt x="11521" y="9893"/>
                    <a:pt x="11631" y="9945"/>
                  </a:cubicBezTo>
                  <a:cubicBezTo>
                    <a:pt x="11661" y="9959"/>
                    <a:pt x="11695" y="9966"/>
                    <a:pt x="11727" y="9966"/>
                  </a:cubicBezTo>
                  <a:cubicBezTo>
                    <a:pt x="11811" y="9966"/>
                    <a:pt x="11890" y="9919"/>
                    <a:pt x="11928" y="9839"/>
                  </a:cubicBezTo>
                  <a:cubicBezTo>
                    <a:pt x="12368" y="8913"/>
                    <a:pt x="12589" y="7920"/>
                    <a:pt x="12589" y="6890"/>
                  </a:cubicBezTo>
                  <a:cubicBezTo>
                    <a:pt x="12592" y="5046"/>
                    <a:pt x="11874" y="3316"/>
                    <a:pt x="10575" y="2018"/>
                  </a:cubicBezTo>
                  <a:cubicBezTo>
                    <a:pt x="9273" y="717"/>
                    <a:pt x="7544" y="0"/>
                    <a:pt x="57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3"/>
            <p:cNvSpPr/>
            <p:nvPr/>
          </p:nvSpPr>
          <p:spPr>
            <a:xfrm>
              <a:off x="1356407" y="3873500"/>
              <a:ext cx="339831" cy="268928"/>
            </a:xfrm>
            <a:custGeom>
              <a:rect b="b" l="l" r="r" t="t"/>
              <a:pathLst>
                <a:path extrusionOk="0" h="9964" w="12591">
                  <a:moveTo>
                    <a:pt x="864" y="1"/>
                  </a:moveTo>
                  <a:cubicBezTo>
                    <a:pt x="780" y="1"/>
                    <a:pt x="701" y="47"/>
                    <a:pt x="663" y="128"/>
                  </a:cubicBezTo>
                  <a:cubicBezTo>
                    <a:pt x="223" y="1054"/>
                    <a:pt x="1" y="2047"/>
                    <a:pt x="1" y="3077"/>
                  </a:cubicBezTo>
                  <a:cubicBezTo>
                    <a:pt x="1" y="4918"/>
                    <a:pt x="717" y="6645"/>
                    <a:pt x="2018" y="7946"/>
                  </a:cubicBezTo>
                  <a:cubicBezTo>
                    <a:pt x="3319" y="9247"/>
                    <a:pt x="5049" y="9963"/>
                    <a:pt x="6887" y="9963"/>
                  </a:cubicBezTo>
                  <a:cubicBezTo>
                    <a:pt x="7978" y="9963"/>
                    <a:pt x="9020" y="9716"/>
                    <a:pt x="9987" y="9227"/>
                  </a:cubicBezTo>
                  <a:cubicBezTo>
                    <a:pt x="10753" y="8840"/>
                    <a:pt x="11449" y="8305"/>
                    <a:pt x="12023" y="7662"/>
                  </a:cubicBezTo>
                  <a:lnTo>
                    <a:pt x="12023" y="7662"/>
                  </a:lnTo>
                  <a:lnTo>
                    <a:pt x="11900" y="8519"/>
                  </a:lnTo>
                  <a:cubicBezTo>
                    <a:pt x="11881" y="8641"/>
                    <a:pt x="11967" y="8755"/>
                    <a:pt x="12090" y="8771"/>
                  </a:cubicBezTo>
                  <a:cubicBezTo>
                    <a:pt x="12100" y="8772"/>
                    <a:pt x="12112" y="8772"/>
                    <a:pt x="12122" y="8772"/>
                  </a:cubicBezTo>
                  <a:cubicBezTo>
                    <a:pt x="12230" y="8772"/>
                    <a:pt x="12327" y="8693"/>
                    <a:pt x="12343" y="8581"/>
                  </a:cubicBezTo>
                  <a:lnTo>
                    <a:pt x="12582" y="6915"/>
                  </a:lnTo>
                  <a:cubicBezTo>
                    <a:pt x="12591" y="6839"/>
                    <a:pt x="12560" y="6763"/>
                    <a:pt x="12502" y="6714"/>
                  </a:cubicBezTo>
                  <a:cubicBezTo>
                    <a:pt x="12462" y="6680"/>
                    <a:pt x="12411" y="6662"/>
                    <a:pt x="12359" y="6662"/>
                  </a:cubicBezTo>
                  <a:cubicBezTo>
                    <a:pt x="12336" y="6662"/>
                    <a:pt x="12312" y="6666"/>
                    <a:pt x="12288" y="6674"/>
                  </a:cubicBezTo>
                  <a:lnTo>
                    <a:pt x="10861" y="7150"/>
                  </a:lnTo>
                  <a:cubicBezTo>
                    <a:pt x="10744" y="7190"/>
                    <a:pt x="10680" y="7315"/>
                    <a:pt x="10721" y="7432"/>
                  </a:cubicBezTo>
                  <a:cubicBezTo>
                    <a:pt x="10752" y="7526"/>
                    <a:pt x="10838" y="7585"/>
                    <a:pt x="10932" y="7585"/>
                  </a:cubicBezTo>
                  <a:cubicBezTo>
                    <a:pt x="10955" y="7585"/>
                    <a:pt x="10979" y="7582"/>
                    <a:pt x="11003" y="7574"/>
                  </a:cubicBezTo>
                  <a:lnTo>
                    <a:pt x="11719" y="7335"/>
                  </a:lnTo>
                  <a:lnTo>
                    <a:pt x="11719" y="7335"/>
                  </a:lnTo>
                  <a:cubicBezTo>
                    <a:pt x="11177" y="7950"/>
                    <a:pt x="10515" y="8461"/>
                    <a:pt x="9787" y="8830"/>
                  </a:cubicBezTo>
                  <a:cubicBezTo>
                    <a:pt x="8883" y="9286"/>
                    <a:pt x="7907" y="9518"/>
                    <a:pt x="6887" y="9518"/>
                  </a:cubicBezTo>
                  <a:cubicBezTo>
                    <a:pt x="5166" y="9518"/>
                    <a:pt x="3549" y="8849"/>
                    <a:pt x="2334" y="7632"/>
                  </a:cubicBezTo>
                  <a:cubicBezTo>
                    <a:pt x="1118" y="6416"/>
                    <a:pt x="446" y="4798"/>
                    <a:pt x="446" y="3077"/>
                  </a:cubicBezTo>
                  <a:cubicBezTo>
                    <a:pt x="446" y="2112"/>
                    <a:pt x="655" y="1184"/>
                    <a:pt x="1064" y="319"/>
                  </a:cubicBezTo>
                  <a:cubicBezTo>
                    <a:pt x="1118" y="207"/>
                    <a:pt x="1070" y="74"/>
                    <a:pt x="960" y="22"/>
                  </a:cubicBezTo>
                  <a:cubicBezTo>
                    <a:pt x="929" y="7"/>
                    <a:pt x="896" y="1"/>
                    <a:pt x="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3"/>
            <p:cNvSpPr/>
            <p:nvPr/>
          </p:nvSpPr>
          <p:spPr>
            <a:xfrm>
              <a:off x="1427067" y="3841382"/>
              <a:ext cx="230414" cy="230387"/>
            </a:xfrm>
            <a:custGeom>
              <a:rect b="b" l="l" r="r" t="t"/>
              <a:pathLst>
                <a:path extrusionOk="0" h="8536" w="8537">
                  <a:moveTo>
                    <a:pt x="4269" y="443"/>
                  </a:moveTo>
                  <a:cubicBezTo>
                    <a:pt x="6376" y="443"/>
                    <a:pt x="8091" y="2158"/>
                    <a:pt x="8091" y="4266"/>
                  </a:cubicBezTo>
                  <a:cubicBezTo>
                    <a:pt x="8091" y="6373"/>
                    <a:pt x="6375" y="8088"/>
                    <a:pt x="4269" y="8088"/>
                  </a:cubicBezTo>
                  <a:cubicBezTo>
                    <a:pt x="2162" y="8088"/>
                    <a:pt x="447" y="6373"/>
                    <a:pt x="447" y="4266"/>
                  </a:cubicBezTo>
                  <a:cubicBezTo>
                    <a:pt x="447" y="2158"/>
                    <a:pt x="2162" y="443"/>
                    <a:pt x="4269" y="443"/>
                  </a:cubicBezTo>
                  <a:close/>
                  <a:moveTo>
                    <a:pt x="4269" y="1"/>
                  </a:moveTo>
                  <a:cubicBezTo>
                    <a:pt x="1916" y="1"/>
                    <a:pt x="1" y="1914"/>
                    <a:pt x="1" y="4267"/>
                  </a:cubicBezTo>
                  <a:cubicBezTo>
                    <a:pt x="1" y="6620"/>
                    <a:pt x="1916" y="8535"/>
                    <a:pt x="4269" y="8535"/>
                  </a:cubicBezTo>
                  <a:cubicBezTo>
                    <a:pt x="6622" y="8535"/>
                    <a:pt x="8537" y="6620"/>
                    <a:pt x="8537" y="4267"/>
                  </a:cubicBezTo>
                  <a:cubicBezTo>
                    <a:pt x="8537" y="1914"/>
                    <a:pt x="6621" y="1"/>
                    <a:pt x="4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3"/>
            <p:cNvSpPr/>
            <p:nvPr/>
          </p:nvSpPr>
          <p:spPr>
            <a:xfrm>
              <a:off x="1516997" y="3924862"/>
              <a:ext cx="50525" cy="101941"/>
            </a:xfrm>
            <a:custGeom>
              <a:rect b="b" l="l" r="r" t="t"/>
              <a:pathLst>
                <a:path extrusionOk="0" h="3777" w="1872">
                  <a:moveTo>
                    <a:pt x="1189" y="446"/>
                  </a:moveTo>
                  <a:lnTo>
                    <a:pt x="1189" y="3331"/>
                  </a:lnTo>
                  <a:lnTo>
                    <a:pt x="682" y="3331"/>
                  </a:lnTo>
                  <a:lnTo>
                    <a:pt x="682" y="446"/>
                  </a:lnTo>
                  <a:close/>
                  <a:moveTo>
                    <a:pt x="222" y="0"/>
                  </a:moveTo>
                  <a:cubicBezTo>
                    <a:pt x="99" y="0"/>
                    <a:pt x="0" y="100"/>
                    <a:pt x="0" y="223"/>
                  </a:cubicBezTo>
                  <a:cubicBezTo>
                    <a:pt x="0" y="346"/>
                    <a:pt x="99" y="446"/>
                    <a:pt x="222" y="446"/>
                  </a:cubicBezTo>
                  <a:lnTo>
                    <a:pt x="236" y="446"/>
                  </a:lnTo>
                  <a:lnTo>
                    <a:pt x="236" y="3331"/>
                  </a:lnTo>
                  <a:lnTo>
                    <a:pt x="222" y="3331"/>
                  </a:lnTo>
                  <a:cubicBezTo>
                    <a:pt x="99" y="3331"/>
                    <a:pt x="0" y="3430"/>
                    <a:pt x="0" y="3554"/>
                  </a:cubicBezTo>
                  <a:cubicBezTo>
                    <a:pt x="0" y="3677"/>
                    <a:pt x="99" y="3776"/>
                    <a:pt x="222" y="3776"/>
                  </a:cubicBezTo>
                  <a:lnTo>
                    <a:pt x="1650" y="3776"/>
                  </a:lnTo>
                  <a:cubicBezTo>
                    <a:pt x="1773" y="3776"/>
                    <a:pt x="1872" y="3677"/>
                    <a:pt x="1872" y="3554"/>
                  </a:cubicBezTo>
                  <a:cubicBezTo>
                    <a:pt x="1872" y="3430"/>
                    <a:pt x="1773" y="3331"/>
                    <a:pt x="1650" y="3331"/>
                  </a:cubicBezTo>
                  <a:lnTo>
                    <a:pt x="1636" y="3331"/>
                  </a:lnTo>
                  <a:lnTo>
                    <a:pt x="1636" y="446"/>
                  </a:lnTo>
                  <a:lnTo>
                    <a:pt x="1650" y="446"/>
                  </a:lnTo>
                  <a:cubicBezTo>
                    <a:pt x="1773" y="446"/>
                    <a:pt x="1872" y="346"/>
                    <a:pt x="1872" y="223"/>
                  </a:cubicBezTo>
                  <a:cubicBezTo>
                    <a:pt x="1872" y="100"/>
                    <a:pt x="1773" y="0"/>
                    <a:pt x="1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3"/>
            <p:cNvSpPr/>
            <p:nvPr/>
          </p:nvSpPr>
          <p:spPr>
            <a:xfrm>
              <a:off x="1523448" y="3879897"/>
              <a:ext cx="37705" cy="37732"/>
            </a:xfrm>
            <a:custGeom>
              <a:rect b="b" l="l" r="r" t="t"/>
              <a:pathLst>
                <a:path extrusionOk="0" h="1398" w="1397">
                  <a:moveTo>
                    <a:pt x="698" y="445"/>
                  </a:moveTo>
                  <a:cubicBezTo>
                    <a:pt x="837" y="445"/>
                    <a:pt x="951" y="559"/>
                    <a:pt x="951" y="698"/>
                  </a:cubicBezTo>
                  <a:cubicBezTo>
                    <a:pt x="951" y="839"/>
                    <a:pt x="837" y="951"/>
                    <a:pt x="698" y="951"/>
                  </a:cubicBezTo>
                  <a:cubicBezTo>
                    <a:pt x="559" y="951"/>
                    <a:pt x="445" y="839"/>
                    <a:pt x="445" y="698"/>
                  </a:cubicBezTo>
                  <a:cubicBezTo>
                    <a:pt x="445" y="559"/>
                    <a:pt x="559" y="445"/>
                    <a:pt x="698" y="445"/>
                  </a:cubicBezTo>
                  <a:close/>
                  <a:moveTo>
                    <a:pt x="698" y="1"/>
                  </a:moveTo>
                  <a:cubicBezTo>
                    <a:pt x="313" y="1"/>
                    <a:pt x="0" y="313"/>
                    <a:pt x="0" y="698"/>
                  </a:cubicBezTo>
                  <a:cubicBezTo>
                    <a:pt x="0" y="1085"/>
                    <a:pt x="313" y="1397"/>
                    <a:pt x="698" y="1397"/>
                  </a:cubicBezTo>
                  <a:cubicBezTo>
                    <a:pt x="1083" y="1397"/>
                    <a:pt x="1397" y="1085"/>
                    <a:pt x="1397" y="698"/>
                  </a:cubicBezTo>
                  <a:cubicBezTo>
                    <a:pt x="1397" y="313"/>
                    <a:pt x="1083" y="1"/>
                    <a:pt x="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43"/>
          <p:cNvGrpSpPr/>
          <p:nvPr/>
        </p:nvGrpSpPr>
        <p:grpSpPr>
          <a:xfrm>
            <a:off x="3111810" y="3783219"/>
            <a:ext cx="371733" cy="346795"/>
            <a:chOff x="3111810" y="3783219"/>
            <a:chExt cx="371733" cy="346795"/>
          </a:xfrm>
        </p:grpSpPr>
        <p:sp>
          <p:nvSpPr>
            <p:cNvPr id="4853" name="Google Shape;4853;p43"/>
            <p:cNvSpPr/>
            <p:nvPr/>
          </p:nvSpPr>
          <p:spPr>
            <a:xfrm>
              <a:off x="3217313" y="4093523"/>
              <a:ext cx="160644" cy="11633"/>
            </a:xfrm>
            <a:custGeom>
              <a:rect b="b" l="l" r="r" t="t"/>
              <a:pathLst>
                <a:path extrusionOk="0" h="431" w="5952">
                  <a:moveTo>
                    <a:pt x="216" y="1"/>
                  </a:moveTo>
                  <a:cubicBezTo>
                    <a:pt x="96" y="1"/>
                    <a:pt x="0" y="96"/>
                    <a:pt x="0" y="215"/>
                  </a:cubicBezTo>
                  <a:cubicBezTo>
                    <a:pt x="0" y="335"/>
                    <a:pt x="97" y="431"/>
                    <a:pt x="216" y="431"/>
                  </a:cubicBezTo>
                  <a:lnTo>
                    <a:pt x="5736" y="431"/>
                  </a:lnTo>
                  <a:cubicBezTo>
                    <a:pt x="5855" y="431"/>
                    <a:pt x="5952" y="335"/>
                    <a:pt x="5952" y="215"/>
                  </a:cubicBezTo>
                  <a:cubicBezTo>
                    <a:pt x="5952" y="96"/>
                    <a:pt x="5855" y="1"/>
                    <a:pt x="57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3"/>
            <p:cNvSpPr/>
            <p:nvPr/>
          </p:nvSpPr>
          <p:spPr>
            <a:xfrm>
              <a:off x="3180121" y="4093523"/>
              <a:ext cx="24048" cy="11633"/>
            </a:xfrm>
            <a:custGeom>
              <a:rect b="b" l="l" r="r" t="t"/>
              <a:pathLst>
                <a:path extrusionOk="0" h="431" w="891">
                  <a:moveTo>
                    <a:pt x="216" y="1"/>
                  </a:moveTo>
                  <a:cubicBezTo>
                    <a:pt x="96" y="1"/>
                    <a:pt x="1" y="96"/>
                    <a:pt x="1" y="215"/>
                  </a:cubicBezTo>
                  <a:cubicBezTo>
                    <a:pt x="1" y="335"/>
                    <a:pt x="96" y="431"/>
                    <a:pt x="216" y="431"/>
                  </a:cubicBezTo>
                  <a:lnTo>
                    <a:pt x="675" y="431"/>
                  </a:lnTo>
                  <a:cubicBezTo>
                    <a:pt x="795" y="431"/>
                    <a:pt x="891" y="335"/>
                    <a:pt x="891" y="215"/>
                  </a:cubicBezTo>
                  <a:cubicBezTo>
                    <a:pt x="891" y="96"/>
                    <a:pt x="792"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3"/>
            <p:cNvSpPr/>
            <p:nvPr/>
          </p:nvSpPr>
          <p:spPr>
            <a:xfrm>
              <a:off x="3142848" y="4093523"/>
              <a:ext cx="24048" cy="11633"/>
            </a:xfrm>
            <a:custGeom>
              <a:rect b="b" l="l" r="r" t="t"/>
              <a:pathLst>
                <a:path extrusionOk="0" h="431" w="891">
                  <a:moveTo>
                    <a:pt x="216" y="1"/>
                  </a:moveTo>
                  <a:cubicBezTo>
                    <a:pt x="96" y="1"/>
                    <a:pt x="1" y="96"/>
                    <a:pt x="1" y="215"/>
                  </a:cubicBezTo>
                  <a:cubicBezTo>
                    <a:pt x="1" y="335"/>
                    <a:pt x="96" y="431"/>
                    <a:pt x="216" y="431"/>
                  </a:cubicBezTo>
                  <a:lnTo>
                    <a:pt x="675" y="431"/>
                  </a:lnTo>
                  <a:cubicBezTo>
                    <a:pt x="795" y="431"/>
                    <a:pt x="891" y="335"/>
                    <a:pt x="891" y="215"/>
                  </a:cubicBezTo>
                  <a:cubicBezTo>
                    <a:pt x="891"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3"/>
            <p:cNvSpPr/>
            <p:nvPr/>
          </p:nvSpPr>
          <p:spPr>
            <a:xfrm>
              <a:off x="3428402" y="4093523"/>
              <a:ext cx="24048" cy="11633"/>
            </a:xfrm>
            <a:custGeom>
              <a:rect b="b" l="l" r="r" t="t"/>
              <a:pathLst>
                <a:path extrusionOk="0" h="431" w="891">
                  <a:moveTo>
                    <a:pt x="216" y="1"/>
                  </a:moveTo>
                  <a:cubicBezTo>
                    <a:pt x="96" y="1"/>
                    <a:pt x="1" y="96"/>
                    <a:pt x="1" y="215"/>
                  </a:cubicBezTo>
                  <a:cubicBezTo>
                    <a:pt x="1" y="335"/>
                    <a:pt x="96" y="431"/>
                    <a:pt x="216" y="431"/>
                  </a:cubicBezTo>
                  <a:lnTo>
                    <a:pt x="675" y="431"/>
                  </a:lnTo>
                  <a:cubicBezTo>
                    <a:pt x="795" y="431"/>
                    <a:pt x="891" y="335"/>
                    <a:pt x="891" y="215"/>
                  </a:cubicBezTo>
                  <a:cubicBezTo>
                    <a:pt x="891"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3"/>
            <p:cNvSpPr/>
            <p:nvPr/>
          </p:nvSpPr>
          <p:spPr>
            <a:xfrm>
              <a:off x="3391129" y="4093523"/>
              <a:ext cx="24048" cy="11633"/>
            </a:xfrm>
            <a:custGeom>
              <a:rect b="b" l="l" r="r" t="t"/>
              <a:pathLst>
                <a:path extrusionOk="0" h="431" w="891">
                  <a:moveTo>
                    <a:pt x="216" y="1"/>
                  </a:moveTo>
                  <a:cubicBezTo>
                    <a:pt x="98" y="1"/>
                    <a:pt x="1" y="96"/>
                    <a:pt x="1" y="215"/>
                  </a:cubicBezTo>
                  <a:cubicBezTo>
                    <a:pt x="1" y="335"/>
                    <a:pt x="98" y="431"/>
                    <a:pt x="216" y="431"/>
                  </a:cubicBezTo>
                  <a:lnTo>
                    <a:pt x="677" y="431"/>
                  </a:lnTo>
                  <a:cubicBezTo>
                    <a:pt x="795" y="431"/>
                    <a:pt x="891" y="335"/>
                    <a:pt x="891" y="215"/>
                  </a:cubicBezTo>
                  <a:cubicBezTo>
                    <a:pt x="891" y="96"/>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3"/>
            <p:cNvSpPr/>
            <p:nvPr/>
          </p:nvSpPr>
          <p:spPr>
            <a:xfrm>
              <a:off x="3415933" y="4068638"/>
              <a:ext cx="36517" cy="11687"/>
            </a:xfrm>
            <a:custGeom>
              <a:rect b="b" l="l" r="r" t="t"/>
              <a:pathLst>
                <a:path extrusionOk="0" h="433" w="1353">
                  <a:moveTo>
                    <a:pt x="217" y="1"/>
                  </a:moveTo>
                  <a:cubicBezTo>
                    <a:pt x="98" y="1"/>
                    <a:pt x="1" y="98"/>
                    <a:pt x="1" y="217"/>
                  </a:cubicBezTo>
                  <a:cubicBezTo>
                    <a:pt x="1" y="337"/>
                    <a:pt x="98" y="432"/>
                    <a:pt x="217" y="432"/>
                  </a:cubicBezTo>
                  <a:lnTo>
                    <a:pt x="1137" y="432"/>
                  </a:lnTo>
                  <a:cubicBezTo>
                    <a:pt x="1257" y="432"/>
                    <a:pt x="1353" y="335"/>
                    <a:pt x="1353" y="217"/>
                  </a:cubicBezTo>
                  <a:cubicBezTo>
                    <a:pt x="1353" y="98"/>
                    <a:pt x="1257"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3"/>
            <p:cNvSpPr/>
            <p:nvPr/>
          </p:nvSpPr>
          <p:spPr>
            <a:xfrm>
              <a:off x="3378768" y="4068638"/>
              <a:ext cx="24048" cy="11687"/>
            </a:xfrm>
            <a:custGeom>
              <a:rect b="b" l="l" r="r" t="t"/>
              <a:pathLst>
                <a:path extrusionOk="0" h="433" w="891">
                  <a:moveTo>
                    <a:pt x="216" y="1"/>
                  </a:moveTo>
                  <a:cubicBezTo>
                    <a:pt x="96" y="1"/>
                    <a:pt x="0" y="98"/>
                    <a:pt x="0" y="217"/>
                  </a:cubicBezTo>
                  <a:cubicBezTo>
                    <a:pt x="0" y="337"/>
                    <a:pt x="96" y="432"/>
                    <a:pt x="216" y="432"/>
                  </a:cubicBezTo>
                  <a:lnTo>
                    <a:pt x="674" y="432"/>
                  </a:lnTo>
                  <a:cubicBezTo>
                    <a:pt x="795" y="432"/>
                    <a:pt x="890" y="335"/>
                    <a:pt x="890" y="217"/>
                  </a:cubicBezTo>
                  <a:cubicBezTo>
                    <a:pt x="890" y="98"/>
                    <a:pt x="795" y="1"/>
                    <a:pt x="6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3"/>
            <p:cNvSpPr/>
            <p:nvPr/>
          </p:nvSpPr>
          <p:spPr>
            <a:xfrm>
              <a:off x="3341494" y="4068638"/>
              <a:ext cx="24048" cy="11687"/>
            </a:xfrm>
            <a:custGeom>
              <a:rect b="b" l="l" r="r" t="t"/>
              <a:pathLst>
                <a:path extrusionOk="0" h="433" w="891">
                  <a:moveTo>
                    <a:pt x="216" y="1"/>
                  </a:moveTo>
                  <a:cubicBezTo>
                    <a:pt x="96" y="1"/>
                    <a:pt x="0" y="98"/>
                    <a:pt x="0" y="217"/>
                  </a:cubicBezTo>
                  <a:cubicBezTo>
                    <a:pt x="0" y="337"/>
                    <a:pt x="96" y="432"/>
                    <a:pt x="216" y="432"/>
                  </a:cubicBezTo>
                  <a:lnTo>
                    <a:pt x="675" y="432"/>
                  </a:lnTo>
                  <a:cubicBezTo>
                    <a:pt x="795" y="432"/>
                    <a:pt x="890" y="335"/>
                    <a:pt x="890" y="217"/>
                  </a:cubicBezTo>
                  <a:cubicBezTo>
                    <a:pt x="890" y="98"/>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3"/>
            <p:cNvSpPr/>
            <p:nvPr/>
          </p:nvSpPr>
          <p:spPr>
            <a:xfrm>
              <a:off x="3304221" y="4068638"/>
              <a:ext cx="24048" cy="11687"/>
            </a:xfrm>
            <a:custGeom>
              <a:rect b="b" l="l" r="r" t="t"/>
              <a:pathLst>
                <a:path extrusionOk="0" h="433" w="891">
                  <a:moveTo>
                    <a:pt x="216" y="1"/>
                  </a:moveTo>
                  <a:cubicBezTo>
                    <a:pt x="98" y="1"/>
                    <a:pt x="1" y="98"/>
                    <a:pt x="1" y="217"/>
                  </a:cubicBezTo>
                  <a:cubicBezTo>
                    <a:pt x="1" y="337"/>
                    <a:pt x="98" y="432"/>
                    <a:pt x="216" y="432"/>
                  </a:cubicBezTo>
                  <a:lnTo>
                    <a:pt x="677" y="432"/>
                  </a:lnTo>
                  <a:cubicBezTo>
                    <a:pt x="795" y="432"/>
                    <a:pt x="891" y="335"/>
                    <a:pt x="891" y="217"/>
                  </a:cubicBezTo>
                  <a:cubicBezTo>
                    <a:pt x="891" y="98"/>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3"/>
            <p:cNvSpPr/>
            <p:nvPr/>
          </p:nvSpPr>
          <p:spPr>
            <a:xfrm>
              <a:off x="3267002" y="4068638"/>
              <a:ext cx="24075" cy="11687"/>
            </a:xfrm>
            <a:custGeom>
              <a:rect b="b" l="l" r="r" t="t"/>
              <a:pathLst>
                <a:path extrusionOk="0" h="433" w="892">
                  <a:moveTo>
                    <a:pt x="215" y="1"/>
                  </a:moveTo>
                  <a:cubicBezTo>
                    <a:pt x="96" y="1"/>
                    <a:pt x="0" y="98"/>
                    <a:pt x="0" y="217"/>
                  </a:cubicBezTo>
                  <a:cubicBezTo>
                    <a:pt x="0" y="337"/>
                    <a:pt x="96" y="432"/>
                    <a:pt x="215" y="432"/>
                  </a:cubicBezTo>
                  <a:lnTo>
                    <a:pt x="675" y="432"/>
                  </a:lnTo>
                  <a:cubicBezTo>
                    <a:pt x="793" y="432"/>
                    <a:pt x="890" y="335"/>
                    <a:pt x="890" y="217"/>
                  </a:cubicBezTo>
                  <a:cubicBezTo>
                    <a:pt x="892" y="98"/>
                    <a:pt x="793"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3"/>
            <p:cNvSpPr/>
            <p:nvPr/>
          </p:nvSpPr>
          <p:spPr>
            <a:xfrm>
              <a:off x="3229729" y="4068638"/>
              <a:ext cx="24102" cy="11687"/>
            </a:xfrm>
            <a:custGeom>
              <a:rect b="b" l="l" r="r" t="t"/>
              <a:pathLst>
                <a:path extrusionOk="0" h="433" w="893">
                  <a:moveTo>
                    <a:pt x="216" y="1"/>
                  </a:moveTo>
                  <a:cubicBezTo>
                    <a:pt x="96" y="1"/>
                    <a:pt x="1" y="98"/>
                    <a:pt x="1" y="217"/>
                  </a:cubicBezTo>
                  <a:cubicBezTo>
                    <a:pt x="1" y="337"/>
                    <a:pt x="96" y="432"/>
                    <a:pt x="216" y="432"/>
                  </a:cubicBezTo>
                  <a:lnTo>
                    <a:pt x="675" y="432"/>
                  </a:lnTo>
                  <a:cubicBezTo>
                    <a:pt x="795" y="432"/>
                    <a:pt x="891" y="335"/>
                    <a:pt x="891" y="217"/>
                  </a:cubicBezTo>
                  <a:cubicBezTo>
                    <a:pt x="892" y="98"/>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3"/>
            <p:cNvSpPr/>
            <p:nvPr/>
          </p:nvSpPr>
          <p:spPr>
            <a:xfrm>
              <a:off x="3192510" y="4068638"/>
              <a:ext cx="24048" cy="11687"/>
            </a:xfrm>
            <a:custGeom>
              <a:rect b="b" l="l" r="r" t="t"/>
              <a:pathLst>
                <a:path extrusionOk="0" h="433" w="891">
                  <a:moveTo>
                    <a:pt x="216" y="1"/>
                  </a:moveTo>
                  <a:cubicBezTo>
                    <a:pt x="97" y="1"/>
                    <a:pt x="0" y="98"/>
                    <a:pt x="0" y="217"/>
                  </a:cubicBezTo>
                  <a:cubicBezTo>
                    <a:pt x="0" y="337"/>
                    <a:pt x="97" y="432"/>
                    <a:pt x="216" y="432"/>
                  </a:cubicBezTo>
                  <a:lnTo>
                    <a:pt x="676" y="432"/>
                  </a:lnTo>
                  <a:cubicBezTo>
                    <a:pt x="795" y="432"/>
                    <a:pt x="890" y="335"/>
                    <a:pt x="890" y="217"/>
                  </a:cubicBezTo>
                  <a:cubicBezTo>
                    <a:pt x="890" y="98"/>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3"/>
            <p:cNvSpPr/>
            <p:nvPr/>
          </p:nvSpPr>
          <p:spPr>
            <a:xfrm>
              <a:off x="3142821" y="4068638"/>
              <a:ext cx="36517" cy="11687"/>
            </a:xfrm>
            <a:custGeom>
              <a:rect b="b" l="l" r="r" t="t"/>
              <a:pathLst>
                <a:path extrusionOk="0" h="433" w="1353">
                  <a:moveTo>
                    <a:pt x="216" y="1"/>
                  </a:moveTo>
                  <a:cubicBezTo>
                    <a:pt x="96" y="1"/>
                    <a:pt x="0" y="98"/>
                    <a:pt x="0" y="217"/>
                  </a:cubicBezTo>
                  <a:cubicBezTo>
                    <a:pt x="0" y="337"/>
                    <a:pt x="96" y="432"/>
                    <a:pt x="216" y="432"/>
                  </a:cubicBezTo>
                  <a:lnTo>
                    <a:pt x="1137" y="432"/>
                  </a:lnTo>
                  <a:cubicBezTo>
                    <a:pt x="1255" y="432"/>
                    <a:pt x="1351" y="335"/>
                    <a:pt x="1351" y="217"/>
                  </a:cubicBezTo>
                  <a:cubicBezTo>
                    <a:pt x="1352" y="98"/>
                    <a:pt x="1255"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3"/>
            <p:cNvSpPr/>
            <p:nvPr/>
          </p:nvSpPr>
          <p:spPr>
            <a:xfrm>
              <a:off x="3415933" y="4019004"/>
              <a:ext cx="36517" cy="11660"/>
            </a:xfrm>
            <a:custGeom>
              <a:rect b="b" l="l" r="r" t="t"/>
              <a:pathLst>
                <a:path extrusionOk="0" h="432" w="1353">
                  <a:moveTo>
                    <a:pt x="217" y="0"/>
                  </a:moveTo>
                  <a:cubicBezTo>
                    <a:pt x="98" y="0"/>
                    <a:pt x="1" y="96"/>
                    <a:pt x="1" y="216"/>
                  </a:cubicBezTo>
                  <a:cubicBezTo>
                    <a:pt x="1" y="335"/>
                    <a:pt x="98" y="432"/>
                    <a:pt x="217" y="432"/>
                  </a:cubicBezTo>
                  <a:lnTo>
                    <a:pt x="1137" y="432"/>
                  </a:lnTo>
                  <a:cubicBezTo>
                    <a:pt x="1257" y="432"/>
                    <a:pt x="1353" y="335"/>
                    <a:pt x="1353" y="216"/>
                  </a:cubicBezTo>
                  <a:cubicBezTo>
                    <a:pt x="1353" y="96"/>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3"/>
            <p:cNvSpPr/>
            <p:nvPr/>
          </p:nvSpPr>
          <p:spPr>
            <a:xfrm>
              <a:off x="3378768" y="4019004"/>
              <a:ext cx="24048" cy="11660"/>
            </a:xfrm>
            <a:custGeom>
              <a:rect b="b" l="l" r="r" t="t"/>
              <a:pathLst>
                <a:path extrusionOk="0" h="432" w="891">
                  <a:moveTo>
                    <a:pt x="216" y="0"/>
                  </a:moveTo>
                  <a:cubicBezTo>
                    <a:pt x="96" y="0"/>
                    <a:pt x="0" y="96"/>
                    <a:pt x="0" y="216"/>
                  </a:cubicBezTo>
                  <a:cubicBezTo>
                    <a:pt x="0" y="335"/>
                    <a:pt x="96" y="432"/>
                    <a:pt x="216" y="432"/>
                  </a:cubicBezTo>
                  <a:lnTo>
                    <a:pt x="674" y="432"/>
                  </a:lnTo>
                  <a:cubicBezTo>
                    <a:pt x="795" y="432"/>
                    <a:pt x="890" y="335"/>
                    <a:pt x="890" y="216"/>
                  </a:cubicBezTo>
                  <a:cubicBezTo>
                    <a:pt x="890" y="96"/>
                    <a:pt x="795" y="0"/>
                    <a:pt x="6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3"/>
            <p:cNvSpPr/>
            <p:nvPr/>
          </p:nvSpPr>
          <p:spPr>
            <a:xfrm>
              <a:off x="3341494" y="4019004"/>
              <a:ext cx="24048" cy="11660"/>
            </a:xfrm>
            <a:custGeom>
              <a:rect b="b" l="l" r="r" t="t"/>
              <a:pathLst>
                <a:path extrusionOk="0" h="432" w="891">
                  <a:moveTo>
                    <a:pt x="216" y="0"/>
                  </a:moveTo>
                  <a:cubicBezTo>
                    <a:pt x="96" y="0"/>
                    <a:pt x="0" y="96"/>
                    <a:pt x="0" y="216"/>
                  </a:cubicBezTo>
                  <a:cubicBezTo>
                    <a:pt x="0" y="335"/>
                    <a:pt x="96" y="432"/>
                    <a:pt x="216" y="432"/>
                  </a:cubicBezTo>
                  <a:lnTo>
                    <a:pt x="675" y="432"/>
                  </a:lnTo>
                  <a:cubicBezTo>
                    <a:pt x="795" y="432"/>
                    <a:pt x="890" y="335"/>
                    <a:pt x="890" y="216"/>
                  </a:cubicBezTo>
                  <a:cubicBezTo>
                    <a:pt x="890" y="96"/>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3"/>
            <p:cNvSpPr/>
            <p:nvPr/>
          </p:nvSpPr>
          <p:spPr>
            <a:xfrm>
              <a:off x="3304221" y="4019004"/>
              <a:ext cx="24048" cy="11660"/>
            </a:xfrm>
            <a:custGeom>
              <a:rect b="b" l="l" r="r" t="t"/>
              <a:pathLst>
                <a:path extrusionOk="0" h="432" w="891">
                  <a:moveTo>
                    <a:pt x="216" y="0"/>
                  </a:moveTo>
                  <a:cubicBezTo>
                    <a:pt x="98" y="0"/>
                    <a:pt x="1" y="96"/>
                    <a:pt x="1" y="216"/>
                  </a:cubicBezTo>
                  <a:cubicBezTo>
                    <a:pt x="1" y="335"/>
                    <a:pt x="98" y="432"/>
                    <a:pt x="216" y="432"/>
                  </a:cubicBezTo>
                  <a:lnTo>
                    <a:pt x="677" y="432"/>
                  </a:lnTo>
                  <a:cubicBezTo>
                    <a:pt x="795" y="432"/>
                    <a:pt x="891" y="335"/>
                    <a:pt x="891" y="216"/>
                  </a:cubicBezTo>
                  <a:cubicBezTo>
                    <a:pt x="891" y="96"/>
                    <a:pt x="795" y="0"/>
                    <a:pt x="6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3"/>
            <p:cNvSpPr/>
            <p:nvPr/>
          </p:nvSpPr>
          <p:spPr>
            <a:xfrm>
              <a:off x="3267002" y="4019004"/>
              <a:ext cx="24075" cy="11660"/>
            </a:xfrm>
            <a:custGeom>
              <a:rect b="b" l="l" r="r" t="t"/>
              <a:pathLst>
                <a:path extrusionOk="0" h="432" w="892">
                  <a:moveTo>
                    <a:pt x="215" y="0"/>
                  </a:moveTo>
                  <a:cubicBezTo>
                    <a:pt x="96" y="0"/>
                    <a:pt x="0" y="96"/>
                    <a:pt x="0" y="216"/>
                  </a:cubicBezTo>
                  <a:cubicBezTo>
                    <a:pt x="0" y="335"/>
                    <a:pt x="96" y="432"/>
                    <a:pt x="215" y="432"/>
                  </a:cubicBezTo>
                  <a:lnTo>
                    <a:pt x="675" y="432"/>
                  </a:lnTo>
                  <a:cubicBezTo>
                    <a:pt x="793" y="432"/>
                    <a:pt x="890" y="335"/>
                    <a:pt x="890" y="216"/>
                  </a:cubicBezTo>
                  <a:cubicBezTo>
                    <a:pt x="892" y="96"/>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3"/>
            <p:cNvSpPr/>
            <p:nvPr/>
          </p:nvSpPr>
          <p:spPr>
            <a:xfrm>
              <a:off x="3229729" y="4019004"/>
              <a:ext cx="24102" cy="11660"/>
            </a:xfrm>
            <a:custGeom>
              <a:rect b="b" l="l" r="r" t="t"/>
              <a:pathLst>
                <a:path extrusionOk="0" h="432" w="893">
                  <a:moveTo>
                    <a:pt x="216" y="0"/>
                  </a:moveTo>
                  <a:cubicBezTo>
                    <a:pt x="96" y="0"/>
                    <a:pt x="1" y="96"/>
                    <a:pt x="1" y="216"/>
                  </a:cubicBezTo>
                  <a:cubicBezTo>
                    <a:pt x="1" y="335"/>
                    <a:pt x="96" y="432"/>
                    <a:pt x="216" y="432"/>
                  </a:cubicBezTo>
                  <a:lnTo>
                    <a:pt x="675" y="432"/>
                  </a:lnTo>
                  <a:cubicBezTo>
                    <a:pt x="795" y="432"/>
                    <a:pt x="891" y="335"/>
                    <a:pt x="891" y="216"/>
                  </a:cubicBezTo>
                  <a:cubicBezTo>
                    <a:pt x="892" y="96"/>
                    <a:pt x="795" y="0"/>
                    <a:pt x="6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3"/>
            <p:cNvSpPr/>
            <p:nvPr/>
          </p:nvSpPr>
          <p:spPr>
            <a:xfrm>
              <a:off x="3192510" y="4019004"/>
              <a:ext cx="24048" cy="11660"/>
            </a:xfrm>
            <a:custGeom>
              <a:rect b="b" l="l" r="r" t="t"/>
              <a:pathLst>
                <a:path extrusionOk="0" h="432" w="891">
                  <a:moveTo>
                    <a:pt x="216" y="0"/>
                  </a:moveTo>
                  <a:cubicBezTo>
                    <a:pt x="97" y="0"/>
                    <a:pt x="0" y="96"/>
                    <a:pt x="0" y="216"/>
                  </a:cubicBezTo>
                  <a:cubicBezTo>
                    <a:pt x="0" y="335"/>
                    <a:pt x="97" y="432"/>
                    <a:pt x="216" y="432"/>
                  </a:cubicBezTo>
                  <a:lnTo>
                    <a:pt x="676" y="432"/>
                  </a:lnTo>
                  <a:cubicBezTo>
                    <a:pt x="795" y="432"/>
                    <a:pt x="890" y="335"/>
                    <a:pt x="890" y="216"/>
                  </a:cubicBezTo>
                  <a:cubicBezTo>
                    <a:pt x="890" y="96"/>
                    <a:pt x="795"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3"/>
            <p:cNvSpPr/>
            <p:nvPr/>
          </p:nvSpPr>
          <p:spPr>
            <a:xfrm>
              <a:off x="3142821" y="4019004"/>
              <a:ext cx="36517" cy="11660"/>
            </a:xfrm>
            <a:custGeom>
              <a:rect b="b" l="l" r="r" t="t"/>
              <a:pathLst>
                <a:path extrusionOk="0" h="432" w="1353">
                  <a:moveTo>
                    <a:pt x="216" y="0"/>
                  </a:moveTo>
                  <a:cubicBezTo>
                    <a:pt x="96" y="0"/>
                    <a:pt x="0" y="96"/>
                    <a:pt x="0" y="216"/>
                  </a:cubicBezTo>
                  <a:cubicBezTo>
                    <a:pt x="0" y="335"/>
                    <a:pt x="96" y="432"/>
                    <a:pt x="216" y="432"/>
                  </a:cubicBezTo>
                  <a:lnTo>
                    <a:pt x="1137" y="432"/>
                  </a:lnTo>
                  <a:cubicBezTo>
                    <a:pt x="1255" y="432"/>
                    <a:pt x="1351" y="335"/>
                    <a:pt x="1351" y="216"/>
                  </a:cubicBezTo>
                  <a:cubicBezTo>
                    <a:pt x="1352" y="96"/>
                    <a:pt x="1255"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3"/>
            <p:cNvSpPr/>
            <p:nvPr/>
          </p:nvSpPr>
          <p:spPr>
            <a:xfrm>
              <a:off x="3428402" y="4043834"/>
              <a:ext cx="24048" cy="11687"/>
            </a:xfrm>
            <a:custGeom>
              <a:rect b="b" l="l" r="r" t="t"/>
              <a:pathLst>
                <a:path extrusionOk="0" h="433" w="891">
                  <a:moveTo>
                    <a:pt x="216" y="1"/>
                  </a:moveTo>
                  <a:cubicBezTo>
                    <a:pt x="96" y="1"/>
                    <a:pt x="1" y="98"/>
                    <a:pt x="1" y="217"/>
                  </a:cubicBezTo>
                  <a:cubicBezTo>
                    <a:pt x="1" y="337"/>
                    <a:pt x="96" y="432"/>
                    <a:pt x="216" y="432"/>
                  </a:cubicBezTo>
                  <a:lnTo>
                    <a:pt x="675" y="432"/>
                  </a:lnTo>
                  <a:cubicBezTo>
                    <a:pt x="795" y="432"/>
                    <a:pt x="891" y="335"/>
                    <a:pt x="891" y="217"/>
                  </a:cubicBezTo>
                  <a:cubicBezTo>
                    <a:pt x="891" y="98"/>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3"/>
            <p:cNvSpPr/>
            <p:nvPr/>
          </p:nvSpPr>
          <p:spPr>
            <a:xfrm>
              <a:off x="3391129" y="4043834"/>
              <a:ext cx="24048" cy="11687"/>
            </a:xfrm>
            <a:custGeom>
              <a:rect b="b" l="l" r="r" t="t"/>
              <a:pathLst>
                <a:path extrusionOk="0" h="433" w="891">
                  <a:moveTo>
                    <a:pt x="216" y="1"/>
                  </a:moveTo>
                  <a:cubicBezTo>
                    <a:pt x="98" y="1"/>
                    <a:pt x="1" y="98"/>
                    <a:pt x="1" y="217"/>
                  </a:cubicBezTo>
                  <a:cubicBezTo>
                    <a:pt x="1" y="337"/>
                    <a:pt x="98" y="432"/>
                    <a:pt x="216" y="432"/>
                  </a:cubicBezTo>
                  <a:lnTo>
                    <a:pt x="677" y="432"/>
                  </a:lnTo>
                  <a:cubicBezTo>
                    <a:pt x="795" y="432"/>
                    <a:pt x="891" y="335"/>
                    <a:pt x="891" y="217"/>
                  </a:cubicBezTo>
                  <a:cubicBezTo>
                    <a:pt x="891" y="98"/>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3"/>
            <p:cNvSpPr/>
            <p:nvPr/>
          </p:nvSpPr>
          <p:spPr>
            <a:xfrm>
              <a:off x="3353910" y="4043834"/>
              <a:ext cx="24048" cy="11687"/>
            </a:xfrm>
            <a:custGeom>
              <a:rect b="b" l="l" r="r" t="t"/>
              <a:pathLst>
                <a:path extrusionOk="0" h="433" w="891">
                  <a:moveTo>
                    <a:pt x="215" y="1"/>
                  </a:moveTo>
                  <a:cubicBezTo>
                    <a:pt x="96" y="1"/>
                    <a:pt x="1" y="98"/>
                    <a:pt x="1" y="217"/>
                  </a:cubicBezTo>
                  <a:cubicBezTo>
                    <a:pt x="1" y="337"/>
                    <a:pt x="96" y="432"/>
                    <a:pt x="215" y="432"/>
                  </a:cubicBezTo>
                  <a:lnTo>
                    <a:pt x="675" y="432"/>
                  </a:lnTo>
                  <a:cubicBezTo>
                    <a:pt x="794" y="432"/>
                    <a:pt x="891" y="335"/>
                    <a:pt x="891" y="217"/>
                  </a:cubicBezTo>
                  <a:cubicBezTo>
                    <a:pt x="891" y="98"/>
                    <a:pt x="794"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3"/>
            <p:cNvSpPr/>
            <p:nvPr/>
          </p:nvSpPr>
          <p:spPr>
            <a:xfrm>
              <a:off x="3316637" y="4043834"/>
              <a:ext cx="24102" cy="11687"/>
            </a:xfrm>
            <a:custGeom>
              <a:rect b="b" l="l" r="r" t="t"/>
              <a:pathLst>
                <a:path extrusionOk="0" h="433" w="893">
                  <a:moveTo>
                    <a:pt x="217" y="1"/>
                  </a:moveTo>
                  <a:cubicBezTo>
                    <a:pt x="96" y="1"/>
                    <a:pt x="1" y="98"/>
                    <a:pt x="1" y="217"/>
                  </a:cubicBezTo>
                  <a:cubicBezTo>
                    <a:pt x="1" y="337"/>
                    <a:pt x="96" y="432"/>
                    <a:pt x="217" y="432"/>
                  </a:cubicBezTo>
                  <a:lnTo>
                    <a:pt x="675" y="432"/>
                  </a:lnTo>
                  <a:cubicBezTo>
                    <a:pt x="795" y="432"/>
                    <a:pt x="891" y="335"/>
                    <a:pt x="891" y="217"/>
                  </a:cubicBezTo>
                  <a:cubicBezTo>
                    <a:pt x="892" y="98"/>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3"/>
            <p:cNvSpPr/>
            <p:nvPr/>
          </p:nvSpPr>
          <p:spPr>
            <a:xfrm>
              <a:off x="3279417" y="4043834"/>
              <a:ext cx="24048" cy="11687"/>
            </a:xfrm>
            <a:custGeom>
              <a:rect b="b" l="l" r="r" t="t"/>
              <a:pathLst>
                <a:path extrusionOk="0" h="433" w="891">
                  <a:moveTo>
                    <a:pt x="216" y="1"/>
                  </a:moveTo>
                  <a:cubicBezTo>
                    <a:pt x="98" y="1"/>
                    <a:pt x="1" y="98"/>
                    <a:pt x="1" y="217"/>
                  </a:cubicBezTo>
                  <a:cubicBezTo>
                    <a:pt x="1" y="337"/>
                    <a:pt x="98" y="432"/>
                    <a:pt x="216" y="432"/>
                  </a:cubicBezTo>
                  <a:lnTo>
                    <a:pt x="676" y="432"/>
                  </a:lnTo>
                  <a:cubicBezTo>
                    <a:pt x="795" y="432"/>
                    <a:pt x="891" y="335"/>
                    <a:pt x="891" y="217"/>
                  </a:cubicBezTo>
                  <a:cubicBezTo>
                    <a:pt x="891" y="98"/>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3"/>
            <p:cNvSpPr/>
            <p:nvPr/>
          </p:nvSpPr>
          <p:spPr>
            <a:xfrm>
              <a:off x="3242198" y="4043834"/>
              <a:ext cx="24048" cy="11687"/>
            </a:xfrm>
            <a:custGeom>
              <a:rect b="b" l="l" r="r" t="t"/>
              <a:pathLst>
                <a:path extrusionOk="0" h="433" w="891">
                  <a:moveTo>
                    <a:pt x="215" y="1"/>
                  </a:moveTo>
                  <a:cubicBezTo>
                    <a:pt x="96" y="1"/>
                    <a:pt x="0" y="98"/>
                    <a:pt x="0" y="217"/>
                  </a:cubicBezTo>
                  <a:cubicBezTo>
                    <a:pt x="0" y="337"/>
                    <a:pt x="96" y="432"/>
                    <a:pt x="215" y="432"/>
                  </a:cubicBezTo>
                  <a:lnTo>
                    <a:pt x="675" y="432"/>
                  </a:lnTo>
                  <a:cubicBezTo>
                    <a:pt x="793" y="432"/>
                    <a:pt x="889" y="335"/>
                    <a:pt x="889" y="217"/>
                  </a:cubicBezTo>
                  <a:cubicBezTo>
                    <a:pt x="890" y="98"/>
                    <a:pt x="793"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3"/>
            <p:cNvSpPr/>
            <p:nvPr/>
          </p:nvSpPr>
          <p:spPr>
            <a:xfrm>
              <a:off x="3204925" y="4043834"/>
              <a:ext cx="24048" cy="11687"/>
            </a:xfrm>
            <a:custGeom>
              <a:rect b="b" l="l" r="r" t="t"/>
              <a:pathLst>
                <a:path extrusionOk="0" h="433" w="891">
                  <a:moveTo>
                    <a:pt x="216" y="1"/>
                  </a:moveTo>
                  <a:cubicBezTo>
                    <a:pt x="96" y="1"/>
                    <a:pt x="1" y="98"/>
                    <a:pt x="1" y="217"/>
                  </a:cubicBezTo>
                  <a:cubicBezTo>
                    <a:pt x="1" y="337"/>
                    <a:pt x="96" y="432"/>
                    <a:pt x="216" y="432"/>
                  </a:cubicBezTo>
                  <a:lnTo>
                    <a:pt x="675" y="432"/>
                  </a:lnTo>
                  <a:cubicBezTo>
                    <a:pt x="795" y="432"/>
                    <a:pt x="891" y="335"/>
                    <a:pt x="891" y="217"/>
                  </a:cubicBezTo>
                  <a:cubicBezTo>
                    <a:pt x="891" y="98"/>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3"/>
            <p:cNvSpPr/>
            <p:nvPr/>
          </p:nvSpPr>
          <p:spPr>
            <a:xfrm>
              <a:off x="3142821" y="4043834"/>
              <a:ext cx="48933" cy="11687"/>
            </a:xfrm>
            <a:custGeom>
              <a:rect b="b" l="l" r="r" t="t"/>
              <a:pathLst>
                <a:path extrusionOk="0" h="433" w="1813">
                  <a:moveTo>
                    <a:pt x="216" y="1"/>
                  </a:moveTo>
                  <a:cubicBezTo>
                    <a:pt x="96" y="1"/>
                    <a:pt x="0" y="98"/>
                    <a:pt x="0" y="217"/>
                  </a:cubicBezTo>
                  <a:cubicBezTo>
                    <a:pt x="0" y="337"/>
                    <a:pt x="96" y="432"/>
                    <a:pt x="216" y="432"/>
                  </a:cubicBezTo>
                  <a:lnTo>
                    <a:pt x="1595" y="432"/>
                  </a:lnTo>
                  <a:cubicBezTo>
                    <a:pt x="1715" y="432"/>
                    <a:pt x="1811" y="335"/>
                    <a:pt x="1811" y="217"/>
                  </a:cubicBezTo>
                  <a:cubicBezTo>
                    <a:pt x="1812" y="98"/>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3"/>
            <p:cNvSpPr/>
            <p:nvPr/>
          </p:nvSpPr>
          <p:spPr>
            <a:xfrm>
              <a:off x="3428402" y="3994200"/>
              <a:ext cx="24048" cy="11660"/>
            </a:xfrm>
            <a:custGeom>
              <a:rect b="b" l="l" r="r" t="t"/>
              <a:pathLst>
                <a:path extrusionOk="0" h="432" w="891">
                  <a:moveTo>
                    <a:pt x="216" y="0"/>
                  </a:moveTo>
                  <a:cubicBezTo>
                    <a:pt x="96" y="0"/>
                    <a:pt x="1" y="96"/>
                    <a:pt x="1" y="216"/>
                  </a:cubicBezTo>
                  <a:cubicBezTo>
                    <a:pt x="1" y="335"/>
                    <a:pt x="96" y="432"/>
                    <a:pt x="216" y="432"/>
                  </a:cubicBezTo>
                  <a:lnTo>
                    <a:pt x="675" y="432"/>
                  </a:lnTo>
                  <a:cubicBezTo>
                    <a:pt x="795" y="432"/>
                    <a:pt x="891" y="335"/>
                    <a:pt x="891" y="216"/>
                  </a:cubicBezTo>
                  <a:cubicBezTo>
                    <a:pt x="891" y="96"/>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3"/>
            <p:cNvSpPr/>
            <p:nvPr/>
          </p:nvSpPr>
          <p:spPr>
            <a:xfrm>
              <a:off x="3391129" y="3994200"/>
              <a:ext cx="24048" cy="11660"/>
            </a:xfrm>
            <a:custGeom>
              <a:rect b="b" l="l" r="r" t="t"/>
              <a:pathLst>
                <a:path extrusionOk="0" h="432" w="891">
                  <a:moveTo>
                    <a:pt x="216" y="0"/>
                  </a:moveTo>
                  <a:cubicBezTo>
                    <a:pt x="98" y="0"/>
                    <a:pt x="1" y="96"/>
                    <a:pt x="1" y="216"/>
                  </a:cubicBezTo>
                  <a:cubicBezTo>
                    <a:pt x="1" y="335"/>
                    <a:pt x="98" y="432"/>
                    <a:pt x="216" y="432"/>
                  </a:cubicBezTo>
                  <a:lnTo>
                    <a:pt x="677" y="432"/>
                  </a:lnTo>
                  <a:cubicBezTo>
                    <a:pt x="795" y="432"/>
                    <a:pt x="891" y="335"/>
                    <a:pt x="891" y="216"/>
                  </a:cubicBezTo>
                  <a:cubicBezTo>
                    <a:pt x="891" y="96"/>
                    <a:pt x="795" y="0"/>
                    <a:pt x="6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3"/>
            <p:cNvSpPr/>
            <p:nvPr/>
          </p:nvSpPr>
          <p:spPr>
            <a:xfrm>
              <a:off x="3353910" y="3994200"/>
              <a:ext cx="24102" cy="11660"/>
            </a:xfrm>
            <a:custGeom>
              <a:rect b="b" l="l" r="r" t="t"/>
              <a:pathLst>
                <a:path extrusionOk="0" h="432" w="893">
                  <a:moveTo>
                    <a:pt x="215" y="0"/>
                  </a:moveTo>
                  <a:cubicBezTo>
                    <a:pt x="96" y="0"/>
                    <a:pt x="1" y="96"/>
                    <a:pt x="1" y="216"/>
                  </a:cubicBezTo>
                  <a:cubicBezTo>
                    <a:pt x="1" y="335"/>
                    <a:pt x="96" y="432"/>
                    <a:pt x="215" y="432"/>
                  </a:cubicBezTo>
                  <a:lnTo>
                    <a:pt x="675" y="432"/>
                  </a:lnTo>
                  <a:cubicBezTo>
                    <a:pt x="794" y="432"/>
                    <a:pt x="891" y="335"/>
                    <a:pt x="891" y="216"/>
                  </a:cubicBezTo>
                  <a:cubicBezTo>
                    <a:pt x="892" y="96"/>
                    <a:pt x="79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3"/>
            <p:cNvSpPr/>
            <p:nvPr/>
          </p:nvSpPr>
          <p:spPr>
            <a:xfrm>
              <a:off x="3316637" y="3994200"/>
              <a:ext cx="24102" cy="11660"/>
            </a:xfrm>
            <a:custGeom>
              <a:rect b="b" l="l" r="r" t="t"/>
              <a:pathLst>
                <a:path extrusionOk="0" h="432" w="893">
                  <a:moveTo>
                    <a:pt x="217" y="0"/>
                  </a:moveTo>
                  <a:cubicBezTo>
                    <a:pt x="96" y="0"/>
                    <a:pt x="1" y="96"/>
                    <a:pt x="1" y="216"/>
                  </a:cubicBezTo>
                  <a:cubicBezTo>
                    <a:pt x="1" y="335"/>
                    <a:pt x="96" y="432"/>
                    <a:pt x="217" y="432"/>
                  </a:cubicBezTo>
                  <a:lnTo>
                    <a:pt x="675" y="432"/>
                  </a:lnTo>
                  <a:cubicBezTo>
                    <a:pt x="795" y="432"/>
                    <a:pt x="891" y="335"/>
                    <a:pt x="891" y="216"/>
                  </a:cubicBezTo>
                  <a:cubicBezTo>
                    <a:pt x="892" y="96"/>
                    <a:pt x="795" y="0"/>
                    <a:pt x="6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3"/>
            <p:cNvSpPr/>
            <p:nvPr/>
          </p:nvSpPr>
          <p:spPr>
            <a:xfrm>
              <a:off x="3279417" y="3994200"/>
              <a:ext cx="24048" cy="11660"/>
            </a:xfrm>
            <a:custGeom>
              <a:rect b="b" l="l" r="r" t="t"/>
              <a:pathLst>
                <a:path extrusionOk="0" h="432" w="891">
                  <a:moveTo>
                    <a:pt x="216" y="0"/>
                  </a:moveTo>
                  <a:cubicBezTo>
                    <a:pt x="98" y="0"/>
                    <a:pt x="1" y="96"/>
                    <a:pt x="1" y="216"/>
                  </a:cubicBezTo>
                  <a:cubicBezTo>
                    <a:pt x="1" y="335"/>
                    <a:pt x="98" y="432"/>
                    <a:pt x="216" y="432"/>
                  </a:cubicBezTo>
                  <a:lnTo>
                    <a:pt x="676" y="432"/>
                  </a:lnTo>
                  <a:cubicBezTo>
                    <a:pt x="795" y="432"/>
                    <a:pt x="891" y="335"/>
                    <a:pt x="891" y="216"/>
                  </a:cubicBezTo>
                  <a:cubicBezTo>
                    <a:pt x="891" y="96"/>
                    <a:pt x="795"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3"/>
            <p:cNvSpPr/>
            <p:nvPr/>
          </p:nvSpPr>
          <p:spPr>
            <a:xfrm>
              <a:off x="3242198" y="3994200"/>
              <a:ext cx="24048" cy="11660"/>
            </a:xfrm>
            <a:custGeom>
              <a:rect b="b" l="l" r="r" t="t"/>
              <a:pathLst>
                <a:path extrusionOk="0" h="432" w="891">
                  <a:moveTo>
                    <a:pt x="215" y="0"/>
                  </a:moveTo>
                  <a:cubicBezTo>
                    <a:pt x="96" y="0"/>
                    <a:pt x="0" y="96"/>
                    <a:pt x="0" y="216"/>
                  </a:cubicBezTo>
                  <a:cubicBezTo>
                    <a:pt x="0" y="335"/>
                    <a:pt x="96" y="432"/>
                    <a:pt x="215" y="432"/>
                  </a:cubicBezTo>
                  <a:lnTo>
                    <a:pt x="675" y="432"/>
                  </a:lnTo>
                  <a:cubicBezTo>
                    <a:pt x="793" y="432"/>
                    <a:pt x="889" y="335"/>
                    <a:pt x="889" y="216"/>
                  </a:cubicBezTo>
                  <a:cubicBezTo>
                    <a:pt x="890" y="96"/>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3"/>
            <p:cNvSpPr/>
            <p:nvPr/>
          </p:nvSpPr>
          <p:spPr>
            <a:xfrm>
              <a:off x="3204925" y="3994200"/>
              <a:ext cx="24048" cy="11660"/>
            </a:xfrm>
            <a:custGeom>
              <a:rect b="b" l="l" r="r" t="t"/>
              <a:pathLst>
                <a:path extrusionOk="0" h="432" w="891">
                  <a:moveTo>
                    <a:pt x="216" y="0"/>
                  </a:moveTo>
                  <a:cubicBezTo>
                    <a:pt x="96" y="0"/>
                    <a:pt x="1" y="96"/>
                    <a:pt x="1" y="216"/>
                  </a:cubicBezTo>
                  <a:cubicBezTo>
                    <a:pt x="1" y="335"/>
                    <a:pt x="96" y="432"/>
                    <a:pt x="216" y="432"/>
                  </a:cubicBezTo>
                  <a:lnTo>
                    <a:pt x="675" y="432"/>
                  </a:lnTo>
                  <a:cubicBezTo>
                    <a:pt x="795" y="432"/>
                    <a:pt x="891" y="335"/>
                    <a:pt x="891" y="216"/>
                  </a:cubicBezTo>
                  <a:cubicBezTo>
                    <a:pt x="891" y="96"/>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3"/>
            <p:cNvSpPr/>
            <p:nvPr/>
          </p:nvSpPr>
          <p:spPr>
            <a:xfrm>
              <a:off x="3142821" y="3994200"/>
              <a:ext cx="48933" cy="11660"/>
            </a:xfrm>
            <a:custGeom>
              <a:rect b="b" l="l" r="r" t="t"/>
              <a:pathLst>
                <a:path extrusionOk="0" h="432" w="1813">
                  <a:moveTo>
                    <a:pt x="216" y="0"/>
                  </a:moveTo>
                  <a:cubicBezTo>
                    <a:pt x="96" y="0"/>
                    <a:pt x="0" y="96"/>
                    <a:pt x="0" y="216"/>
                  </a:cubicBezTo>
                  <a:cubicBezTo>
                    <a:pt x="0" y="335"/>
                    <a:pt x="96" y="432"/>
                    <a:pt x="216" y="432"/>
                  </a:cubicBezTo>
                  <a:lnTo>
                    <a:pt x="1595" y="432"/>
                  </a:lnTo>
                  <a:cubicBezTo>
                    <a:pt x="1715" y="432"/>
                    <a:pt x="1811" y="335"/>
                    <a:pt x="1811" y="216"/>
                  </a:cubicBezTo>
                  <a:cubicBezTo>
                    <a:pt x="1812" y="96"/>
                    <a:pt x="1715" y="0"/>
                    <a:pt x="15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3"/>
            <p:cNvSpPr/>
            <p:nvPr/>
          </p:nvSpPr>
          <p:spPr>
            <a:xfrm>
              <a:off x="3136613" y="3814149"/>
              <a:ext cx="42725" cy="11687"/>
            </a:xfrm>
            <a:custGeom>
              <a:rect b="b" l="l" r="r" t="t"/>
              <a:pathLst>
                <a:path extrusionOk="0" h="433" w="1583">
                  <a:moveTo>
                    <a:pt x="216" y="1"/>
                  </a:moveTo>
                  <a:cubicBezTo>
                    <a:pt x="96" y="1"/>
                    <a:pt x="0" y="98"/>
                    <a:pt x="0" y="216"/>
                  </a:cubicBezTo>
                  <a:cubicBezTo>
                    <a:pt x="0" y="337"/>
                    <a:pt x="96" y="432"/>
                    <a:pt x="216" y="432"/>
                  </a:cubicBezTo>
                  <a:lnTo>
                    <a:pt x="1367" y="432"/>
                  </a:lnTo>
                  <a:cubicBezTo>
                    <a:pt x="1485" y="432"/>
                    <a:pt x="1581" y="337"/>
                    <a:pt x="1581" y="216"/>
                  </a:cubicBezTo>
                  <a:cubicBezTo>
                    <a:pt x="1582" y="98"/>
                    <a:pt x="1485"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3"/>
            <p:cNvSpPr/>
            <p:nvPr/>
          </p:nvSpPr>
          <p:spPr>
            <a:xfrm>
              <a:off x="3136613" y="3863838"/>
              <a:ext cx="42725" cy="11633"/>
            </a:xfrm>
            <a:custGeom>
              <a:rect b="b" l="l" r="r" t="t"/>
              <a:pathLst>
                <a:path extrusionOk="0" h="431" w="1583">
                  <a:moveTo>
                    <a:pt x="216" y="1"/>
                  </a:moveTo>
                  <a:cubicBezTo>
                    <a:pt x="96" y="1"/>
                    <a:pt x="0" y="96"/>
                    <a:pt x="0" y="215"/>
                  </a:cubicBezTo>
                  <a:cubicBezTo>
                    <a:pt x="0" y="335"/>
                    <a:pt x="96" y="431"/>
                    <a:pt x="216" y="431"/>
                  </a:cubicBezTo>
                  <a:lnTo>
                    <a:pt x="1367" y="431"/>
                  </a:lnTo>
                  <a:cubicBezTo>
                    <a:pt x="1485" y="431"/>
                    <a:pt x="1581" y="335"/>
                    <a:pt x="1581" y="215"/>
                  </a:cubicBezTo>
                  <a:cubicBezTo>
                    <a:pt x="1582" y="96"/>
                    <a:pt x="1485"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3"/>
            <p:cNvSpPr/>
            <p:nvPr/>
          </p:nvSpPr>
          <p:spPr>
            <a:xfrm>
              <a:off x="3136613" y="3838953"/>
              <a:ext cx="42725" cy="11687"/>
            </a:xfrm>
            <a:custGeom>
              <a:rect b="b" l="l" r="r" t="t"/>
              <a:pathLst>
                <a:path extrusionOk="0" h="433" w="1583">
                  <a:moveTo>
                    <a:pt x="216" y="1"/>
                  </a:moveTo>
                  <a:cubicBezTo>
                    <a:pt x="96" y="1"/>
                    <a:pt x="0" y="98"/>
                    <a:pt x="0" y="216"/>
                  </a:cubicBezTo>
                  <a:cubicBezTo>
                    <a:pt x="0" y="337"/>
                    <a:pt x="96" y="432"/>
                    <a:pt x="216" y="432"/>
                  </a:cubicBezTo>
                  <a:lnTo>
                    <a:pt x="1367" y="432"/>
                  </a:lnTo>
                  <a:cubicBezTo>
                    <a:pt x="1485" y="432"/>
                    <a:pt x="1581" y="335"/>
                    <a:pt x="1581" y="216"/>
                  </a:cubicBezTo>
                  <a:cubicBezTo>
                    <a:pt x="1582" y="99"/>
                    <a:pt x="1485"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3"/>
            <p:cNvSpPr/>
            <p:nvPr/>
          </p:nvSpPr>
          <p:spPr>
            <a:xfrm>
              <a:off x="3217313" y="3814149"/>
              <a:ext cx="42725" cy="11687"/>
            </a:xfrm>
            <a:custGeom>
              <a:rect b="b" l="l" r="r" t="t"/>
              <a:pathLst>
                <a:path extrusionOk="0" h="433" w="1583">
                  <a:moveTo>
                    <a:pt x="216" y="1"/>
                  </a:moveTo>
                  <a:cubicBezTo>
                    <a:pt x="96" y="1"/>
                    <a:pt x="0" y="98"/>
                    <a:pt x="0" y="216"/>
                  </a:cubicBezTo>
                  <a:cubicBezTo>
                    <a:pt x="0" y="337"/>
                    <a:pt x="97" y="432"/>
                    <a:pt x="216" y="432"/>
                  </a:cubicBezTo>
                  <a:lnTo>
                    <a:pt x="1367" y="432"/>
                  </a:lnTo>
                  <a:cubicBezTo>
                    <a:pt x="1487" y="432"/>
                    <a:pt x="1582" y="337"/>
                    <a:pt x="1582" y="216"/>
                  </a:cubicBezTo>
                  <a:cubicBezTo>
                    <a:pt x="1582" y="98"/>
                    <a:pt x="1487"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3"/>
            <p:cNvSpPr/>
            <p:nvPr/>
          </p:nvSpPr>
          <p:spPr>
            <a:xfrm>
              <a:off x="3217313" y="3863838"/>
              <a:ext cx="42725" cy="11633"/>
            </a:xfrm>
            <a:custGeom>
              <a:rect b="b" l="l" r="r" t="t"/>
              <a:pathLst>
                <a:path extrusionOk="0" h="431" w="1583">
                  <a:moveTo>
                    <a:pt x="216" y="1"/>
                  </a:moveTo>
                  <a:cubicBezTo>
                    <a:pt x="96" y="1"/>
                    <a:pt x="0" y="96"/>
                    <a:pt x="0" y="215"/>
                  </a:cubicBezTo>
                  <a:cubicBezTo>
                    <a:pt x="0" y="335"/>
                    <a:pt x="97" y="431"/>
                    <a:pt x="216" y="431"/>
                  </a:cubicBezTo>
                  <a:lnTo>
                    <a:pt x="1367" y="431"/>
                  </a:lnTo>
                  <a:cubicBezTo>
                    <a:pt x="1487" y="431"/>
                    <a:pt x="1582" y="335"/>
                    <a:pt x="1582" y="215"/>
                  </a:cubicBezTo>
                  <a:cubicBezTo>
                    <a:pt x="1582" y="96"/>
                    <a:pt x="1487"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3"/>
            <p:cNvSpPr/>
            <p:nvPr/>
          </p:nvSpPr>
          <p:spPr>
            <a:xfrm>
              <a:off x="3217313" y="3838953"/>
              <a:ext cx="42725" cy="11687"/>
            </a:xfrm>
            <a:custGeom>
              <a:rect b="b" l="l" r="r" t="t"/>
              <a:pathLst>
                <a:path extrusionOk="0" h="433" w="1583">
                  <a:moveTo>
                    <a:pt x="216" y="1"/>
                  </a:moveTo>
                  <a:cubicBezTo>
                    <a:pt x="96" y="1"/>
                    <a:pt x="0" y="98"/>
                    <a:pt x="0" y="216"/>
                  </a:cubicBezTo>
                  <a:cubicBezTo>
                    <a:pt x="0" y="337"/>
                    <a:pt x="97" y="432"/>
                    <a:pt x="216" y="432"/>
                  </a:cubicBezTo>
                  <a:lnTo>
                    <a:pt x="1367" y="432"/>
                  </a:lnTo>
                  <a:cubicBezTo>
                    <a:pt x="1487" y="432"/>
                    <a:pt x="1582" y="335"/>
                    <a:pt x="1582" y="216"/>
                  </a:cubicBezTo>
                  <a:cubicBezTo>
                    <a:pt x="1582" y="99"/>
                    <a:pt x="1487"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3"/>
            <p:cNvSpPr/>
            <p:nvPr/>
          </p:nvSpPr>
          <p:spPr>
            <a:xfrm>
              <a:off x="3335233" y="3807996"/>
              <a:ext cx="123479" cy="73737"/>
            </a:xfrm>
            <a:custGeom>
              <a:rect b="b" l="l" r="r" t="t"/>
              <a:pathLst>
                <a:path extrusionOk="0" h="2732" w="4575">
                  <a:moveTo>
                    <a:pt x="2658" y="0"/>
                  </a:moveTo>
                  <a:cubicBezTo>
                    <a:pt x="2489" y="0"/>
                    <a:pt x="2337" y="94"/>
                    <a:pt x="2260" y="246"/>
                  </a:cubicBezTo>
                  <a:lnTo>
                    <a:pt x="1367" y="2034"/>
                  </a:lnTo>
                  <a:lnTo>
                    <a:pt x="933" y="1167"/>
                  </a:lnTo>
                  <a:cubicBezTo>
                    <a:pt x="856" y="1015"/>
                    <a:pt x="704" y="921"/>
                    <a:pt x="535" y="921"/>
                  </a:cubicBezTo>
                  <a:lnTo>
                    <a:pt x="216" y="921"/>
                  </a:lnTo>
                  <a:cubicBezTo>
                    <a:pt x="96" y="921"/>
                    <a:pt x="1" y="1016"/>
                    <a:pt x="1" y="1136"/>
                  </a:cubicBezTo>
                  <a:cubicBezTo>
                    <a:pt x="1" y="1255"/>
                    <a:pt x="96" y="1350"/>
                    <a:pt x="216" y="1350"/>
                  </a:cubicBezTo>
                  <a:lnTo>
                    <a:pt x="535" y="1350"/>
                  </a:lnTo>
                  <a:cubicBezTo>
                    <a:pt x="541" y="1350"/>
                    <a:pt x="545" y="1355"/>
                    <a:pt x="548" y="1358"/>
                  </a:cubicBezTo>
                  <a:lnTo>
                    <a:pt x="1173" y="2611"/>
                  </a:lnTo>
                  <a:cubicBezTo>
                    <a:pt x="1209" y="2683"/>
                    <a:pt x="1283" y="2731"/>
                    <a:pt x="1367" y="2731"/>
                  </a:cubicBezTo>
                  <a:cubicBezTo>
                    <a:pt x="1450" y="2731"/>
                    <a:pt x="1522" y="2683"/>
                    <a:pt x="1561" y="2611"/>
                  </a:cubicBezTo>
                  <a:lnTo>
                    <a:pt x="2648" y="439"/>
                  </a:lnTo>
                  <a:cubicBezTo>
                    <a:pt x="2649" y="433"/>
                    <a:pt x="2655" y="431"/>
                    <a:pt x="2661" y="431"/>
                  </a:cubicBezTo>
                  <a:lnTo>
                    <a:pt x="4359" y="431"/>
                  </a:lnTo>
                  <a:cubicBezTo>
                    <a:pt x="4479" y="431"/>
                    <a:pt x="4574" y="336"/>
                    <a:pt x="4574" y="217"/>
                  </a:cubicBezTo>
                  <a:cubicBezTo>
                    <a:pt x="4573" y="96"/>
                    <a:pt x="4477" y="0"/>
                    <a:pt x="4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3"/>
            <p:cNvSpPr/>
            <p:nvPr/>
          </p:nvSpPr>
          <p:spPr>
            <a:xfrm>
              <a:off x="3409077" y="3832800"/>
              <a:ext cx="44075" cy="48933"/>
            </a:xfrm>
            <a:custGeom>
              <a:rect b="b" l="l" r="r" t="t"/>
              <a:pathLst>
                <a:path extrusionOk="0" h="1813" w="1633">
                  <a:moveTo>
                    <a:pt x="243" y="0"/>
                  </a:moveTo>
                  <a:cubicBezTo>
                    <a:pt x="194" y="0"/>
                    <a:pt x="144" y="17"/>
                    <a:pt x="103" y="51"/>
                  </a:cubicBezTo>
                  <a:cubicBezTo>
                    <a:pt x="10" y="126"/>
                    <a:pt x="0" y="262"/>
                    <a:pt x="75" y="355"/>
                  </a:cubicBezTo>
                  <a:lnTo>
                    <a:pt x="536" y="906"/>
                  </a:lnTo>
                  <a:lnTo>
                    <a:pt x="75" y="1458"/>
                  </a:lnTo>
                  <a:cubicBezTo>
                    <a:pt x="0" y="1550"/>
                    <a:pt x="13" y="1686"/>
                    <a:pt x="103" y="1761"/>
                  </a:cubicBezTo>
                  <a:cubicBezTo>
                    <a:pt x="143" y="1796"/>
                    <a:pt x="191" y="1812"/>
                    <a:pt x="240" y="1812"/>
                  </a:cubicBezTo>
                  <a:cubicBezTo>
                    <a:pt x="303" y="1812"/>
                    <a:pt x="363" y="1785"/>
                    <a:pt x="407" y="1734"/>
                  </a:cubicBezTo>
                  <a:lnTo>
                    <a:pt x="816" y="1242"/>
                  </a:lnTo>
                  <a:lnTo>
                    <a:pt x="1225" y="1734"/>
                  </a:lnTo>
                  <a:cubicBezTo>
                    <a:pt x="1268" y="1785"/>
                    <a:pt x="1327" y="1812"/>
                    <a:pt x="1391" y="1812"/>
                  </a:cubicBezTo>
                  <a:cubicBezTo>
                    <a:pt x="1440" y="1812"/>
                    <a:pt x="1489" y="1796"/>
                    <a:pt x="1529" y="1761"/>
                  </a:cubicBezTo>
                  <a:cubicBezTo>
                    <a:pt x="1621" y="1686"/>
                    <a:pt x="1633" y="1550"/>
                    <a:pt x="1556" y="1458"/>
                  </a:cubicBezTo>
                  <a:lnTo>
                    <a:pt x="1097" y="906"/>
                  </a:lnTo>
                  <a:lnTo>
                    <a:pt x="1556" y="355"/>
                  </a:lnTo>
                  <a:cubicBezTo>
                    <a:pt x="1633" y="262"/>
                    <a:pt x="1620" y="126"/>
                    <a:pt x="1529" y="51"/>
                  </a:cubicBezTo>
                  <a:cubicBezTo>
                    <a:pt x="1488" y="17"/>
                    <a:pt x="1439" y="1"/>
                    <a:pt x="1390" y="1"/>
                  </a:cubicBezTo>
                  <a:cubicBezTo>
                    <a:pt x="1328" y="1"/>
                    <a:pt x="1267" y="27"/>
                    <a:pt x="1225" y="77"/>
                  </a:cubicBezTo>
                  <a:lnTo>
                    <a:pt x="816" y="569"/>
                  </a:lnTo>
                  <a:lnTo>
                    <a:pt x="407" y="77"/>
                  </a:lnTo>
                  <a:cubicBezTo>
                    <a:pt x="365" y="26"/>
                    <a:pt x="304" y="0"/>
                    <a:pt x="2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3"/>
            <p:cNvSpPr/>
            <p:nvPr/>
          </p:nvSpPr>
          <p:spPr>
            <a:xfrm>
              <a:off x="3111810" y="3783219"/>
              <a:ext cx="371733" cy="346795"/>
            </a:xfrm>
            <a:custGeom>
              <a:rect b="b" l="l" r="r" t="t"/>
              <a:pathLst>
                <a:path extrusionOk="0" h="12849" w="13773">
                  <a:moveTo>
                    <a:pt x="13324" y="427"/>
                  </a:moveTo>
                  <a:cubicBezTo>
                    <a:pt x="13331" y="427"/>
                    <a:pt x="13339" y="435"/>
                    <a:pt x="13339" y="442"/>
                  </a:cubicBezTo>
                  <a:lnTo>
                    <a:pt x="13339" y="4121"/>
                  </a:lnTo>
                  <a:cubicBezTo>
                    <a:pt x="13339" y="4128"/>
                    <a:pt x="13331" y="4135"/>
                    <a:pt x="13324" y="4135"/>
                  </a:cubicBezTo>
                  <a:lnTo>
                    <a:pt x="7806" y="4135"/>
                  </a:lnTo>
                  <a:cubicBezTo>
                    <a:pt x="7798" y="4135"/>
                    <a:pt x="7791" y="4128"/>
                    <a:pt x="7791" y="4121"/>
                  </a:cubicBezTo>
                  <a:lnTo>
                    <a:pt x="7791" y="442"/>
                  </a:lnTo>
                  <a:cubicBezTo>
                    <a:pt x="7791" y="435"/>
                    <a:pt x="7798" y="427"/>
                    <a:pt x="7806" y="427"/>
                  </a:cubicBezTo>
                  <a:close/>
                  <a:moveTo>
                    <a:pt x="5979" y="427"/>
                  </a:moveTo>
                  <a:lnTo>
                    <a:pt x="5979" y="4135"/>
                  </a:lnTo>
                  <a:lnTo>
                    <a:pt x="3666" y="4135"/>
                  </a:lnTo>
                  <a:cubicBezTo>
                    <a:pt x="3579" y="4135"/>
                    <a:pt x="3497" y="4153"/>
                    <a:pt x="3422" y="4182"/>
                  </a:cubicBezTo>
                  <a:lnTo>
                    <a:pt x="3422" y="672"/>
                  </a:lnTo>
                  <a:cubicBezTo>
                    <a:pt x="3422" y="537"/>
                    <a:pt x="3532" y="427"/>
                    <a:pt x="3666" y="427"/>
                  </a:cubicBezTo>
                  <a:close/>
                  <a:moveTo>
                    <a:pt x="2744" y="429"/>
                  </a:moveTo>
                  <a:cubicBezTo>
                    <a:pt x="2879" y="429"/>
                    <a:pt x="2989" y="539"/>
                    <a:pt x="2989" y="674"/>
                  </a:cubicBezTo>
                  <a:lnTo>
                    <a:pt x="2989" y="4183"/>
                  </a:lnTo>
                  <a:cubicBezTo>
                    <a:pt x="2914" y="4154"/>
                    <a:pt x="2831" y="4138"/>
                    <a:pt x="2744" y="4138"/>
                  </a:cubicBezTo>
                  <a:lnTo>
                    <a:pt x="432" y="4138"/>
                  </a:lnTo>
                  <a:lnTo>
                    <a:pt x="432" y="429"/>
                  </a:lnTo>
                  <a:close/>
                  <a:moveTo>
                    <a:pt x="12865" y="7327"/>
                  </a:moveTo>
                  <a:cubicBezTo>
                    <a:pt x="13127" y="7327"/>
                    <a:pt x="13339" y="7541"/>
                    <a:pt x="13339" y="7801"/>
                  </a:cubicBezTo>
                  <a:lnTo>
                    <a:pt x="13339" y="11941"/>
                  </a:lnTo>
                  <a:cubicBezTo>
                    <a:pt x="13339" y="12203"/>
                    <a:pt x="13126" y="12414"/>
                    <a:pt x="12865" y="12414"/>
                  </a:cubicBezTo>
                  <a:lnTo>
                    <a:pt x="905" y="12414"/>
                  </a:lnTo>
                  <a:cubicBezTo>
                    <a:pt x="643" y="12414"/>
                    <a:pt x="430" y="12201"/>
                    <a:pt x="430" y="11941"/>
                  </a:cubicBezTo>
                  <a:lnTo>
                    <a:pt x="430" y="7803"/>
                  </a:lnTo>
                  <a:cubicBezTo>
                    <a:pt x="430" y="7541"/>
                    <a:pt x="644" y="7330"/>
                    <a:pt x="905" y="7330"/>
                  </a:cubicBezTo>
                  <a:lnTo>
                    <a:pt x="12865" y="7330"/>
                  </a:lnTo>
                  <a:lnTo>
                    <a:pt x="12865" y="7327"/>
                  </a:lnTo>
                  <a:close/>
                  <a:moveTo>
                    <a:pt x="217" y="1"/>
                  </a:moveTo>
                  <a:cubicBezTo>
                    <a:pt x="99" y="1"/>
                    <a:pt x="2" y="96"/>
                    <a:pt x="2" y="216"/>
                  </a:cubicBezTo>
                  <a:lnTo>
                    <a:pt x="2" y="4355"/>
                  </a:lnTo>
                  <a:cubicBezTo>
                    <a:pt x="2" y="4474"/>
                    <a:pt x="99" y="4570"/>
                    <a:pt x="217" y="4570"/>
                  </a:cubicBezTo>
                  <a:lnTo>
                    <a:pt x="2747" y="4570"/>
                  </a:lnTo>
                  <a:cubicBezTo>
                    <a:pt x="2880" y="4570"/>
                    <a:pt x="2990" y="4681"/>
                    <a:pt x="2990" y="4814"/>
                  </a:cubicBezTo>
                  <a:lnTo>
                    <a:pt x="2990" y="5274"/>
                  </a:lnTo>
                  <a:cubicBezTo>
                    <a:pt x="2990" y="5646"/>
                    <a:pt x="3294" y="5949"/>
                    <a:pt x="3666" y="5949"/>
                  </a:cubicBezTo>
                  <a:lnTo>
                    <a:pt x="6672" y="5949"/>
                  </a:lnTo>
                  <a:lnTo>
                    <a:pt x="6671" y="6897"/>
                  </a:lnTo>
                  <a:lnTo>
                    <a:pt x="906" y="6897"/>
                  </a:lnTo>
                  <a:cubicBezTo>
                    <a:pt x="407" y="6897"/>
                    <a:pt x="0" y="7304"/>
                    <a:pt x="0" y="7803"/>
                  </a:cubicBezTo>
                  <a:lnTo>
                    <a:pt x="0" y="11942"/>
                  </a:lnTo>
                  <a:cubicBezTo>
                    <a:pt x="0" y="12441"/>
                    <a:pt x="407" y="12848"/>
                    <a:pt x="906" y="12848"/>
                  </a:cubicBezTo>
                  <a:lnTo>
                    <a:pt x="12867" y="12848"/>
                  </a:lnTo>
                  <a:cubicBezTo>
                    <a:pt x="13366" y="12848"/>
                    <a:pt x="13773" y="12441"/>
                    <a:pt x="13773" y="11942"/>
                  </a:cubicBezTo>
                  <a:lnTo>
                    <a:pt x="13773" y="7803"/>
                  </a:lnTo>
                  <a:cubicBezTo>
                    <a:pt x="13773" y="7304"/>
                    <a:pt x="13366" y="6897"/>
                    <a:pt x="12867" y="6897"/>
                  </a:cubicBezTo>
                  <a:lnTo>
                    <a:pt x="7104" y="6897"/>
                  </a:lnTo>
                  <a:lnTo>
                    <a:pt x="7105" y="5949"/>
                  </a:lnTo>
                  <a:lnTo>
                    <a:pt x="10107" y="5949"/>
                  </a:lnTo>
                  <a:cubicBezTo>
                    <a:pt x="10479" y="5949"/>
                    <a:pt x="10781" y="5645"/>
                    <a:pt x="10781" y="5274"/>
                  </a:cubicBezTo>
                  <a:lnTo>
                    <a:pt x="10781" y="4570"/>
                  </a:lnTo>
                  <a:lnTo>
                    <a:pt x="13324" y="4570"/>
                  </a:lnTo>
                  <a:cubicBezTo>
                    <a:pt x="13570" y="4570"/>
                    <a:pt x="13770" y="4371"/>
                    <a:pt x="13770" y="4125"/>
                  </a:cubicBezTo>
                  <a:lnTo>
                    <a:pt x="13770" y="445"/>
                  </a:lnTo>
                  <a:cubicBezTo>
                    <a:pt x="13770" y="199"/>
                    <a:pt x="13570" y="1"/>
                    <a:pt x="13324" y="1"/>
                  </a:cubicBezTo>
                  <a:lnTo>
                    <a:pt x="7806" y="1"/>
                  </a:lnTo>
                  <a:cubicBezTo>
                    <a:pt x="7559" y="1"/>
                    <a:pt x="7360" y="199"/>
                    <a:pt x="7360" y="445"/>
                  </a:cubicBezTo>
                  <a:lnTo>
                    <a:pt x="7360" y="4125"/>
                  </a:lnTo>
                  <a:cubicBezTo>
                    <a:pt x="7360" y="4371"/>
                    <a:pt x="7559" y="4570"/>
                    <a:pt x="7806" y="4570"/>
                  </a:cubicBezTo>
                  <a:lnTo>
                    <a:pt x="10348" y="4570"/>
                  </a:lnTo>
                  <a:lnTo>
                    <a:pt x="10348" y="5274"/>
                  </a:lnTo>
                  <a:cubicBezTo>
                    <a:pt x="10348" y="5408"/>
                    <a:pt x="10238" y="5518"/>
                    <a:pt x="10104" y="5518"/>
                  </a:cubicBezTo>
                  <a:lnTo>
                    <a:pt x="3663" y="5518"/>
                  </a:lnTo>
                  <a:cubicBezTo>
                    <a:pt x="3530" y="5518"/>
                    <a:pt x="3420" y="5408"/>
                    <a:pt x="3420" y="5274"/>
                  </a:cubicBezTo>
                  <a:lnTo>
                    <a:pt x="3420" y="4814"/>
                  </a:lnTo>
                  <a:cubicBezTo>
                    <a:pt x="3420" y="4681"/>
                    <a:pt x="3530" y="4570"/>
                    <a:pt x="3663" y="4570"/>
                  </a:cubicBezTo>
                  <a:lnTo>
                    <a:pt x="6195" y="4570"/>
                  </a:lnTo>
                  <a:cubicBezTo>
                    <a:pt x="6315" y="4570"/>
                    <a:pt x="6410" y="4474"/>
                    <a:pt x="6410" y="4355"/>
                  </a:cubicBezTo>
                  <a:lnTo>
                    <a:pt x="6410" y="216"/>
                  </a:lnTo>
                  <a:cubicBezTo>
                    <a:pt x="6410" y="96"/>
                    <a:pt x="6315" y="1"/>
                    <a:pt x="6195" y="1"/>
                  </a:cubicBezTo>
                  <a:lnTo>
                    <a:pt x="3666" y="1"/>
                  </a:lnTo>
                  <a:cubicBezTo>
                    <a:pt x="3488" y="1"/>
                    <a:pt x="3326" y="69"/>
                    <a:pt x="3206" y="181"/>
                  </a:cubicBezTo>
                  <a:cubicBezTo>
                    <a:pt x="3084" y="69"/>
                    <a:pt x="2924" y="1"/>
                    <a:pt x="27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43"/>
          <p:cNvGrpSpPr/>
          <p:nvPr/>
        </p:nvGrpSpPr>
        <p:grpSpPr>
          <a:xfrm>
            <a:off x="3591341" y="3826592"/>
            <a:ext cx="371733" cy="259968"/>
            <a:chOff x="3591341" y="3826592"/>
            <a:chExt cx="371733" cy="259968"/>
          </a:xfrm>
        </p:grpSpPr>
        <p:sp>
          <p:nvSpPr>
            <p:cNvPr id="4900" name="Google Shape;4900;p43"/>
            <p:cNvSpPr/>
            <p:nvPr/>
          </p:nvSpPr>
          <p:spPr>
            <a:xfrm>
              <a:off x="3591341" y="3826592"/>
              <a:ext cx="371733" cy="259968"/>
            </a:xfrm>
            <a:custGeom>
              <a:rect b="b" l="l" r="r" t="t"/>
              <a:pathLst>
                <a:path extrusionOk="0" h="9632" w="13773">
                  <a:moveTo>
                    <a:pt x="4128" y="430"/>
                  </a:moveTo>
                  <a:cubicBezTo>
                    <a:pt x="4135" y="430"/>
                    <a:pt x="4142" y="437"/>
                    <a:pt x="4142" y="444"/>
                  </a:cubicBezTo>
                  <a:lnTo>
                    <a:pt x="4142" y="3262"/>
                  </a:lnTo>
                  <a:lnTo>
                    <a:pt x="3788" y="3025"/>
                  </a:lnTo>
                  <a:cubicBezTo>
                    <a:pt x="3752" y="3002"/>
                    <a:pt x="3710" y="2989"/>
                    <a:pt x="3668" y="2989"/>
                  </a:cubicBezTo>
                  <a:cubicBezTo>
                    <a:pt x="3626" y="2989"/>
                    <a:pt x="3584" y="3002"/>
                    <a:pt x="3548" y="3025"/>
                  </a:cubicBezTo>
                  <a:lnTo>
                    <a:pt x="3193" y="3262"/>
                  </a:lnTo>
                  <a:lnTo>
                    <a:pt x="3192" y="444"/>
                  </a:lnTo>
                  <a:cubicBezTo>
                    <a:pt x="3192" y="437"/>
                    <a:pt x="3199" y="430"/>
                    <a:pt x="3206" y="430"/>
                  </a:cubicBezTo>
                  <a:close/>
                  <a:moveTo>
                    <a:pt x="11498" y="1811"/>
                  </a:moveTo>
                  <a:lnTo>
                    <a:pt x="11498" y="7360"/>
                  </a:lnTo>
                  <a:lnTo>
                    <a:pt x="2270" y="7360"/>
                  </a:lnTo>
                  <a:lnTo>
                    <a:pt x="2270" y="1811"/>
                  </a:lnTo>
                  <a:lnTo>
                    <a:pt x="2757" y="1811"/>
                  </a:lnTo>
                  <a:lnTo>
                    <a:pt x="2757" y="3665"/>
                  </a:lnTo>
                  <a:cubicBezTo>
                    <a:pt x="2760" y="3744"/>
                    <a:pt x="2805" y="3817"/>
                    <a:pt x="2873" y="3856"/>
                  </a:cubicBezTo>
                  <a:cubicBezTo>
                    <a:pt x="2905" y="3872"/>
                    <a:pt x="2939" y="3881"/>
                    <a:pt x="2974" y="3881"/>
                  </a:cubicBezTo>
                  <a:cubicBezTo>
                    <a:pt x="3016" y="3881"/>
                    <a:pt x="3059" y="3868"/>
                    <a:pt x="3095" y="3844"/>
                  </a:cubicBezTo>
                  <a:lnTo>
                    <a:pt x="3665" y="3465"/>
                  </a:lnTo>
                  <a:lnTo>
                    <a:pt x="4234" y="3844"/>
                  </a:lnTo>
                  <a:cubicBezTo>
                    <a:pt x="4270" y="3867"/>
                    <a:pt x="4312" y="3880"/>
                    <a:pt x="4354" y="3880"/>
                  </a:cubicBezTo>
                  <a:cubicBezTo>
                    <a:pt x="4388" y="3880"/>
                    <a:pt x="4425" y="3872"/>
                    <a:pt x="4455" y="3856"/>
                  </a:cubicBezTo>
                  <a:cubicBezTo>
                    <a:pt x="4526" y="3817"/>
                    <a:pt x="4569" y="3744"/>
                    <a:pt x="4569" y="3665"/>
                  </a:cubicBezTo>
                  <a:lnTo>
                    <a:pt x="4569" y="1811"/>
                  </a:lnTo>
                  <a:close/>
                  <a:moveTo>
                    <a:pt x="11946" y="892"/>
                  </a:moveTo>
                  <a:cubicBezTo>
                    <a:pt x="12208" y="892"/>
                    <a:pt x="12421" y="1106"/>
                    <a:pt x="12421" y="1366"/>
                  </a:cubicBezTo>
                  <a:lnTo>
                    <a:pt x="12421" y="8280"/>
                  </a:lnTo>
                  <a:lnTo>
                    <a:pt x="1352" y="8280"/>
                  </a:lnTo>
                  <a:lnTo>
                    <a:pt x="1352" y="1366"/>
                  </a:lnTo>
                  <a:cubicBezTo>
                    <a:pt x="1352" y="1103"/>
                    <a:pt x="1566" y="892"/>
                    <a:pt x="1827" y="892"/>
                  </a:cubicBezTo>
                  <a:lnTo>
                    <a:pt x="2760" y="892"/>
                  </a:lnTo>
                  <a:lnTo>
                    <a:pt x="2760" y="1381"/>
                  </a:lnTo>
                  <a:lnTo>
                    <a:pt x="2055" y="1381"/>
                  </a:lnTo>
                  <a:cubicBezTo>
                    <a:pt x="1937" y="1381"/>
                    <a:pt x="1841" y="1476"/>
                    <a:pt x="1841" y="1595"/>
                  </a:cubicBezTo>
                  <a:lnTo>
                    <a:pt x="1841" y="7575"/>
                  </a:lnTo>
                  <a:cubicBezTo>
                    <a:pt x="1841" y="7694"/>
                    <a:pt x="1937" y="7789"/>
                    <a:pt x="2055" y="7789"/>
                  </a:cubicBezTo>
                  <a:lnTo>
                    <a:pt x="11716" y="7789"/>
                  </a:lnTo>
                  <a:cubicBezTo>
                    <a:pt x="11836" y="7789"/>
                    <a:pt x="11932" y="7694"/>
                    <a:pt x="11932" y="7575"/>
                  </a:cubicBezTo>
                  <a:lnTo>
                    <a:pt x="11932" y="1595"/>
                  </a:lnTo>
                  <a:cubicBezTo>
                    <a:pt x="11932" y="1476"/>
                    <a:pt x="11836" y="1381"/>
                    <a:pt x="11716" y="1381"/>
                  </a:cubicBezTo>
                  <a:lnTo>
                    <a:pt x="4572" y="1381"/>
                  </a:lnTo>
                  <a:lnTo>
                    <a:pt x="4572" y="892"/>
                  </a:lnTo>
                  <a:close/>
                  <a:moveTo>
                    <a:pt x="13336" y="8711"/>
                  </a:moveTo>
                  <a:lnTo>
                    <a:pt x="13336" y="8781"/>
                  </a:lnTo>
                  <a:lnTo>
                    <a:pt x="13341" y="8781"/>
                  </a:lnTo>
                  <a:cubicBezTo>
                    <a:pt x="13341" y="8788"/>
                    <a:pt x="13337" y="8794"/>
                    <a:pt x="13330" y="8795"/>
                  </a:cubicBezTo>
                  <a:lnTo>
                    <a:pt x="12197" y="9119"/>
                  </a:lnTo>
                  <a:cubicBezTo>
                    <a:pt x="12010" y="9172"/>
                    <a:pt x="11817" y="9199"/>
                    <a:pt x="11622" y="9199"/>
                  </a:cubicBezTo>
                  <a:lnTo>
                    <a:pt x="2147" y="9199"/>
                  </a:lnTo>
                  <a:cubicBezTo>
                    <a:pt x="1953" y="9199"/>
                    <a:pt x="1759" y="9172"/>
                    <a:pt x="1573" y="9119"/>
                  </a:cubicBezTo>
                  <a:lnTo>
                    <a:pt x="439" y="8795"/>
                  </a:lnTo>
                  <a:cubicBezTo>
                    <a:pt x="433" y="8794"/>
                    <a:pt x="427" y="8788"/>
                    <a:pt x="427" y="8781"/>
                  </a:cubicBezTo>
                  <a:lnTo>
                    <a:pt x="427" y="8711"/>
                  </a:lnTo>
                  <a:close/>
                  <a:moveTo>
                    <a:pt x="3205" y="0"/>
                  </a:moveTo>
                  <a:cubicBezTo>
                    <a:pt x="2959" y="0"/>
                    <a:pt x="2759" y="198"/>
                    <a:pt x="2759" y="444"/>
                  </a:cubicBezTo>
                  <a:lnTo>
                    <a:pt x="2759" y="459"/>
                  </a:lnTo>
                  <a:lnTo>
                    <a:pt x="1825" y="459"/>
                  </a:lnTo>
                  <a:cubicBezTo>
                    <a:pt x="1326" y="459"/>
                    <a:pt x="919" y="867"/>
                    <a:pt x="919" y="1366"/>
                  </a:cubicBezTo>
                  <a:lnTo>
                    <a:pt x="919" y="8280"/>
                  </a:lnTo>
                  <a:lnTo>
                    <a:pt x="216" y="8280"/>
                  </a:lnTo>
                  <a:cubicBezTo>
                    <a:pt x="96" y="8280"/>
                    <a:pt x="0" y="8376"/>
                    <a:pt x="0" y="8496"/>
                  </a:cubicBezTo>
                  <a:lnTo>
                    <a:pt x="0" y="8781"/>
                  </a:lnTo>
                  <a:cubicBezTo>
                    <a:pt x="0" y="8978"/>
                    <a:pt x="132" y="9156"/>
                    <a:pt x="324" y="9211"/>
                  </a:cubicBezTo>
                  <a:lnTo>
                    <a:pt x="1459" y="9533"/>
                  </a:lnTo>
                  <a:cubicBezTo>
                    <a:pt x="1683" y="9598"/>
                    <a:pt x="1916" y="9632"/>
                    <a:pt x="2149" y="9632"/>
                  </a:cubicBezTo>
                  <a:lnTo>
                    <a:pt x="11626" y="9632"/>
                  </a:lnTo>
                  <a:cubicBezTo>
                    <a:pt x="11859" y="9632"/>
                    <a:pt x="12092" y="9598"/>
                    <a:pt x="12317" y="9533"/>
                  </a:cubicBezTo>
                  <a:lnTo>
                    <a:pt x="13450" y="9211"/>
                  </a:lnTo>
                  <a:cubicBezTo>
                    <a:pt x="13640" y="9156"/>
                    <a:pt x="13773" y="8980"/>
                    <a:pt x="13773" y="8781"/>
                  </a:cubicBezTo>
                  <a:lnTo>
                    <a:pt x="13773" y="8496"/>
                  </a:lnTo>
                  <a:cubicBezTo>
                    <a:pt x="13771" y="8376"/>
                    <a:pt x="13676" y="8280"/>
                    <a:pt x="13557" y="8280"/>
                  </a:cubicBezTo>
                  <a:lnTo>
                    <a:pt x="12851" y="8280"/>
                  </a:lnTo>
                  <a:lnTo>
                    <a:pt x="12851" y="1366"/>
                  </a:lnTo>
                  <a:cubicBezTo>
                    <a:pt x="12851" y="867"/>
                    <a:pt x="12444" y="459"/>
                    <a:pt x="11945" y="459"/>
                  </a:cubicBezTo>
                  <a:lnTo>
                    <a:pt x="4571" y="459"/>
                  </a:lnTo>
                  <a:lnTo>
                    <a:pt x="4571" y="444"/>
                  </a:lnTo>
                  <a:cubicBezTo>
                    <a:pt x="4571" y="198"/>
                    <a:pt x="4371" y="0"/>
                    <a:pt x="41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3"/>
            <p:cNvSpPr/>
            <p:nvPr/>
          </p:nvSpPr>
          <p:spPr>
            <a:xfrm>
              <a:off x="3727937" y="3894823"/>
              <a:ext cx="86152" cy="11660"/>
            </a:xfrm>
            <a:custGeom>
              <a:rect b="b" l="l" r="r" t="t"/>
              <a:pathLst>
                <a:path extrusionOk="0" h="432" w="3192">
                  <a:moveTo>
                    <a:pt x="215" y="0"/>
                  </a:moveTo>
                  <a:cubicBezTo>
                    <a:pt x="96" y="0"/>
                    <a:pt x="0" y="97"/>
                    <a:pt x="0" y="216"/>
                  </a:cubicBezTo>
                  <a:cubicBezTo>
                    <a:pt x="0" y="336"/>
                    <a:pt x="96" y="432"/>
                    <a:pt x="215" y="432"/>
                  </a:cubicBezTo>
                  <a:lnTo>
                    <a:pt x="2976" y="432"/>
                  </a:lnTo>
                  <a:cubicBezTo>
                    <a:pt x="3095" y="432"/>
                    <a:pt x="3190" y="335"/>
                    <a:pt x="3190" y="216"/>
                  </a:cubicBezTo>
                  <a:cubicBezTo>
                    <a:pt x="3192" y="99"/>
                    <a:pt x="3093"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3"/>
            <p:cNvSpPr/>
            <p:nvPr/>
          </p:nvSpPr>
          <p:spPr>
            <a:xfrm>
              <a:off x="3827233" y="3894823"/>
              <a:ext cx="61321" cy="11660"/>
            </a:xfrm>
            <a:custGeom>
              <a:rect b="b" l="l" r="r" t="t"/>
              <a:pathLst>
                <a:path extrusionOk="0" h="432" w="2272">
                  <a:moveTo>
                    <a:pt x="216" y="0"/>
                  </a:moveTo>
                  <a:cubicBezTo>
                    <a:pt x="96" y="0"/>
                    <a:pt x="0" y="97"/>
                    <a:pt x="0" y="216"/>
                  </a:cubicBezTo>
                  <a:cubicBezTo>
                    <a:pt x="0" y="336"/>
                    <a:pt x="96" y="432"/>
                    <a:pt x="216" y="432"/>
                  </a:cubicBezTo>
                  <a:lnTo>
                    <a:pt x="2056" y="432"/>
                  </a:lnTo>
                  <a:cubicBezTo>
                    <a:pt x="2176" y="432"/>
                    <a:pt x="2271" y="335"/>
                    <a:pt x="2271" y="216"/>
                  </a:cubicBezTo>
                  <a:cubicBezTo>
                    <a:pt x="2271" y="99"/>
                    <a:pt x="2176"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3"/>
            <p:cNvSpPr/>
            <p:nvPr/>
          </p:nvSpPr>
          <p:spPr>
            <a:xfrm>
              <a:off x="3727937" y="3919707"/>
              <a:ext cx="24048" cy="11633"/>
            </a:xfrm>
            <a:custGeom>
              <a:rect b="b" l="l" r="r" t="t"/>
              <a:pathLst>
                <a:path extrusionOk="0" h="431" w="891">
                  <a:moveTo>
                    <a:pt x="215" y="0"/>
                  </a:moveTo>
                  <a:cubicBezTo>
                    <a:pt x="96" y="0"/>
                    <a:pt x="0" y="96"/>
                    <a:pt x="0" y="215"/>
                  </a:cubicBezTo>
                  <a:cubicBezTo>
                    <a:pt x="0" y="335"/>
                    <a:pt x="96" y="430"/>
                    <a:pt x="215" y="430"/>
                  </a:cubicBezTo>
                  <a:lnTo>
                    <a:pt x="675" y="430"/>
                  </a:lnTo>
                  <a:cubicBezTo>
                    <a:pt x="794" y="430"/>
                    <a:pt x="891" y="335"/>
                    <a:pt x="891" y="215"/>
                  </a:cubicBezTo>
                  <a:cubicBezTo>
                    <a:pt x="891" y="96"/>
                    <a:pt x="79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3"/>
            <p:cNvSpPr/>
            <p:nvPr/>
          </p:nvSpPr>
          <p:spPr>
            <a:xfrm>
              <a:off x="3839649" y="3919707"/>
              <a:ext cx="48906" cy="11633"/>
            </a:xfrm>
            <a:custGeom>
              <a:rect b="b" l="l" r="r" t="t"/>
              <a:pathLst>
                <a:path extrusionOk="0" h="431" w="1812">
                  <a:moveTo>
                    <a:pt x="215" y="0"/>
                  </a:moveTo>
                  <a:cubicBezTo>
                    <a:pt x="96" y="0"/>
                    <a:pt x="1" y="96"/>
                    <a:pt x="1" y="215"/>
                  </a:cubicBezTo>
                  <a:cubicBezTo>
                    <a:pt x="1" y="335"/>
                    <a:pt x="96" y="430"/>
                    <a:pt x="215" y="430"/>
                  </a:cubicBezTo>
                  <a:lnTo>
                    <a:pt x="1596" y="430"/>
                  </a:lnTo>
                  <a:cubicBezTo>
                    <a:pt x="1716" y="430"/>
                    <a:pt x="1811" y="335"/>
                    <a:pt x="1811" y="215"/>
                  </a:cubicBezTo>
                  <a:cubicBezTo>
                    <a:pt x="1811" y="96"/>
                    <a:pt x="1716"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3"/>
            <p:cNvSpPr/>
            <p:nvPr/>
          </p:nvSpPr>
          <p:spPr>
            <a:xfrm>
              <a:off x="3765156" y="3919707"/>
              <a:ext cx="61321" cy="11633"/>
            </a:xfrm>
            <a:custGeom>
              <a:rect b="b" l="l" r="r" t="t"/>
              <a:pathLst>
                <a:path extrusionOk="0" h="431" w="2272">
                  <a:moveTo>
                    <a:pt x="216" y="0"/>
                  </a:moveTo>
                  <a:cubicBezTo>
                    <a:pt x="98" y="0"/>
                    <a:pt x="1" y="96"/>
                    <a:pt x="1" y="215"/>
                  </a:cubicBezTo>
                  <a:cubicBezTo>
                    <a:pt x="1" y="335"/>
                    <a:pt x="98" y="430"/>
                    <a:pt x="216" y="430"/>
                  </a:cubicBezTo>
                  <a:lnTo>
                    <a:pt x="2056" y="430"/>
                  </a:lnTo>
                  <a:cubicBezTo>
                    <a:pt x="2176" y="430"/>
                    <a:pt x="2272" y="335"/>
                    <a:pt x="2272" y="215"/>
                  </a:cubicBezTo>
                  <a:cubicBezTo>
                    <a:pt x="2272" y="96"/>
                    <a:pt x="2176"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3"/>
            <p:cNvSpPr/>
            <p:nvPr/>
          </p:nvSpPr>
          <p:spPr>
            <a:xfrm>
              <a:off x="3665860" y="3944511"/>
              <a:ext cx="61321" cy="11633"/>
            </a:xfrm>
            <a:custGeom>
              <a:rect b="b" l="l" r="r" t="t"/>
              <a:pathLst>
                <a:path extrusionOk="0" h="431" w="2272">
                  <a:moveTo>
                    <a:pt x="216" y="0"/>
                  </a:moveTo>
                  <a:cubicBezTo>
                    <a:pt x="96" y="0"/>
                    <a:pt x="1" y="96"/>
                    <a:pt x="1" y="215"/>
                  </a:cubicBezTo>
                  <a:cubicBezTo>
                    <a:pt x="1" y="335"/>
                    <a:pt x="96" y="430"/>
                    <a:pt x="216" y="430"/>
                  </a:cubicBezTo>
                  <a:lnTo>
                    <a:pt x="2056" y="430"/>
                  </a:lnTo>
                  <a:cubicBezTo>
                    <a:pt x="2175" y="430"/>
                    <a:pt x="2270" y="335"/>
                    <a:pt x="2270" y="215"/>
                  </a:cubicBezTo>
                  <a:cubicBezTo>
                    <a:pt x="2272" y="97"/>
                    <a:pt x="2173"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3"/>
            <p:cNvSpPr/>
            <p:nvPr/>
          </p:nvSpPr>
          <p:spPr>
            <a:xfrm>
              <a:off x="3814845" y="3944511"/>
              <a:ext cx="73710" cy="11633"/>
            </a:xfrm>
            <a:custGeom>
              <a:rect b="b" l="l" r="r" t="t"/>
              <a:pathLst>
                <a:path extrusionOk="0" h="431" w="2731">
                  <a:moveTo>
                    <a:pt x="215" y="0"/>
                  </a:moveTo>
                  <a:cubicBezTo>
                    <a:pt x="96" y="0"/>
                    <a:pt x="1" y="96"/>
                    <a:pt x="1" y="215"/>
                  </a:cubicBezTo>
                  <a:cubicBezTo>
                    <a:pt x="1" y="335"/>
                    <a:pt x="96" y="430"/>
                    <a:pt x="215" y="430"/>
                  </a:cubicBezTo>
                  <a:lnTo>
                    <a:pt x="2515" y="430"/>
                  </a:lnTo>
                  <a:cubicBezTo>
                    <a:pt x="2635" y="430"/>
                    <a:pt x="2730" y="335"/>
                    <a:pt x="2730" y="215"/>
                  </a:cubicBezTo>
                  <a:cubicBezTo>
                    <a:pt x="2730" y="97"/>
                    <a:pt x="2635"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3"/>
            <p:cNvSpPr/>
            <p:nvPr/>
          </p:nvSpPr>
          <p:spPr>
            <a:xfrm>
              <a:off x="3740326" y="3944511"/>
              <a:ext cx="61321" cy="11633"/>
            </a:xfrm>
            <a:custGeom>
              <a:rect b="b" l="l" r="r" t="t"/>
              <a:pathLst>
                <a:path extrusionOk="0" h="431" w="2272">
                  <a:moveTo>
                    <a:pt x="216" y="0"/>
                  </a:moveTo>
                  <a:cubicBezTo>
                    <a:pt x="96" y="0"/>
                    <a:pt x="0" y="96"/>
                    <a:pt x="0" y="215"/>
                  </a:cubicBezTo>
                  <a:cubicBezTo>
                    <a:pt x="0" y="335"/>
                    <a:pt x="96" y="430"/>
                    <a:pt x="216" y="430"/>
                  </a:cubicBezTo>
                  <a:lnTo>
                    <a:pt x="2055" y="430"/>
                  </a:lnTo>
                  <a:cubicBezTo>
                    <a:pt x="2176" y="430"/>
                    <a:pt x="2271" y="335"/>
                    <a:pt x="2271" y="215"/>
                  </a:cubicBezTo>
                  <a:cubicBezTo>
                    <a:pt x="2271" y="97"/>
                    <a:pt x="2176"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3"/>
            <p:cNvSpPr/>
            <p:nvPr/>
          </p:nvSpPr>
          <p:spPr>
            <a:xfrm>
              <a:off x="3665833" y="3969342"/>
              <a:ext cx="86152" cy="11633"/>
            </a:xfrm>
            <a:custGeom>
              <a:rect b="b" l="l" r="r" t="t"/>
              <a:pathLst>
                <a:path extrusionOk="0" h="431" w="3192">
                  <a:moveTo>
                    <a:pt x="214" y="1"/>
                  </a:moveTo>
                  <a:cubicBezTo>
                    <a:pt x="96" y="1"/>
                    <a:pt x="0" y="96"/>
                    <a:pt x="0" y="215"/>
                  </a:cubicBezTo>
                  <a:cubicBezTo>
                    <a:pt x="0" y="335"/>
                    <a:pt x="96" y="431"/>
                    <a:pt x="214" y="431"/>
                  </a:cubicBezTo>
                  <a:lnTo>
                    <a:pt x="2976" y="431"/>
                  </a:lnTo>
                  <a:cubicBezTo>
                    <a:pt x="3095" y="431"/>
                    <a:pt x="3192" y="335"/>
                    <a:pt x="3192" y="215"/>
                  </a:cubicBezTo>
                  <a:cubicBezTo>
                    <a:pt x="3192" y="96"/>
                    <a:pt x="3095" y="1"/>
                    <a:pt x="2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3"/>
            <p:cNvSpPr/>
            <p:nvPr/>
          </p:nvSpPr>
          <p:spPr>
            <a:xfrm>
              <a:off x="3839649" y="3969342"/>
              <a:ext cx="48906" cy="11633"/>
            </a:xfrm>
            <a:custGeom>
              <a:rect b="b" l="l" r="r" t="t"/>
              <a:pathLst>
                <a:path extrusionOk="0" h="431" w="1812">
                  <a:moveTo>
                    <a:pt x="215" y="1"/>
                  </a:moveTo>
                  <a:cubicBezTo>
                    <a:pt x="96" y="1"/>
                    <a:pt x="1" y="96"/>
                    <a:pt x="1" y="215"/>
                  </a:cubicBezTo>
                  <a:cubicBezTo>
                    <a:pt x="1" y="335"/>
                    <a:pt x="96" y="431"/>
                    <a:pt x="215" y="431"/>
                  </a:cubicBezTo>
                  <a:lnTo>
                    <a:pt x="1596" y="431"/>
                  </a:lnTo>
                  <a:cubicBezTo>
                    <a:pt x="1716" y="431"/>
                    <a:pt x="1811" y="335"/>
                    <a:pt x="1811" y="215"/>
                  </a:cubicBezTo>
                  <a:cubicBezTo>
                    <a:pt x="1811" y="96"/>
                    <a:pt x="1716" y="1"/>
                    <a:pt x="15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3"/>
            <p:cNvSpPr/>
            <p:nvPr/>
          </p:nvSpPr>
          <p:spPr>
            <a:xfrm>
              <a:off x="3777572" y="3994200"/>
              <a:ext cx="61321" cy="11660"/>
            </a:xfrm>
            <a:custGeom>
              <a:rect b="b" l="l" r="r" t="t"/>
              <a:pathLst>
                <a:path extrusionOk="0" h="432" w="2272">
                  <a:moveTo>
                    <a:pt x="217" y="0"/>
                  </a:moveTo>
                  <a:cubicBezTo>
                    <a:pt x="96" y="0"/>
                    <a:pt x="1" y="96"/>
                    <a:pt x="1" y="216"/>
                  </a:cubicBezTo>
                  <a:cubicBezTo>
                    <a:pt x="1" y="335"/>
                    <a:pt x="96" y="432"/>
                    <a:pt x="217" y="432"/>
                  </a:cubicBezTo>
                  <a:lnTo>
                    <a:pt x="2056" y="432"/>
                  </a:lnTo>
                  <a:cubicBezTo>
                    <a:pt x="2175" y="432"/>
                    <a:pt x="2272" y="335"/>
                    <a:pt x="2272" y="216"/>
                  </a:cubicBezTo>
                  <a:cubicBezTo>
                    <a:pt x="2272" y="96"/>
                    <a:pt x="2175"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3"/>
            <p:cNvSpPr/>
            <p:nvPr/>
          </p:nvSpPr>
          <p:spPr>
            <a:xfrm>
              <a:off x="3852037" y="3994200"/>
              <a:ext cx="36517" cy="11660"/>
            </a:xfrm>
            <a:custGeom>
              <a:rect b="b" l="l" r="r" t="t"/>
              <a:pathLst>
                <a:path extrusionOk="0" h="432" w="1353">
                  <a:moveTo>
                    <a:pt x="216" y="0"/>
                  </a:moveTo>
                  <a:cubicBezTo>
                    <a:pt x="96" y="0"/>
                    <a:pt x="1" y="96"/>
                    <a:pt x="1" y="216"/>
                  </a:cubicBezTo>
                  <a:cubicBezTo>
                    <a:pt x="1" y="335"/>
                    <a:pt x="96" y="432"/>
                    <a:pt x="216" y="432"/>
                  </a:cubicBezTo>
                  <a:lnTo>
                    <a:pt x="1137" y="432"/>
                  </a:lnTo>
                  <a:cubicBezTo>
                    <a:pt x="1257" y="432"/>
                    <a:pt x="1352" y="335"/>
                    <a:pt x="1352" y="216"/>
                  </a:cubicBezTo>
                  <a:cubicBezTo>
                    <a:pt x="1352" y="96"/>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3"/>
            <p:cNvSpPr/>
            <p:nvPr/>
          </p:nvSpPr>
          <p:spPr>
            <a:xfrm>
              <a:off x="3765156" y="3969342"/>
              <a:ext cx="61321" cy="11633"/>
            </a:xfrm>
            <a:custGeom>
              <a:rect b="b" l="l" r="r" t="t"/>
              <a:pathLst>
                <a:path extrusionOk="0" h="431" w="2272">
                  <a:moveTo>
                    <a:pt x="216" y="1"/>
                  </a:moveTo>
                  <a:cubicBezTo>
                    <a:pt x="98" y="1"/>
                    <a:pt x="1" y="96"/>
                    <a:pt x="1" y="215"/>
                  </a:cubicBezTo>
                  <a:cubicBezTo>
                    <a:pt x="1" y="335"/>
                    <a:pt x="98" y="431"/>
                    <a:pt x="216" y="431"/>
                  </a:cubicBezTo>
                  <a:lnTo>
                    <a:pt x="2056" y="431"/>
                  </a:lnTo>
                  <a:cubicBezTo>
                    <a:pt x="2176" y="431"/>
                    <a:pt x="2272" y="335"/>
                    <a:pt x="2272" y="215"/>
                  </a:cubicBezTo>
                  <a:cubicBezTo>
                    <a:pt x="2272" y="96"/>
                    <a:pt x="2176"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3"/>
            <p:cNvSpPr/>
            <p:nvPr/>
          </p:nvSpPr>
          <p:spPr>
            <a:xfrm>
              <a:off x="3665833" y="3994200"/>
              <a:ext cx="36463" cy="11660"/>
            </a:xfrm>
            <a:custGeom>
              <a:rect b="b" l="l" r="r" t="t"/>
              <a:pathLst>
                <a:path extrusionOk="0" h="432" w="1351">
                  <a:moveTo>
                    <a:pt x="214" y="0"/>
                  </a:moveTo>
                  <a:cubicBezTo>
                    <a:pt x="96" y="0"/>
                    <a:pt x="0" y="96"/>
                    <a:pt x="0" y="216"/>
                  </a:cubicBezTo>
                  <a:cubicBezTo>
                    <a:pt x="0" y="335"/>
                    <a:pt x="96" y="432"/>
                    <a:pt x="214" y="432"/>
                  </a:cubicBezTo>
                  <a:lnTo>
                    <a:pt x="1136" y="432"/>
                  </a:lnTo>
                  <a:cubicBezTo>
                    <a:pt x="1255" y="432"/>
                    <a:pt x="1351" y="335"/>
                    <a:pt x="1351" y="216"/>
                  </a:cubicBezTo>
                  <a:cubicBezTo>
                    <a:pt x="1351" y="96"/>
                    <a:pt x="1255"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3"/>
            <p:cNvSpPr/>
            <p:nvPr/>
          </p:nvSpPr>
          <p:spPr>
            <a:xfrm>
              <a:off x="3715468" y="3994200"/>
              <a:ext cx="48933" cy="11660"/>
            </a:xfrm>
            <a:custGeom>
              <a:rect b="b" l="l" r="r" t="t"/>
              <a:pathLst>
                <a:path extrusionOk="0" h="432" w="1813">
                  <a:moveTo>
                    <a:pt x="216" y="0"/>
                  </a:moveTo>
                  <a:cubicBezTo>
                    <a:pt x="96" y="0"/>
                    <a:pt x="1" y="96"/>
                    <a:pt x="1" y="216"/>
                  </a:cubicBezTo>
                  <a:cubicBezTo>
                    <a:pt x="1" y="335"/>
                    <a:pt x="96" y="432"/>
                    <a:pt x="216" y="432"/>
                  </a:cubicBezTo>
                  <a:lnTo>
                    <a:pt x="1596" y="432"/>
                  </a:lnTo>
                  <a:cubicBezTo>
                    <a:pt x="1716" y="432"/>
                    <a:pt x="1811" y="335"/>
                    <a:pt x="1811" y="216"/>
                  </a:cubicBezTo>
                  <a:cubicBezTo>
                    <a:pt x="1813" y="96"/>
                    <a:pt x="1716"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43"/>
          <p:cNvGrpSpPr/>
          <p:nvPr/>
        </p:nvGrpSpPr>
        <p:grpSpPr>
          <a:xfrm>
            <a:off x="4339369" y="3770723"/>
            <a:ext cx="359291" cy="371733"/>
            <a:chOff x="4339369" y="3770723"/>
            <a:chExt cx="359291" cy="371733"/>
          </a:xfrm>
        </p:grpSpPr>
        <p:sp>
          <p:nvSpPr>
            <p:cNvPr id="4917" name="Google Shape;4917;p43"/>
            <p:cNvSpPr/>
            <p:nvPr/>
          </p:nvSpPr>
          <p:spPr>
            <a:xfrm>
              <a:off x="4339369" y="3770723"/>
              <a:ext cx="359291" cy="371733"/>
            </a:xfrm>
            <a:custGeom>
              <a:rect b="b" l="l" r="r" t="t"/>
              <a:pathLst>
                <a:path extrusionOk="0" h="13773" w="13312">
                  <a:moveTo>
                    <a:pt x="8041" y="430"/>
                  </a:moveTo>
                  <a:cubicBezTo>
                    <a:pt x="8735" y="430"/>
                    <a:pt x="9544" y="588"/>
                    <a:pt x="9886" y="662"/>
                  </a:cubicBezTo>
                  <a:lnTo>
                    <a:pt x="9886" y="4546"/>
                  </a:lnTo>
                  <a:cubicBezTo>
                    <a:pt x="9492" y="4462"/>
                    <a:pt x="8727" y="4326"/>
                    <a:pt x="8041" y="4326"/>
                  </a:cubicBezTo>
                  <a:cubicBezTo>
                    <a:pt x="7414" y="4326"/>
                    <a:pt x="7062" y="4451"/>
                    <a:pt x="6881" y="4552"/>
                  </a:cubicBezTo>
                  <a:cubicBezTo>
                    <a:pt x="6705" y="4451"/>
                    <a:pt x="6355" y="4326"/>
                    <a:pt x="5725" y="4326"/>
                  </a:cubicBezTo>
                  <a:cubicBezTo>
                    <a:pt x="5040" y="4326"/>
                    <a:pt x="4276" y="4465"/>
                    <a:pt x="3880" y="4546"/>
                  </a:cubicBezTo>
                  <a:lnTo>
                    <a:pt x="3880" y="662"/>
                  </a:lnTo>
                  <a:cubicBezTo>
                    <a:pt x="4220" y="588"/>
                    <a:pt x="5029" y="430"/>
                    <a:pt x="5725" y="430"/>
                  </a:cubicBezTo>
                  <a:cubicBezTo>
                    <a:pt x="6446" y="430"/>
                    <a:pt x="6699" y="615"/>
                    <a:pt x="6729" y="640"/>
                  </a:cubicBezTo>
                  <a:cubicBezTo>
                    <a:pt x="6770" y="689"/>
                    <a:pt x="6821" y="718"/>
                    <a:pt x="6883" y="718"/>
                  </a:cubicBezTo>
                  <a:cubicBezTo>
                    <a:pt x="6947" y="718"/>
                    <a:pt x="6997" y="689"/>
                    <a:pt x="7038" y="640"/>
                  </a:cubicBezTo>
                  <a:cubicBezTo>
                    <a:pt x="7068" y="617"/>
                    <a:pt x="7321" y="430"/>
                    <a:pt x="8041" y="430"/>
                  </a:cubicBezTo>
                  <a:close/>
                  <a:moveTo>
                    <a:pt x="11947" y="8712"/>
                  </a:moveTo>
                  <a:cubicBezTo>
                    <a:pt x="11954" y="8712"/>
                    <a:pt x="11961" y="8717"/>
                    <a:pt x="11961" y="8726"/>
                  </a:cubicBezTo>
                  <a:lnTo>
                    <a:pt x="11961" y="9199"/>
                  </a:lnTo>
                  <a:lnTo>
                    <a:pt x="9174" y="9199"/>
                  </a:lnTo>
                  <a:lnTo>
                    <a:pt x="9174" y="8726"/>
                  </a:lnTo>
                  <a:lnTo>
                    <a:pt x="9173" y="8726"/>
                  </a:lnTo>
                  <a:cubicBezTo>
                    <a:pt x="9173" y="8719"/>
                    <a:pt x="9180" y="8712"/>
                    <a:pt x="9187" y="8712"/>
                  </a:cubicBezTo>
                  <a:close/>
                  <a:moveTo>
                    <a:pt x="5737" y="8712"/>
                  </a:moveTo>
                  <a:cubicBezTo>
                    <a:pt x="5870" y="8712"/>
                    <a:pt x="5981" y="8822"/>
                    <a:pt x="5981" y="8955"/>
                  </a:cubicBezTo>
                  <a:lnTo>
                    <a:pt x="5981" y="11499"/>
                  </a:lnTo>
                  <a:lnTo>
                    <a:pt x="432" y="11499"/>
                  </a:lnTo>
                  <a:lnTo>
                    <a:pt x="432" y="8955"/>
                  </a:lnTo>
                  <a:cubicBezTo>
                    <a:pt x="432" y="8822"/>
                    <a:pt x="542" y="8712"/>
                    <a:pt x="677" y="8712"/>
                  </a:cubicBezTo>
                  <a:close/>
                  <a:moveTo>
                    <a:pt x="5981" y="11932"/>
                  </a:moveTo>
                  <a:lnTo>
                    <a:pt x="5981" y="12175"/>
                  </a:lnTo>
                  <a:cubicBezTo>
                    <a:pt x="5981" y="12310"/>
                    <a:pt x="5870" y="12420"/>
                    <a:pt x="5737" y="12420"/>
                  </a:cubicBezTo>
                  <a:lnTo>
                    <a:pt x="677" y="12420"/>
                  </a:lnTo>
                  <a:cubicBezTo>
                    <a:pt x="542" y="12420"/>
                    <a:pt x="432" y="12310"/>
                    <a:pt x="432" y="12175"/>
                  </a:cubicBezTo>
                  <a:lnTo>
                    <a:pt x="432" y="11932"/>
                  </a:lnTo>
                  <a:close/>
                  <a:moveTo>
                    <a:pt x="11960" y="9632"/>
                  </a:moveTo>
                  <a:lnTo>
                    <a:pt x="11960" y="10120"/>
                  </a:lnTo>
                  <a:lnTo>
                    <a:pt x="11485" y="10120"/>
                  </a:lnTo>
                  <a:cubicBezTo>
                    <a:pt x="11239" y="10120"/>
                    <a:pt x="11041" y="10320"/>
                    <a:pt x="11041" y="10566"/>
                  </a:cubicBezTo>
                  <a:lnTo>
                    <a:pt x="11041" y="12420"/>
                  </a:lnTo>
                  <a:lnTo>
                    <a:pt x="9173" y="12420"/>
                  </a:lnTo>
                  <a:lnTo>
                    <a:pt x="9173" y="9632"/>
                  </a:lnTo>
                  <a:close/>
                  <a:moveTo>
                    <a:pt x="12866" y="10551"/>
                  </a:moveTo>
                  <a:cubicBezTo>
                    <a:pt x="12873" y="10551"/>
                    <a:pt x="12880" y="10558"/>
                    <a:pt x="12880" y="10566"/>
                  </a:cubicBezTo>
                  <a:lnTo>
                    <a:pt x="12880" y="12420"/>
                  </a:lnTo>
                  <a:lnTo>
                    <a:pt x="11471" y="12420"/>
                  </a:lnTo>
                  <a:lnTo>
                    <a:pt x="11471" y="10566"/>
                  </a:lnTo>
                  <a:cubicBezTo>
                    <a:pt x="11471" y="10558"/>
                    <a:pt x="11478" y="10551"/>
                    <a:pt x="11485" y="10551"/>
                  </a:cubicBezTo>
                  <a:close/>
                  <a:moveTo>
                    <a:pt x="3451" y="12851"/>
                  </a:moveTo>
                  <a:lnTo>
                    <a:pt x="3451" y="13339"/>
                  </a:lnTo>
                  <a:lnTo>
                    <a:pt x="2964" y="13339"/>
                  </a:lnTo>
                  <a:lnTo>
                    <a:pt x="2964" y="12851"/>
                  </a:lnTo>
                  <a:close/>
                  <a:moveTo>
                    <a:pt x="11041" y="12851"/>
                  </a:moveTo>
                  <a:lnTo>
                    <a:pt x="11041" y="13324"/>
                  </a:lnTo>
                  <a:lnTo>
                    <a:pt x="11041" y="13339"/>
                  </a:lnTo>
                  <a:lnTo>
                    <a:pt x="9187" y="13339"/>
                  </a:lnTo>
                  <a:cubicBezTo>
                    <a:pt x="9180" y="13339"/>
                    <a:pt x="9173" y="13331"/>
                    <a:pt x="9173" y="13324"/>
                  </a:cubicBezTo>
                  <a:lnTo>
                    <a:pt x="9173" y="12851"/>
                  </a:lnTo>
                  <a:close/>
                  <a:moveTo>
                    <a:pt x="12880" y="12851"/>
                  </a:moveTo>
                  <a:lnTo>
                    <a:pt x="12880" y="13324"/>
                  </a:lnTo>
                  <a:cubicBezTo>
                    <a:pt x="12880" y="13331"/>
                    <a:pt x="12873" y="13339"/>
                    <a:pt x="12866" y="13339"/>
                  </a:cubicBezTo>
                  <a:lnTo>
                    <a:pt x="11485" y="13339"/>
                  </a:lnTo>
                  <a:cubicBezTo>
                    <a:pt x="11478" y="13339"/>
                    <a:pt x="11471" y="13331"/>
                    <a:pt x="11471" y="13324"/>
                  </a:cubicBezTo>
                  <a:lnTo>
                    <a:pt x="11471" y="12851"/>
                  </a:lnTo>
                  <a:close/>
                  <a:moveTo>
                    <a:pt x="5725" y="0"/>
                  </a:moveTo>
                  <a:cubicBezTo>
                    <a:pt x="4770" y="0"/>
                    <a:pt x="3661" y="270"/>
                    <a:pt x="3613" y="281"/>
                  </a:cubicBezTo>
                  <a:cubicBezTo>
                    <a:pt x="3518" y="304"/>
                    <a:pt x="3450" y="391"/>
                    <a:pt x="3450" y="491"/>
                  </a:cubicBezTo>
                  <a:lnTo>
                    <a:pt x="3450" y="4816"/>
                  </a:lnTo>
                  <a:cubicBezTo>
                    <a:pt x="3450" y="4884"/>
                    <a:pt x="3480" y="4944"/>
                    <a:pt x="3532" y="4986"/>
                  </a:cubicBezTo>
                  <a:cubicBezTo>
                    <a:pt x="3570" y="5017"/>
                    <a:pt x="3616" y="5033"/>
                    <a:pt x="3663" y="5033"/>
                  </a:cubicBezTo>
                  <a:cubicBezTo>
                    <a:pt x="3681" y="5033"/>
                    <a:pt x="3700" y="5030"/>
                    <a:pt x="3718" y="5025"/>
                  </a:cubicBezTo>
                  <a:cubicBezTo>
                    <a:pt x="3728" y="5024"/>
                    <a:pt x="4822" y="4758"/>
                    <a:pt x="5725" y="4758"/>
                  </a:cubicBezTo>
                  <a:cubicBezTo>
                    <a:pt x="6279" y="4758"/>
                    <a:pt x="6557" y="4866"/>
                    <a:pt x="6670" y="4930"/>
                  </a:cubicBezTo>
                  <a:lnTo>
                    <a:pt x="6667" y="6442"/>
                  </a:lnTo>
                  <a:lnTo>
                    <a:pt x="3664" y="6442"/>
                  </a:lnTo>
                  <a:cubicBezTo>
                    <a:pt x="3292" y="6442"/>
                    <a:pt x="2990" y="6746"/>
                    <a:pt x="2990" y="7117"/>
                  </a:cubicBezTo>
                  <a:lnTo>
                    <a:pt x="2990" y="8282"/>
                  </a:lnTo>
                  <a:lnTo>
                    <a:pt x="677" y="8282"/>
                  </a:lnTo>
                  <a:cubicBezTo>
                    <a:pt x="303" y="8282"/>
                    <a:pt x="1" y="8586"/>
                    <a:pt x="1" y="8958"/>
                  </a:cubicBezTo>
                  <a:lnTo>
                    <a:pt x="1" y="12178"/>
                  </a:lnTo>
                  <a:cubicBezTo>
                    <a:pt x="1" y="12550"/>
                    <a:pt x="305" y="12852"/>
                    <a:pt x="677" y="12852"/>
                  </a:cubicBezTo>
                  <a:lnTo>
                    <a:pt x="2531" y="12852"/>
                  </a:lnTo>
                  <a:lnTo>
                    <a:pt x="2531" y="13340"/>
                  </a:lnTo>
                  <a:lnTo>
                    <a:pt x="2056" y="13340"/>
                  </a:lnTo>
                  <a:cubicBezTo>
                    <a:pt x="1937" y="13340"/>
                    <a:pt x="1842" y="13437"/>
                    <a:pt x="1842" y="13556"/>
                  </a:cubicBezTo>
                  <a:cubicBezTo>
                    <a:pt x="1842" y="13676"/>
                    <a:pt x="1937" y="13771"/>
                    <a:pt x="2056" y="13771"/>
                  </a:cubicBezTo>
                  <a:lnTo>
                    <a:pt x="4356" y="13771"/>
                  </a:lnTo>
                  <a:cubicBezTo>
                    <a:pt x="4476" y="13771"/>
                    <a:pt x="4572" y="13674"/>
                    <a:pt x="4572" y="13556"/>
                  </a:cubicBezTo>
                  <a:cubicBezTo>
                    <a:pt x="4572" y="13436"/>
                    <a:pt x="4476" y="13340"/>
                    <a:pt x="4356" y="13340"/>
                  </a:cubicBezTo>
                  <a:lnTo>
                    <a:pt x="3883" y="13340"/>
                  </a:lnTo>
                  <a:lnTo>
                    <a:pt x="3883" y="12852"/>
                  </a:lnTo>
                  <a:lnTo>
                    <a:pt x="5737" y="12852"/>
                  </a:lnTo>
                  <a:cubicBezTo>
                    <a:pt x="6109" y="12852"/>
                    <a:pt x="6411" y="12548"/>
                    <a:pt x="6411" y="12178"/>
                  </a:cubicBezTo>
                  <a:lnTo>
                    <a:pt x="6411" y="8958"/>
                  </a:lnTo>
                  <a:cubicBezTo>
                    <a:pt x="6411" y="8584"/>
                    <a:pt x="6107" y="8282"/>
                    <a:pt x="5737" y="8282"/>
                  </a:cubicBezTo>
                  <a:lnTo>
                    <a:pt x="3422" y="8282"/>
                  </a:lnTo>
                  <a:lnTo>
                    <a:pt x="3422" y="7117"/>
                  </a:lnTo>
                  <a:cubicBezTo>
                    <a:pt x="3422" y="6984"/>
                    <a:pt x="3532" y="6874"/>
                    <a:pt x="3667" y="6874"/>
                  </a:cubicBezTo>
                  <a:lnTo>
                    <a:pt x="10107" y="6874"/>
                  </a:lnTo>
                  <a:cubicBezTo>
                    <a:pt x="10241" y="6874"/>
                    <a:pt x="10352" y="6984"/>
                    <a:pt x="10352" y="7117"/>
                  </a:cubicBezTo>
                  <a:lnTo>
                    <a:pt x="10352" y="8282"/>
                  </a:lnTo>
                  <a:lnTo>
                    <a:pt x="9187" y="8282"/>
                  </a:lnTo>
                  <a:cubicBezTo>
                    <a:pt x="8941" y="8282"/>
                    <a:pt x="8741" y="8482"/>
                    <a:pt x="8741" y="8728"/>
                  </a:cubicBezTo>
                  <a:lnTo>
                    <a:pt x="8741" y="13329"/>
                  </a:lnTo>
                  <a:cubicBezTo>
                    <a:pt x="8741" y="13575"/>
                    <a:pt x="8941" y="13773"/>
                    <a:pt x="9187" y="13773"/>
                  </a:cubicBezTo>
                  <a:lnTo>
                    <a:pt x="12866" y="13773"/>
                  </a:lnTo>
                  <a:cubicBezTo>
                    <a:pt x="13112" y="13773"/>
                    <a:pt x="13312" y="13575"/>
                    <a:pt x="13312" y="13329"/>
                  </a:cubicBezTo>
                  <a:lnTo>
                    <a:pt x="13312" y="10567"/>
                  </a:lnTo>
                  <a:cubicBezTo>
                    <a:pt x="13312" y="10320"/>
                    <a:pt x="13112" y="10120"/>
                    <a:pt x="12866" y="10120"/>
                  </a:cubicBezTo>
                  <a:lnTo>
                    <a:pt x="12391" y="10120"/>
                  </a:lnTo>
                  <a:lnTo>
                    <a:pt x="12391" y="8726"/>
                  </a:lnTo>
                  <a:cubicBezTo>
                    <a:pt x="12391" y="8479"/>
                    <a:pt x="12193" y="8280"/>
                    <a:pt x="11947" y="8280"/>
                  </a:cubicBezTo>
                  <a:lnTo>
                    <a:pt x="10782" y="8280"/>
                  </a:lnTo>
                  <a:lnTo>
                    <a:pt x="10782" y="7115"/>
                  </a:lnTo>
                  <a:cubicBezTo>
                    <a:pt x="10782" y="6742"/>
                    <a:pt x="10478" y="6441"/>
                    <a:pt x="10107" y="6441"/>
                  </a:cubicBezTo>
                  <a:lnTo>
                    <a:pt x="7100" y="6441"/>
                  </a:lnTo>
                  <a:lnTo>
                    <a:pt x="7101" y="4928"/>
                  </a:lnTo>
                  <a:cubicBezTo>
                    <a:pt x="7216" y="4866"/>
                    <a:pt x="7495" y="4758"/>
                    <a:pt x="8045" y="4758"/>
                  </a:cubicBezTo>
                  <a:cubicBezTo>
                    <a:pt x="8947" y="4758"/>
                    <a:pt x="10042" y="5024"/>
                    <a:pt x="10052" y="5025"/>
                  </a:cubicBezTo>
                  <a:cubicBezTo>
                    <a:pt x="10070" y="5030"/>
                    <a:pt x="10089" y="5032"/>
                    <a:pt x="10106" y="5032"/>
                  </a:cubicBezTo>
                  <a:cubicBezTo>
                    <a:pt x="10154" y="5032"/>
                    <a:pt x="10200" y="5017"/>
                    <a:pt x="10238" y="4986"/>
                  </a:cubicBezTo>
                  <a:cubicBezTo>
                    <a:pt x="10290" y="4944"/>
                    <a:pt x="10320" y="4884"/>
                    <a:pt x="10320" y="4816"/>
                  </a:cubicBezTo>
                  <a:lnTo>
                    <a:pt x="10320" y="491"/>
                  </a:lnTo>
                  <a:cubicBezTo>
                    <a:pt x="10320" y="391"/>
                    <a:pt x="10252" y="304"/>
                    <a:pt x="10155" y="281"/>
                  </a:cubicBezTo>
                  <a:cubicBezTo>
                    <a:pt x="10109" y="270"/>
                    <a:pt x="9000" y="0"/>
                    <a:pt x="8045" y="0"/>
                  </a:cubicBezTo>
                  <a:cubicBezTo>
                    <a:pt x="7417" y="0"/>
                    <a:pt x="7065" y="125"/>
                    <a:pt x="6884" y="226"/>
                  </a:cubicBezTo>
                  <a:cubicBezTo>
                    <a:pt x="6703" y="125"/>
                    <a:pt x="6355" y="0"/>
                    <a:pt x="5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3"/>
            <p:cNvSpPr/>
            <p:nvPr/>
          </p:nvSpPr>
          <p:spPr>
            <a:xfrm>
              <a:off x="4531187" y="3801761"/>
              <a:ext cx="62293" cy="14305"/>
            </a:xfrm>
            <a:custGeom>
              <a:rect b="b" l="l" r="r" t="t"/>
              <a:pathLst>
                <a:path extrusionOk="0" h="530" w="2308">
                  <a:moveTo>
                    <a:pt x="938" y="1"/>
                  </a:moveTo>
                  <a:cubicBezTo>
                    <a:pt x="656" y="1"/>
                    <a:pt x="404" y="26"/>
                    <a:pt x="188" y="76"/>
                  </a:cubicBezTo>
                  <a:cubicBezTo>
                    <a:pt x="73" y="104"/>
                    <a:pt x="0" y="220"/>
                    <a:pt x="28" y="335"/>
                  </a:cubicBezTo>
                  <a:cubicBezTo>
                    <a:pt x="51" y="434"/>
                    <a:pt x="140" y="502"/>
                    <a:pt x="237" y="502"/>
                  </a:cubicBezTo>
                  <a:cubicBezTo>
                    <a:pt x="254" y="502"/>
                    <a:pt x="270" y="500"/>
                    <a:pt x="287" y="496"/>
                  </a:cubicBezTo>
                  <a:cubicBezTo>
                    <a:pt x="469" y="453"/>
                    <a:pt x="688" y="431"/>
                    <a:pt x="937" y="431"/>
                  </a:cubicBezTo>
                  <a:cubicBezTo>
                    <a:pt x="1252" y="431"/>
                    <a:pt x="1626" y="464"/>
                    <a:pt x="2044" y="526"/>
                  </a:cubicBezTo>
                  <a:cubicBezTo>
                    <a:pt x="2054" y="529"/>
                    <a:pt x="2066" y="529"/>
                    <a:pt x="2076" y="529"/>
                  </a:cubicBezTo>
                  <a:cubicBezTo>
                    <a:pt x="2181" y="529"/>
                    <a:pt x="2272" y="453"/>
                    <a:pt x="2290" y="345"/>
                  </a:cubicBezTo>
                  <a:cubicBezTo>
                    <a:pt x="2307" y="227"/>
                    <a:pt x="2228" y="118"/>
                    <a:pt x="2110" y="101"/>
                  </a:cubicBezTo>
                  <a:cubicBezTo>
                    <a:pt x="1670" y="33"/>
                    <a:pt x="1277" y="1"/>
                    <a:pt x="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3"/>
            <p:cNvSpPr/>
            <p:nvPr/>
          </p:nvSpPr>
          <p:spPr>
            <a:xfrm>
              <a:off x="4531187" y="3851423"/>
              <a:ext cx="62293" cy="14278"/>
            </a:xfrm>
            <a:custGeom>
              <a:rect b="b" l="l" r="r" t="t"/>
              <a:pathLst>
                <a:path extrusionOk="0" h="529" w="2308">
                  <a:moveTo>
                    <a:pt x="938" y="0"/>
                  </a:moveTo>
                  <a:cubicBezTo>
                    <a:pt x="656" y="0"/>
                    <a:pt x="404" y="25"/>
                    <a:pt x="188" y="77"/>
                  </a:cubicBezTo>
                  <a:cubicBezTo>
                    <a:pt x="73" y="103"/>
                    <a:pt x="0" y="219"/>
                    <a:pt x="28" y="335"/>
                  </a:cubicBezTo>
                  <a:cubicBezTo>
                    <a:pt x="51" y="434"/>
                    <a:pt x="140" y="501"/>
                    <a:pt x="237" y="501"/>
                  </a:cubicBezTo>
                  <a:cubicBezTo>
                    <a:pt x="254" y="501"/>
                    <a:pt x="270" y="499"/>
                    <a:pt x="287" y="495"/>
                  </a:cubicBezTo>
                  <a:cubicBezTo>
                    <a:pt x="469" y="453"/>
                    <a:pt x="688" y="430"/>
                    <a:pt x="937" y="430"/>
                  </a:cubicBezTo>
                  <a:cubicBezTo>
                    <a:pt x="1252" y="430"/>
                    <a:pt x="1626" y="464"/>
                    <a:pt x="2044" y="527"/>
                  </a:cubicBezTo>
                  <a:cubicBezTo>
                    <a:pt x="2054" y="529"/>
                    <a:pt x="2066" y="529"/>
                    <a:pt x="2076" y="529"/>
                  </a:cubicBezTo>
                  <a:cubicBezTo>
                    <a:pt x="2181" y="529"/>
                    <a:pt x="2272" y="453"/>
                    <a:pt x="2290" y="346"/>
                  </a:cubicBezTo>
                  <a:cubicBezTo>
                    <a:pt x="2307" y="229"/>
                    <a:pt x="2228" y="118"/>
                    <a:pt x="2110" y="100"/>
                  </a:cubicBezTo>
                  <a:cubicBezTo>
                    <a:pt x="1670" y="34"/>
                    <a:pt x="1277"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3"/>
            <p:cNvSpPr/>
            <p:nvPr/>
          </p:nvSpPr>
          <p:spPr>
            <a:xfrm>
              <a:off x="4531133" y="3827348"/>
              <a:ext cx="18893" cy="12766"/>
            </a:xfrm>
            <a:custGeom>
              <a:rect b="b" l="l" r="r" t="t"/>
              <a:pathLst>
                <a:path extrusionOk="0" h="473" w="700">
                  <a:moveTo>
                    <a:pt x="470" y="0"/>
                  </a:moveTo>
                  <a:cubicBezTo>
                    <a:pt x="460" y="0"/>
                    <a:pt x="450" y="1"/>
                    <a:pt x="441" y="2"/>
                  </a:cubicBezTo>
                  <a:cubicBezTo>
                    <a:pt x="352" y="15"/>
                    <a:pt x="269" y="30"/>
                    <a:pt x="189" y="47"/>
                  </a:cubicBezTo>
                  <a:cubicBezTo>
                    <a:pt x="73" y="75"/>
                    <a:pt x="1" y="191"/>
                    <a:pt x="28" y="306"/>
                  </a:cubicBezTo>
                  <a:cubicBezTo>
                    <a:pt x="51" y="406"/>
                    <a:pt x="140" y="473"/>
                    <a:pt x="238" y="473"/>
                  </a:cubicBezTo>
                  <a:cubicBezTo>
                    <a:pt x="254" y="473"/>
                    <a:pt x="270" y="471"/>
                    <a:pt x="287" y="467"/>
                  </a:cubicBezTo>
                  <a:cubicBezTo>
                    <a:pt x="352" y="453"/>
                    <a:pt x="422" y="438"/>
                    <a:pt x="497" y="429"/>
                  </a:cubicBezTo>
                  <a:cubicBezTo>
                    <a:pt x="616" y="413"/>
                    <a:pt x="700" y="305"/>
                    <a:pt x="682" y="188"/>
                  </a:cubicBezTo>
                  <a:cubicBezTo>
                    <a:pt x="668" y="79"/>
                    <a:pt x="575" y="0"/>
                    <a:pt x="4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3"/>
            <p:cNvSpPr/>
            <p:nvPr/>
          </p:nvSpPr>
          <p:spPr>
            <a:xfrm>
              <a:off x="4562576" y="3827024"/>
              <a:ext cx="30904" cy="13846"/>
            </a:xfrm>
            <a:custGeom>
              <a:rect b="b" l="l" r="r" t="t"/>
              <a:pathLst>
                <a:path extrusionOk="0" h="513" w="1145">
                  <a:moveTo>
                    <a:pt x="225" y="1"/>
                  </a:moveTo>
                  <a:cubicBezTo>
                    <a:pt x="113" y="1"/>
                    <a:pt x="19" y="86"/>
                    <a:pt x="10" y="201"/>
                  </a:cubicBezTo>
                  <a:cubicBezTo>
                    <a:pt x="1" y="320"/>
                    <a:pt x="89" y="424"/>
                    <a:pt x="209" y="433"/>
                  </a:cubicBezTo>
                  <a:cubicBezTo>
                    <a:pt x="418" y="449"/>
                    <a:pt x="645" y="475"/>
                    <a:pt x="882" y="511"/>
                  </a:cubicBezTo>
                  <a:cubicBezTo>
                    <a:pt x="892" y="512"/>
                    <a:pt x="904" y="512"/>
                    <a:pt x="914" y="512"/>
                  </a:cubicBezTo>
                  <a:cubicBezTo>
                    <a:pt x="1020" y="512"/>
                    <a:pt x="1112" y="436"/>
                    <a:pt x="1128" y="330"/>
                  </a:cubicBezTo>
                  <a:cubicBezTo>
                    <a:pt x="1144" y="211"/>
                    <a:pt x="1065" y="101"/>
                    <a:pt x="947" y="84"/>
                  </a:cubicBezTo>
                  <a:cubicBezTo>
                    <a:pt x="697" y="45"/>
                    <a:pt x="461" y="19"/>
                    <a:pt x="241" y="1"/>
                  </a:cubicBezTo>
                  <a:cubicBezTo>
                    <a:pt x="236" y="1"/>
                    <a:pt x="230" y="1"/>
                    <a:pt x="2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3"/>
            <p:cNvSpPr/>
            <p:nvPr/>
          </p:nvSpPr>
          <p:spPr>
            <a:xfrm>
              <a:off x="4456883" y="3801761"/>
              <a:ext cx="62293" cy="14305"/>
            </a:xfrm>
            <a:custGeom>
              <a:rect b="b" l="l" r="r" t="t"/>
              <a:pathLst>
                <a:path extrusionOk="0" h="530" w="2308">
                  <a:moveTo>
                    <a:pt x="1371" y="1"/>
                  </a:moveTo>
                  <a:cubicBezTo>
                    <a:pt x="1034" y="1"/>
                    <a:pt x="639" y="36"/>
                    <a:pt x="199" y="101"/>
                  </a:cubicBezTo>
                  <a:cubicBezTo>
                    <a:pt x="82" y="118"/>
                    <a:pt x="0" y="228"/>
                    <a:pt x="18" y="347"/>
                  </a:cubicBezTo>
                  <a:cubicBezTo>
                    <a:pt x="35" y="453"/>
                    <a:pt x="126" y="529"/>
                    <a:pt x="232" y="529"/>
                  </a:cubicBezTo>
                  <a:cubicBezTo>
                    <a:pt x="242" y="529"/>
                    <a:pt x="254" y="529"/>
                    <a:pt x="264" y="528"/>
                  </a:cubicBezTo>
                  <a:cubicBezTo>
                    <a:pt x="684" y="464"/>
                    <a:pt x="1057" y="431"/>
                    <a:pt x="1371" y="431"/>
                  </a:cubicBezTo>
                  <a:cubicBezTo>
                    <a:pt x="1620" y="431"/>
                    <a:pt x="1839" y="453"/>
                    <a:pt x="2021" y="496"/>
                  </a:cubicBezTo>
                  <a:cubicBezTo>
                    <a:pt x="2038" y="500"/>
                    <a:pt x="2054" y="502"/>
                    <a:pt x="2070" y="502"/>
                  </a:cubicBezTo>
                  <a:cubicBezTo>
                    <a:pt x="2168" y="502"/>
                    <a:pt x="2256" y="434"/>
                    <a:pt x="2280" y="335"/>
                  </a:cubicBezTo>
                  <a:cubicBezTo>
                    <a:pt x="2307" y="220"/>
                    <a:pt x="2237" y="104"/>
                    <a:pt x="2121" y="76"/>
                  </a:cubicBezTo>
                  <a:cubicBezTo>
                    <a:pt x="1905" y="26"/>
                    <a:pt x="1653" y="1"/>
                    <a:pt x="1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3"/>
            <p:cNvSpPr/>
            <p:nvPr/>
          </p:nvSpPr>
          <p:spPr>
            <a:xfrm>
              <a:off x="4456883" y="3851423"/>
              <a:ext cx="62293" cy="14278"/>
            </a:xfrm>
            <a:custGeom>
              <a:rect b="b" l="l" r="r" t="t"/>
              <a:pathLst>
                <a:path extrusionOk="0" h="529" w="2308">
                  <a:moveTo>
                    <a:pt x="1371" y="0"/>
                  </a:moveTo>
                  <a:cubicBezTo>
                    <a:pt x="1034" y="0"/>
                    <a:pt x="639" y="35"/>
                    <a:pt x="199" y="100"/>
                  </a:cubicBezTo>
                  <a:cubicBezTo>
                    <a:pt x="82" y="118"/>
                    <a:pt x="0" y="229"/>
                    <a:pt x="18" y="346"/>
                  </a:cubicBezTo>
                  <a:cubicBezTo>
                    <a:pt x="35" y="453"/>
                    <a:pt x="126" y="529"/>
                    <a:pt x="232" y="529"/>
                  </a:cubicBezTo>
                  <a:cubicBezTo>
                    <a:pt x="242" y="529"/>
                    <a:pt x="254" y="529"/>
                    <a:pt x="264" y="527"/>
                  </a:cubicBezTo>
                  <a:cubicBezTo>
                    <a:pt x="684" y="464"/>
                    <a:pt x="1057" y="432"/>
                    <a:pt x="1371" y="432"/>
                  </a:cubicBezTo>
                  <a:cubicBezTo>
                    <a:pt x="1620" y="432"/>
                    <a:pt x="1839" y="453"/>
                    <a:pt x="2021" y="497"/>
                  </a:cubicBezTo>
                  <a:cubicBezTo>
                    <a:pt x="2037" y="500"/>
                    <a:pt x="2053" y="502"/>
                    <a:pt x="2068" y="502"/>
                  </a:cubicBezTo>
                  <a:cubicBezTo>
                    <a:pt x="2167" y="502"/>
                    <a:pt x="2256" y="435"/>
                    <a:pt x="2280" y="335"/>
                  </a:cubicBezTo>
                  <a:cubicBezTo>
                    <a:pt x="2307" y="219"/>
                    <a:pt x="2237" y="103"/>
                    <a:pt x="2121" y="77"/>
                  </a:cubicBezTo>
                  <a:cubicBezTo>
                    <a:pt x="1905" y="27"/>
                    <a:pt x="1653" y="0"/>
                    <a:pt x="1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3"/>
            <p:cNvSpPr/>
            <p:nvPr/>
          </p:nvSpPr>
          <p:spPr>
            <a:xfrm>
              <a:off x="4500310" y="3827348"/>
              <a:ext cx="18866" cy="12766"/>
            </a:xfrm>
            <a:custGeom>
              <a:rect b="b" l="l" r="r" t="t"/>
              <a:pathLst>
                <a:path extrusionOk="0" h="473" w="699">
                  <a:moveTo>
                    <a:pt x="231" y="0"/>
                  </a:moveTo>
                  <a:cubicBezTo>
                    <a:pt x="125" y="0"/>
                    <a:pt x="33" y="79"/>
                    <a:pt x="18" y="188"/>
                  </a:cubicBezTo>
                  <a:cubicBezTo>
                    <a:pt x="1" y="305"/>
                    <a:pt x="85" y="413"/>
                    <a:pt x="202" y="429"/>
                  </a:cubicBezTo>
                  <a:cubicBezTo>
                    <a:pt x="276" y="441"/>
                    <a:pt x="347" y="453"/>
                    <a:pt x="412" y="467"/>
                  </a:cubicBezTo>
                  <a:cubicBezTo>
                    <a:pt x="428" y="471"/>
                    <a:pt x="445" y="473"/>
                    <a:pt x="463" y="473"/>
                  </a:cubicBezTo>
                  <a:cubicBezTo>
                    <a:pt x="561" y="473"/>
                    <a:pt x="649" y="406"/>
                    <a:pt x="672" y="306"/>
                  </a:cubicBezTo>
                  <a:cubicBezTo>
                    <a:pt x="698" y="192"/>
                    <a:pt x="628" y="75"/>
                    <a:pt x="512" y="47"/>
                  </a:cubicBezTo>
                  <a:cubicBezTo>
                    <a:pt x="434" y="30"/>
                    <a:pt x="348" y="14"/>
                    <a:pt x="260" y="2"/>
                  </a:cubicBezTo>
                  <a:cubicBezTo>
                    <a:pt x="250" y="1"/>
                    <a:pt x="241" y="0"/>
                    <a:pt x="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3"/>
            <p:cNvSpPr/>
            <p:nvPr/>
          </p:nvSpPr>
          <p:spPr>
            <a:xfrm>
              <a:off x="4456856" y="3827024"/>
              <a:ext cx="30904" cy="13846"/>
            </a:xfrm>
            <a:custGeom>
              <a:rect b="b" l="l" r="r" t="t"/>
              <a:pathLst>
                <a:path extrusionOk="0" h="513" w="1145">
                  <a:moveTo>
                    <a:pt x="921" y="1"/>
                  </a:moveTo>
                  <a:cubicBezTo>
                    <a:pt x="915" y="1"/>
                    <a:pt x="910" y="1"/>
                    <a:pt x="905" y="1"/>
                  </a:cubicBezTo>
                  <a:cubicBezTo>
                    <a:pt x="685" y="19"/>
                    <a:pt x="449" y="45"/>
                    <a:pt x="198" y="84"/>
                  </a:cubicBezTo>
                  <a:cubicBezTo>
                    <a:pt x="81" y="101"/>
                    <a:pt x="0" y="211"/>
                    <a:pt x="17" y="330"/>
                  </a:cubicBezTo>
                  <a:cubicBezTo>
                    <a:pt x="33" y="436"/>
                    <a:pt x="126" y="512"/>
                    <a:pt x="232" y="512"/>
                  </a:cubicBezTo>
                  <a:cubicBezTo>
                    <a:pt x="242" y="512"/>
                    <a:pt x="253" y="512"/>
                    <a:pt x="263" y="511"/>
                  </a:cubicBezTo>
                  <a:cubicBezTo>
                    <a:pt x="502" y="475"/>
                    <a:pt x="728" y="449"/>
                    <a:pt x="938" y="433"/>
                  </a:cubicBezTo>
                  <a:cubicBezTo>
                    <a:pt x="1057" y="424"/>
                    <a:pt x="1145" y="320"/>
                    <a:pt x="1136" y="201"/>
                  </a:cubicBezTo>
                  <a:cubicBezTo>
                    <a:pt x="1126" y="86"/>
                    <a:pt x="1032" y="1"/>
                    <a:pt x="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6" name="Google Shape;4926;p43"/>
          <p:cNvSpPr/>
          <p:nvPr/>
        </p:nvSpPr>
        <p:spPr>
          <a:xfrm>
            <a:off x="4806566" y="3770642"/>
            <a:ext cx="309575" cy="371787"/>
          </a:xfrm>
          <a:custGeom>
            <a:rect b="b" l="l" r="r" t="t"/>
            <a:pathLst>
              <a:path extrusionOk="0" h="13775" w="11470">
                <a:moveTo>
                  <a:pt x="5732" y="439"/>
                </a:moveTo>
                <a:lnTo>
                  <a:pt x="10758" y="1370"/>
                </a:lnTo>
                <a:lnTo>
                  <a:pt x="5732" y="2299"/>
                </a:lnTo>
                <a:lnTo>
                  <a:pt x="707" y="1370"/>
                </a:lnTo>
                <a:lnTo>
                  <a:pt x="5732" y="439"/>
                </a:lnTo>
                <a:close/>
                <a:moveTo>
                  <a:pt x="9889" y="1967"/>
                </a:moveTo>
                <a:lnTo>
                  <a:pt x="9889" y="3487"/>
                </a:lnTo>
                <a:cubicBezTo>
                  <a:pt x="9621" y="3578"/>
                  <a:pt x="9428" y="3831"/>
                  <a:pt x="9428" y="4128"/>
                </a:cubicBezTo>
                <a:cubicBezTo>
                  <a:pt x="9428" y="4150"/>
                  <a:pt x="9430" y="4170"/>
                  <a:pt x="9433" y="4192"/>
                </a:cubicBezTo>
                <a:cubicBezTo>
                  <a:pt x="9234" y="4012"/>
                  <a:pt x="9025" y="3849"/>
                  <a:pt x="8805" y="3701"/>
                </a:cubicBezTo>
                <a:cubicBezTo>
                  <a:pt x="8858" y="3564"/>
                  <a:pt x="8880" y="3412"/>
                  <a:pt x="8861" y="3254"/>
                </a:cubicBezTo>
                <a:lnTo>
                  <a:pt x="8726" y="2183"/>
                </a:lnTo>
                <a:lnTo>
                  <a:pt x="9889" y="1967"/>
                </a:lnTo>
                <a:close/>
                <a:moveTo>
                  <a:pt x="8299" y="2261"/>
                </a:moveTo>
                <a:lnTo>
                  <a:pt x="8430" y="3306"/>
                </a:lnTo>
                <a:cubicBezTo>
                  <a:pt x="8463" y="3549"/>
                  <a:pt x="8305" y="3774"/>
                  <a:pt x="8068" y="3827"/>
                </a:cubicBezTo>
                <a:lnTo>
                  <a:pt x="5994" y="4305"/>
                </a:lnTo>
                <a:cubicBezTo>
                  <a:pt x="5981" y="4309"/>
                  <a:pt x="5964" y="4312"/>
                  <a:pt x="5948" y="4315"/>
                </a:cubicBezTo>
                <a:lnTo>
                  <a:pt x="5948" y="2697"/>
                </a:lnTo>
                <a:lnTo>
                  <a:pt x="8299" y="2261"/>
                </a:lnTo>
                <a:close/>
                <a:moveTo>
                  <a:pt x="3163" y="2263"/>
                </a:moveTo>
                <a:lnTo>
                  <a:pt x="5515" y="2698"/>
                </a:lnTo>
                <a:lnTo>
                  <a:pt x="5515" y="4316"/>
                </a:lnTo>
                <a:lnTo>
                  <a:pt x="5515" y="4316"/>
                </a:lnTo>
                <a:cubicBezTo>
                  <a:pt x="5499" y="4312"/>
                  <a:pt x="5485" y="4310"/>
                  <a:pt x="5470" y="4308"/>
                </a:cubicBezTo>
                <a:lnTo>
                  <a:pt x="3396" y="3830"/>
                </a:lnTo>
                <a:cubicBezTo>
                  <a:pt x="3160" y="3775"/>
                  <a:pt x="3002" y="3551"/>
                  <a:pt x="3033" y="3309"/>
                </a:cubicBezTo>
                <a:lnTo>
                  <a:pt x="3163" y="2263"/>
                </a:lnTo>
                <a:close/>
                <a:moveTo>
                  <a:pt x="10103" y="3884"/>
                </a:moveTo>
                <a:cubicBezTo>
                  <a:pt x="10237" y="3884"/>
                  <a:pt x="10347" y="3994"/>
                  <a:pt x="10347" y="4128"/>
                </a:cubicBezTo>
                <a:cubicBezTo>
                  <a:pt x="10347" y="4261"/>
                  <a:pt x="10237" y="4373"/>
                  <a:pt x="10103" y="4373"/>
                </a:cubicBezTo>
                <a:cubicBezTo>
                  <a:pt x="9970" y="4373"/>
                  <a:pt x="9860" y="4261"/>
                  <a:pt x="9860" y="4128"/>
                </a:cubicBezTo>
                <a:cubicBezTo>
                  <a:pt x="9860" y="3994"/>
                  <a:pt x="9970" y="3884"/>
                  <a:pt x="10103" y="3884"/>
                </a:cubicBezTo>
                <a:close/>
                <a:moveTo>
                  <a:pt x="2913" y="4051"/>
                </a:moveTo>
                <a:cubicBezTo>
                  <a:pt x="3021" y="4146"/>
                  <a:pt x="3153" y="4215"/>
                  <a:pt x="3301" y="4248"/>
                </a:cubicBezTo>
                <a:lnTo>
                  <a:pt x="3505" y="4296"/>
                </a:lnTo>
                <a:cubicBezTo>
                  <a:pt x="3329" y="4587"/>
                  <a:pt x="3176" y="4910"/>
                  <a:pt x="3044" y="5256"/>
                </a:cubicBezTo>
                <a:cubicBezTo>
                  <a:pt x="2651" y="5176"/>
                  <a:pt x="2264" y="5079"/>
                  <a:pt x="1879" y="4968"/>
                </a:cubicBezTo>
                <a:cubicBezTo>
                  <a:pt x="2177" y="4620"/>
                  <a:pt x="2523" y="4312"/>
                  <a:pt x="2913" y="4051"/>
                </a:cubicBezTo>
                <a:close/>
                <a:moveTo>
                  <a:pt x="8554" y="4051"/>
                </a:moveTo>
                <a:cubicBezTo>
                  <a:pt x="8886" y="4274"/>
                  <a:pt x="9191" y="4536"/>
                  <a:pt x="9463" y="4832"/>
                </a:cubicBezTo>
                <a:cubicBezTo>
                  <a:pt x="9443" y="4889"/>
                  <a:pt x="9431" y="4949"/>
                  <a:pt x="9428" y="5011"/>
                </a:cubicBezTo>
                <a:cubicBezTo>
                  <a:pt x="9095" y="5105"/>
                  <a:pt x="8761" y="5186"/>
                  <a:pt x="8422" y="5256"/>
                </a:cubicBezTo>
                <a:cubicBezTo>
                  <a:pt x="8292" y="4908"/>
                  <a:pt x="8137" y="4587"/>
                  <a:pt x="7961" y="4296"/>
                </a:cubicBezTo>
                <a:lnTo>
                  <a:pt x="8165" y="4248"/>
                </a:lnTo>
                <a:cubicBezTo>
                  <a:pt x="8314" y="4215"/>
                  <a:pt x="8446" y="4146"/>
                  <a:pt x="8554" y="4051"/>
                </a:cubicBezTo>
                <a:close/>
                <a:moveTo>
                  <a:pt x="7518" y="4397"/>
                </a:moveTo>
                <a:cubicBezTo>
                  <a:pt x="7699" y="4677"/>
                  <a:pt x="7858" y="4991"/>
                  <a:pt x="7993" y="5332"/>
                </a:cubicBezTo>
                <a:cubicBezTo>
                  <a:pt x="7320" y="5447"/>
                  <a:pt x="6635" y="5509"/>
                  <a:pt x="5949" y="5519"/>
                </a:cubicBezTo>
                <a:lnTo>
                  <a:pt x="5949" y="4751"/>
                </a:lnTo>
                <a:cubicBezTo>
                  <a:pt x="5997" y="4745"/>
                  <a:pt x="6046" y="4737"/>
                  <a:pt x="6092" y="4727"/>
                </a:cubicBezTo>
                <a:lnTo>
                  <a:pt x="7518" y="4397"/>
                </a:lnTo>
                <a:close/>
                <a:moveTo>
                  <a:pt x="3949" y="4399"/>
                </a:moveTo>
                <a:lnTo>
                  <a:pt x="5374" y="4729"/>
                </a:lnTo>
                <a:cubicBezTo>
                  <a:pt x="5421" y="4739"/>
                  <a:pt x="5470" y="4749"/>
                  <a:pt x="5518" y="4753"/>
                </a:cubicBezTo>
                <a:lnTo>
                  <a:pt x="5518" y="5520"/>
                </a:lnTo>
                <a:cubicBezTo>
                  <a:pt x="4832" y="5510"/>
                  <a:pt x="4147" y="5447"/>
                  <a:pt x="3474" y="5335"/>
                </a:cubicBezTo>
                <a:cubicBezTo>
                  <a:pt x="3609" y="4992"/>
                  <a:pt x="3768" y="4678"/>
                  <a:pt x="3949" y="4399"/>
                </a:cubicBezTo>
                <a:close/>
                <a:moveTo>
                  <a:pt x="10103" y="4804"/>
                </a:moveTo>
                <a:cubicBezTo>
                  <a:pt x="10237" y="4804"/>
                  <a:pt x="10347" y="4915"/>
                  <a:pt x="10347" y="5049"/>
                </a:cubicBezTo>
                <a:lnTo>
                  <a:pt x="10347" y="5982"/>
                </a:lnTo>
                <a:lnTo>
                  <a:pt x="9860" y="5982"/>
                </a:lnTo>
                <a:lnTo>
                  <a:pt x="9860" y="5049"/>
                </a:lnTo>
                <a:cubicBezTo>
                  <a:pt x="9860" y="4915"/>
                  <a:pt x="9970" y="4804"/>
                  <a:pt x="10103" y="4804"/>
                </a:cubicBezTo>
                <a:close/>
                <a:moveTo>
                  <a:pt x="1596" y="5329"/>
                </a:moveTo>
                <a:cubicBezTo>
                  <a:pt x="2025" y="5463"/>
                  <a:pt x="2464" y="5575"/>
                  <a:pt x="2902" y="5665"/>
                </a:cubicBezTo>
                <a:cubicBezTo>
                  <a:pt x="2678" y="6393"/>
                  <a:pt x="2548" y="7207"/>
                  <a:pt x="2531" y="8052"/>
                </a:cubicBezTo>
                <a:lnTo>
                  <a:pt x="664" y="8052"/>
                </a:lnTo>
                <a:cubicBezTo>
                  <a:pt x="705" y="7059"/>
                  <a:pt x="1034" y="6118"/>
                  <a:pt x="1596" y="5329"/>
                </a:cubicBezTo>
                <a:close/>
                <a:moveTo>
                  <a:pt x="3328" y="5745"/>
                </a:moveTo>
                <a:cubicBezTo>
                  <a:pt x="4050" y="5871"/>
                  <a:pt x="4781" y="5939"/>
                  <a:pt x="5518" y="5950"/>
                </a:cubicBezTo>
                <a:lnTo>
                  <a:pt x="5518" y="8052"/>
                </a:lnTo>
                <a:lnTo>
                  <a:pt x="2960" y="8052"/>
                </a:lnTo>
                <a:cubicBezTo>
                  <a:pt x="2981" y="7231"/>
                  <a:pt x="3108" y="6444"/>
                  <a:pt x="3328" y="5745"/>
                </a:cubicBezTo>
                <a:close/>
                <a:moveTo>
                  <a:pt x="9428" y="5460"/>
                </a:moveTo>
                <a:lnTo>
                  <a:pt x="9428" y="6199"/>
                </a:lnTo>
                <a:cubicBezTo>
                  <a:pt x="9428" y="6319"/>
                  <a:pt x="9524" y="6415"/>
                  <a:pt x="9644" y="6415"/>
                </a:cubicBezTo>
                <a:lnTo>
                  <a:pt x="10457" y="6415"/>
                </a:lnTo>
                <a:cubicBezTo>
                  <a:pt x="10664" y="6937"/>
                  <a:pt x="10780" y="7486"/>
                  <a:pt x="10803" y="8052"/>
                </a:cubicBezTo>
                <a:lnTo>
                  <a:pt x="8936" y="8052"/>
                </a:lnTo>
                <a:cubicBezTo>
                  <a:pt x="8919" y="7207"/>
                  <a:pt x="8787" y="6393"/>
                  <a:pt x="8563" y="5665"/>
                </a:cubicBezTo>
                <a:cubicBezTo>
                  <a:pt x="8852" y="5606"/>
                  <a:pt x="9142" y="5538"/>
                  <a:pt x="9428" y="5460"/>
                </a:cubicBezTo>
                <a:close/>
                <a:moveTo>
                  <a:pt x="8137" y="5748"/>
                </a:moveTo>
                <a:cubicBezTo>
                  <a:pt x="8357" y="6444"/>
                  <a:pt x="8486" y="7233"/>
                  <a:pt x="8504" y="8053"/>
                </a:cubicBezTo>
                <a:lnTo>
                  <a:pt x="5948" y="8053"/>
                </a:lnTo>
                <a:lnTo>
                  <a:pt x="5948" y="5953"/>
                </a:lnTo>
                <a:cubicBezTo>
                  <a:pt x="6684" y="5940"/>
                  <a:pt x="7415" y="5872"/>
                  <a:pt x="8137" y="5748"/>
                </a:cubicBezTo>
                <a:close/>
                <a:moveTo>
                  <a:pt x="5518" y="8483"/>
                </a:moveTo>
                <a:lnTo>
                  <a:pt x="5518" y="10585"/>
                </a:lnTo>
                <a:cubicBezTo>
                  <a:pt x="4781" y="10596"/>
                  <a:pt x="4050" y="10664"/>
                  <a:pt x="3328" y="10789"/>
                </a:cubicBezTo>
                <a:cubicBezTo>
                  <a:pt x="3105" y="10091"/>
                  <a:pt x="2979" y="9304"/>
                  <a:pt x="2960" y="8483"/>
                </a:cubicBezTo>
                <a:close/>
                <a:moveTo>
                  <a:pt x="8506" y="8486"/>
                </a:moveTo>
                <a:cubicBezTo>
                  <a:pt x="8487" y="9306"/>
                  <a:pt x="8362" y="10091"/>
                  <a:pt x="8139" y="10792"/>
                </a:cubicBezTo>
                <a:cubicBezTo>
                  <a:pt x="7417" y="10666"/>
                  <a:pt x="6686" y="10598"/>
                  <a:pt x="5949" y="10586"/>
                </a:cubicBezTo>
                <a:lnTo>
                  <a:pt x="5949" y="8486"/>
                </a:lnTo>
                <a:close/>
                <a:moveTo>
                  <a:pt x="2532" y="8483"/>
                </a:moveTo>
                <a:cubicBezTo>
                  <a:pt x="2551" y="9330"/>
                  <a:pt x="2678" y="10142"/>
                  <a:pt x="2905" y="10871"/>
                </a:cubicBezTo>
                <a:cubicBezTo>
                  <a:pt x="2464" y="10961"/>
                  <a:pt x="2027" y="11074"/>
                  <a:pt x="1598" y="11205"/>
                </a:cubicBezTo>
                <a:cubicBezTo>
                  <a:pt x="1047" y="10431"/>
                  <a:pt x="707" y="9493"/>
                  <a:pt x="665" y="8483"/>
                </a:cubicBezTo>
                <a:close/>
                <a:moveTo>
                  <a:pt x="10803" y="8483"/>
                </a:moveTo>
                <a:cubicBezTo>
                  <a:pt x="10760" y="9496"/>
                  <a:pt x="10420" y="10431"/>
                  <a:pt x="9868" y="11205"/>
                </a:cubicBezTo>
                <a:cubicBezTo>
                  <a:pt x="9437" y="11074"/>
                  <a:pt x="9003" y="10961"/>
                  <a:pt x="8563" y="10871"/>
                </a:cubicBezTo>
                <a:cubicBezTo>
                  <a:pt x="8790" y="10142"/>
                  <a:pt x="8919" y="9330"/>
                  <a:pt x="8936" y="8483"/>
                </a:cubicBezTo>
                <a:close/>
                <a:moveTo>
                  <a:pt x="8422" y="11281"/>
                </a:moveTo>
                <a:cubicBezTo>
                  <a:pt x="8813" y="11360"/>
                  <a:pt x="9201" y="11454"/>
                  <a:pt x="9585" y="11569"/>
                </a:cubicBezTo>
                <a:cubicBezTo>
                  <a:pt x="8980" y="12272"/>
                  <a:pt x="8185" y="12810"/>
                  <a:pt x="7283" y="13100"/>
                </a:cubicBezTo>
                <a:cubicBezTo>
                  <a:pt x="7558" y="12841"/>
                  <a:pt x="7812" y="12509"/>
                  <a:pt x="8036" y="12113"/>
                </a:cubicBezTo>
                <a:cubicBezTo>
                  <a:pt x="8182" y="11855"/>
                  <a:pt x="8311" y="11576"/>
                  <a:pt x="8422" y="11281"/>
                </a:cubicBezTo>
                <a:close/>
                <a:moveTo>
                  <a:pt x="3044" y="11284"/>
                </a:moveTo>
                <a:cubicBezTo>
                  <a:pt x="3156" y="11580"/>
                  <a:pt x="3285" y="11858"/>
                  <a:pt x="3431" y="12116"/>
                </a:cubicBezTo>
                <a:cubicBezTo>
                  <a:pt x="3655" y="12511"/>
                  <a:pt x="3908" y="12842"/>
                  <a:pt x="4183" y="13101"/>
                </a:cubicBezTo>
                <a:cubicBezTo>
                  <a:pt x="3280" y="12810"/>
                  <a:pt x="2487" y="12272"/>
                  <a:pt x="1882" y="11570"/>
                </a:cubicBezTo>
                <a:cubicBezTo>
                  <a:pt x="2266" y="11457"/>
                  <a:pt x="2654" y="11363"/>
                  <a:pt x="3044" y="11284"/>
                </a:cubicBezTo>
                <a:close/>
                <a:moveTo>
                  <a:pt x="5518" y="11017"/>
                </a:moveTo>
                <a:lnTo>
                  <a:pt x="5518" y="13327"/>
                </a:lnTo>
                <a:cubicBezTo>
                  <a:pt x="4878" y="13235"/>
                  <a:pt x="4277" y="12738"/>
                  <a:pt x="3806" y="11903"/>
                </a:cubicBezTo>
                <a:cubicBezTo>
                  <a:pt x="3683" y="11686"/>
                  <a:pt x="3573" y="11451"/>
                  <a:pt x="3474" y="11204"/>
                </a:cubicBezTo>
                <a:cubicBezTo>
                  <a:pt x="4147" y="11090"/>
                  <a:pt x="4830" y="11027"/>
                  <a:pt x="5518" y="11017"/>
                </a:cubicBezTo>
                <a:close/>
                <a:moveTo>
                  <a:pt x="5949" y="11017"/>
                </a:moveTo>
                <a:cubicBezTo>
                  <a:pt x="6635" y="11027"/>
                  <a:pt x="7320" y="11091"/>
                  <a:pt x="7991" y="11204"/>
                </a:cubicBezTo>
                <a:cubicBezTo>
                  <a:pt x="7894" y="11451"/>
                  <a:pt x="7784" y="11686"/>
                  <a:pt x="7661" y="11903"/>
                </a:cubicBezTo>
                <a:cubicBezTo>
                  <a:pt x="7188" y="12738"/>
                  <a:pt x="6586" y="13235"/>
                  <a:pt x="5949" y="13327"/>
                </a:cubicBezTo>
                <a:lnTo>
                  <a:pt x="5949" y="11017"/>
                </a:lnTo>
                <a:close/>
                <a:moveTo>
                  <a:pt x="5735" y="0"/>
                </a:moveTo>
                <a:cubicBezTo>
                  <a:pt x="5722" y="0"/>
                  <a:pt x="5709" y="2"/>
                  <a:pt x="5696" y="5"/>
                </a:cubicBezTo>
                <a:lnTo>
                  <a:pt x="303" y="1003"/>
                </a:lnTo>
                <a:cubicBezTo>
                  <a:pt x="127" y="1037"/>
                  <a:pt x="1" y="1186"/>
                  <a:pt x="1" y="1367"/>
                </a:cubicBezTo>
                <a:cubicBezTo>
                  <a:pt x="1" y="1548"/>
                  <a:pt x="127" y="1698"/>
                  <a:pt x="303" y="1731"/>
                </a:cubicBezTo>
                <a:lnTo>
                  <a:pt x="2743" y="2183"/>
                </a:lnTo>
                <a:lnTo>
                  <a:pt x="2610" y="3254"/>
                </a:lnTo>
                <a:cubicBezTo>
                  <a:pt x="2590" y="3410"/>
                  <a:pt x="2612" y="3564"/>
                  <a:pt x="2667" y="3701"/>
                </a:cubicBezTo>
                <a:cubicBezTo>
                  <a:pt x="1135" y="4727"/>
                  <a:pt x="228" y="6424"/>
                  <a:pt x="228" y="8269"/>
                </a:cubicBezTo>
                <a:cubicBezTo>
                  <a:pt x="228" y="11305"/>
                  <a:pt x="2697" y="13774"/>
                  <a:pt x="5732" y="13774"/>
                </a:cubicBezTo>
                <a:cubicBezTo>
                  <a:pt x="8768" y="13774"/>
                  <a:pt x="11237" y="11305"/>
                  <a:pt x="11237" y="8269"/>
                </a:cubicBezTo>
                <a:cubicBezTo>
                  <a:pt x="11237" y="7502"/>
                  <a:pt x="11081" y="6761"/>
                  <a:pt x="10777" y="6066"/>
                </a:cubicBezTo>
                <a:lnTo>
                  <a:pt x="10777" y="5049"/>
                </a:lnTo>
                <a:cubicBezTo>
                  <a:pt x="10777" y="4872"/>
                  <a:pt x="10709" y="4709"/>
                  <a:pt x="10596" y="4590"/>
                </a:cubicBezTo>
                <a:cubicBezTo>
                  <a:pt x="10709" y="4468"/>
                  <a:pt x="10777" y="4308"/>
                  <a:pt x="10777" y="4130"/>
                </a:cubicBezTo>
                <a:cubicBezTo>
                  <a:pt x="10777" y="3833"/>
                  <a:pt x="10585" y="3580"/>
                  <a:pt x="10318" y="3490"/>
                </a:cubicBezTo>
                <a:lnTo>
                  <a:pt x="10318" y="1891"/>
                </a:lnTo>
                <a:lnTo>
                  <a:pt x="11167" y="1731"/>
                </a:lnTo>
                <a:cubicBezTo>
                  <a:pt x="11345" y="1698"/>
                  <a:pt x="11469" y="1548"/>
                  <a:pt x="11469" y="1367"/>
                </a:cubicBezTo>
                <a:cubicBezTo>
                  <a:pt x="11469" y="1186"/>
                  <a:pt x="11345" y="1037"/>
                  <a:pt x="11167" y="1003"/>
                </a:cubicBezTo>
                <a:lnTo>
                  <a:pt x="5774" y="5"/>
                </a:lnTo>
                <a:cubicBezTo>
                  <a:pt x="5762" y="2"/>
                  <a:pt x="5749" y="0"/>
                  <a:pt x="57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7" name="Google Shape;4927;p43"/>
          <p:cNvGrpSpPr/>
          <p:nvPr/>
        </p:nvGrpSpPr>
        <p:grpSpPr>
          <a:xfrm>
            <a:off x="7827286" y="3814149"/>
            <a:ext cx="371706" cy="284771"/>
            <a:chOff x="7827286" y="3814149"/>
            <a:chExt cx="371706" cy="284771"/>
          </a:xfrm>
        </p:grpSpPr>
        <p:sp>
          <p:nvSpPr>
            <p:cNvPr id="4928" name="Google Shape;4928;p43"/>
            <p:cNvSpPr/>
            <p:nvPr/>
          </p:nvSpPr>
          <p:spPr>
            <a:xfrm>
              <a:off x="7827286" y="3969342"/>
              <a:ext cx="371706" cy="129579"/>
            </a:xfrm>
            <a:custGeom>
              <a:rect b="b" l="l" r="r" t="t"/>
              <a:pathLst>
                <a:path extrusionOk="0" h="4801" w="13772">
                  <a:moveTo>
                    <a:pt x="3218" y="431"/>
                  </a:moveTo>
                  <a:lnTo>
                    <a:pt x="3218" y="1270"/>
                  </a:lnTo>
                  <a:cubicBezTo>
                    <a:pt x="3218" y="1274"/>
                    <a:pt x="3215" y="1277"/>
                    <a:pt x="3213" y="1282"/>
                  </a:cubicBezTo>
                  <a:lnTo>
                    <a:pt x="2888" y="1607"/>
                  </a:lnTo>
                  <a:cubicBezTo>
                    <a:pt x="2885" y="1610"/>
                    <a:pt x="2880" y="1610"/>
                    <a:pt x="2877" y="1610"/>
                  </a:cubicBezTo>
                  <a:lnTo>
                    <a:pt x="2607" y="1610"/>
                  </a:lnTo>
                  <a:cubicBezTo>
                    <a:pt x="2604" y="1610"/>
                    <a:pt x="2600" y="1609"/>
                    <a:pt x="2597" y="1607"/>
                  </a:cubicBezTo>
                  <a:lnTo>
                    <a:pt x="2271" y="1282"/>
                  </a:lnTo>
                  <a:cubicBezTo>
                    <a:pt x="2270" y="1280"/>
                    <a:pt x="2267" y="1276"/>
                    <a:pt x="2267" y="1270"/>
                  </a:cubicBezTo>
                  <a:lnTo>
                    <a:pt x="2270" y="675"/>
                  </a:lnTo>
                  <a:cubicBezTo>
                    <a:pt x="2270" y="542"/>
                    <a:pt x="2380" y="431"/>
                    <a:pt x="2514" y="431"/>
                  </a:cubicBezTo>
                  <a:close/>
                  <a:moveTo>
                    <a:pt x="7358" y="431"/>
                  </a:moveTo>
                  <a:lnTo>
                    <a:pt x="7358" y="1270"/>
                  </a:lnTo>
                  <a:cubicBezTo>
                    <a:pt x="7358" y="1274"/>
                    <a:pt x="7357" y="1277"/>
                    <a:pt x="7355" y="1282"/>
                  </a:cubicBezTo>
                  <a:lnTo>
                    <a:pt x="7030" y="1607"/>
                  </a:lnTo>
                  <a:cubicBezTo>
                    <a:pt x="7025" y="1610"/>
                    <a:pt x="7022" y="1610"/>
                    <a:pt x="7018" y="1610"/>
                  </a:cubicBezTo>
                  <a:lnTo>
                    <a:pt x="6749" y="1610"/>
                  </a:lnTo>
                  <a:cubicBezTo>
                    <a:pt x="6745" y="1610"/>
                    <a:pt x="6742" y="1609"/>
                    <a:pt x="6737" y="1607"/>
                  </a:cubicBezTo>
                  <a:lnTo>
                    <a:pt x="6412" y="1282"/>
                  </a:lnTo>
                  <a:cubicBezTo>
                    <a:pt x="6410" y="1280"/>
                    <a:pt x="6409" y="1276"/>
                    <a:pt x="6409" y="1270"/>
                  </a:cubicBezTo>
                  <a:lnTo>
                    <a:pt x="6410" y="675"/>
                  </a:lnTo>
                  <a:cubicBezTo>
                    <a:pt x="6410" y="542"/>
                    <a:pt x="6520" y="431"/>
                    <a:pt x="6655" y="431"/>
                  </a:cubicBezTo>
                  <a:close/>
                  <a:moveTo>
                    <a:pt x="11497" y="431"/>
                  </a:moveTo>
                  <a:lnTo>
                    <a:pt x="11497" y="1270"/>
                  </a:lnTo>
                  <a:cubicBezTo>
                    <a:pt x="11497" y="1274"/>
                    <a:pt x="11496" y="1277"/>
                    <a:pt x="11495" y="1282"/>
                  </a:cubicBezTo>
                  <a:lnTo>
                    <a:pt x="11169" y="1607"/>
                  </a:lnTo>
                  <a:cubicBezTo>
                    <a:pt x="11165" y="1610"/>
                    <a:pt x="11162" y="1610"/>
                    <a:pt x="11157" y="1610"/>
                  </a:cubicBezTo>
                  <a:lnTo>
                    <a:pt x="10888" y="1610"/>
                  </a:lnTo>
                  <a:cubicBezTo>
                    <a:pt x="10884" y="1610"/>
                    <a:pt x="10881" y="1609"/>
                    <a:pt x="10877" y="1607"/>
                  </a:cubicBezTo>
                  <a:lnTo>
                    <a:pt x="10551" y="1282"/>
                  </a:lnTo>
                  <a:cubicBezTo>
                    <a:pt x="10550" y="1280"/>
                    <a:pt x="10548" y="1276"/>
                    <a:pt x="10548" y="1270"/>
                  </a:cubicBezTo>
                  <a:lnTo>
                    <a:pt x="10548" y="675"/>
                  </a:lnTo>
                  <a:cubicBezTo>
                    <a:pt x="10550" y="542"/>
                    <a:pt x="10660" y="431"/>
                    <a:pt x="10794" y="431"/>
                  </a:cubicBezTo>
                  <a:close/>
                  <a:moveTo>
                    <a:pt x="3435" y="2042"/>
                  </a:moveTo>
                  <a:cubicBezTo>
                    <a:pt x="3568" y="2042"/>
                    <a:pt x="3679" y="2152"/>
                    <a:pt x="3679" y="2286"/>
                  </a:cubicBezTo>
                  <a:lnTo>
                    <a:pt x="3679" y="2529"/>
                  </a:lnTo>
                  <a:lnTo>
                    <a:pt x="1809" y="2529"/>
                  </a:lnTo>
                  <a:lnTo>
                    <a:pt x="1809" y="2286"/>
                  </a:lnTo>
                  <a:cubicBezTo>
                    <a:pt x="1809" y="2152"/>
                    <a:pt x="1921" y="2042"/>
                    <a:pt x="2054" y="2042"/>
                  </a:cubicBezTo>
                  <a:close/>
                  <a:moveTo>
                    <a:pt x="7574" y="2042"/>
                  </a:moveTo>
                  <a:cubicBezTo>
                    <a:pt x="7707" y="2042"/>
                    <a:pt x="7818" y="2152"/>
                    <a:pt x="7818" y="2286"/>
                  </a:cubicBezTo>
                  <a:lnTo>
                    <a:pt x="7818" y="2529"/>
                  </a:lnTo>
                  <a:lnTo>
                    <a:pt x="5949" y="2529"/>
                  </a:lnTo>
                  <a:lnTo>
                    <a:pt x="5949" y="2286"/>
                  </a:lnTo>
                  <a:cubicBezTo>
                    <a:pt x="5949" y="2152"/>
                    <a:pt x="6060" y="2042"/>
                    <a:pt x="6193" y="2042"/>
                  </a:cubicBezTo>
                  <a:close/>
                  <a:moveTo>
                    <a:pt x="11715" y="2042"/>
                  </a:moveTo>
                  <a:cubicBezTo>
                    <a:pt x="11849" y="2042"/>
                    <a:pt x="11959" y="2152"/>
                    <a:pt x="11959" y="2286"/>
                  </a:cubicBezTo>
                  <a:lnTo>
                    <a:pt x="11959" y="2529"/>
                  </a:lnTo>
                  <a:lnTo>
                    <a:pt x="10091" y="2529"/>
                  </a:lnTo>
                  <a:lnTo>
                    <a:pt x="10091" y="2286"/>
                  </a:lnTo>
                  <a:cubicBezTo>
                    <a:pt x="10091" y="2152"/>
                    <a:pt x="10201" y="2042"/>
                    <a:pt x="10334" y="2042"/>
                  </a:cubicBezTo>
                  <a:close/>
                  <a:moveTo>
                    <a:pt x="3893" y="2962"/>
                  </a:moveTo>
                  <a:cubicBezTo>
                    <a:pt x="3901" y="2962"/>
                    <a:pt x="3908" y="2969"/>
                    <a:pt x="3908" y="2977"/>
                  </a:cubicBezTo>
                  <a:lnTo>
                    <a:pt x="3908" y="4357"/>
                  </a:lnTo>
                  <a:cubicBezTo>
                    <a:pt x="3908" y="4364"/>
                    <a:pt x="3901" y="4372"/>
                    <a:pt x="3893" y="4372"/>
                  </a:cubicBezTo>
                  <a:lnTo>
                    <a:pt x="1595" y="4372"/>
                  </a:lnTo>
                  <a:cubicBezTo>
                    <a:pt x="1588" y="4372"/>
                    <a:pt x="1581" y="4364"/>
                    <a:pt x="1581" y="4357"/>
                  </a:cubicBezTo>
                  <a:lnTo>
                    <a:pt x="1581" y="2977"/>
                  </a:lnTo>
                  <a:cubicBezTo>
                    <a:pt x="1581" y="2969"/>
                    <a:pt x="1588" y="2962"/>
                    <a:pt x="1595" y="2962"/>
                  </a:cubicBezTo>
                  <a:close/>
                  <a:moveTo>
                    <a:pt x="8036" y="2962"/>
                  </a:moveTo>
                  <a:cubicBezTo>
                    <a:pt x="8043" y="2962"/>
                    <a:pt x="8050" y="2969"/>
                    <a:pt x="8050" y="2977"/>
                  </a:cubicBezTo>
                  <a:lnTo>
                    <a:pt x="8050" y="4357"/>
                  </a:lnTo>
                  <a:cubicBezTo>
                    <a:pt x="8050" y="4364"/>
                    <a:pt x="8043" y="4372"/>
                    <a:pt x="8036" y="4372"/>
                  </a:cubicBezTo>
                  <a:lnTo>
                    <a:pt x="5736" y="4372"/>
                  </a:lnTo>
                  <a:cubicBezTo>
                    <a:pt x="5729" y="4372"/>
                    <a:pt x="5721" y="4364"/>
                    <a:pt x="5721" y="4357"/>
                  </a:cubicBezTo>
                  <a:lnTo>
                    <a:pt x="5721" y="2977"/>
                  </a:lnTo>
                  <a:cubicBezTo>
                    <a:pt x="5721" y="2969"/>
                    <a:pt x="5729" y="2962"/>
                    <a:pt x="5736" y="2962"/>
                  </a:cubicBezTo>
                  <a:close/>
                  <a:moveTo>
                    <a:pt x="12175" y="2962"/>
                  </a:moveTo>
                  <a:cubicBezTo>
                    <a:pt x="12182" y="2962"/>
                    <a:pt x="12189" y="2969"/>
                    <a:pt x="12189" y="2977"/>
                  </a:cubicBezTo>
                  <a:lnTo>
                    <a:pt x="12189" y="4357"/>
                  </a:lnTo>
                  <a:cubicBezTo>
                    <a:pt x="12189" y="4364"/>
                    <a:pt x="12182" y="4372"/>
                    <a:pt x="12175" y="4372"/>
                  </a:cubicBezTo>
                  <a:lnTo>
                    <a:pt x="9875" y="4372"/>
                  </a:lnTo>
                  <a:cubicBezTo>
                    <a:pt x="9868" y="4372"/>
                    <a:pt x="9861" y="4364"/>
                    <a:pt x="9861" y="4357"/>
                  </a:cubicBezTo>
                  <a:lnTo>
                    <a:pt x="9861" y="2977"/>
                  </a:lnTo>
                  <a:cubicBezTo>
                    <a:pt x="9861" y="2969"/>
                    <a:pt x="9868" y="2962"/>
                    <a:pt x="9875" y="2962"/>
                  </a:cubicBezTo>
                  <a:close/>
                  <a:moveTo>
                    <a:pt x="2516" y="1"/>
                  </a:moveTo>
                  <a:cubicBezTo>
                    <a:pt x="2142" y="1"/>
                    <a:pt x="1841" y="305"/>
                    <a:pt x="1841" y="675"/>
                  </a:cubicBezTo>
                  <a:lnTo>
                    <a:pt x="1841" y="1270"/>
                  </a:lnTo>
                  <a:cubicBezTo>
                    <a:pt x="1841" y="1390"/>
                    <a:pt x="1887" y="1502"/>
                    <a:pt x="1971" y="1586"/>
                  </a:cubicBezTo>
                  <a:lnTo>
                    <a:pt x="1997" y="1612"/>
                  </a:lnTo>
                  <a:cubicBezTo>
                    <a:pt x="1653" y="1642"/>
                    <a:pt x="1381" y="1933"/>
                    <a:pt x="1381" y="2285"/>
                  </a:cubicBezTo>
                  <a:lnTo>
                    <a:pt x="1381" y="2586"/>
                  </a:lnTo>
                  <a:cubicBezTo>
                    <a:pt x="1243" y="2661"/>
                    <a:pt x="1151" y="2809"/>
                    <a:pt x="1151" y="2975"/>
                  </a:cubicBezTo>
                  <a:lnTo>
                    <a:pt x="1151" y="4356"/>
                  </a:lnTo>
                  <a:lnTo>
                    <a:pt x="1151" y="4370"/>
                  </a:lnTo>
                  <a:lnTo>
                    <a:pt x="216" y="4370"/>
                  </a:lnTo>
                  <a:cubicBezTo>
                    <a:pt x="97" y="4370"/>
                    <a:pt x="0" y="4466"/>
                    <a:pt x="0" y="4584"/>
                  </a:cubicBezTo>
                  <a:cubicBezTo>
                    <a:pt x="0" y="4705"/>
                    <a:pt x="97" y="4800"/>
                    <a:pt x="216" y="4800"/>
                  </a:cubicBezTo>
                  <a:lnTo>
                    <a:pt x="13557" y="4800"/>
                  </a:lnTo>
                  <a:cubicBezTo>
                    <a:pt x="13676" y="4800"/>
                    <a:pt x="13771" y="4705"/>
                    <a:pt x="13771" y="4584"/>
                  </a:cubicBezTo>
                  <a:cubicBezTo>
                    <a:pt x="13770" y="4467"/>
                    <a:pt x="13674" y="4370"/>
                    <a:pt x="13554" y="4370"/>
                  </a:cubicBezTo>
                  <a:lnTo>
                    <a:pt x="12619" y="4370"/>
                  </a:lnTo>
                  <a:lnTo>
                    <a:pt x="12619" y="4356"/>
                  </a:lnTo>
                  <a:lnTo>
                    <a:pt x="12619" y="2975"/>
                  </a:lnTo>
                  <a:cubicBezTo>
                    <a:pt x="12619" y="2806"/>
                    <a:pt x="12527" y="2661"/>
                    <a:pt x="12389" y="2586"/>
                  </a:cubicBezTo>
                  <a:lnTo>
                    <a:pt x="12389" y="2285"/>
                  </a:lnTo>
                  <a:cubicBezTo>
                    <a:pt x="12389" y="1933"/>
                    <a:pt x="12118" y="1641"/>
                    <a:pt x="11772" y="1612"/>
                  </a:cubicBezTo>
                  <a:lnTo>
                    <a:pt x="11800" y="1586"/>
                  </a:lnTo>
                  <a:cubicBezTo>
                    <a:pt x="11885" y="1500"/>
                    <a:pt x="11930" y="1390"/>
                    <a:pt x="11930" y="1270"/>
                  </a:cubicBezTo>
                  <a:lnTo>
                    <a:pt x="11930" y="215"/>
                  </a:lnTo>
                  <a:cubicBezTo>
                    <a:pt x="11930" y="96"/>
                    <a:pt x="11835" y="1"/>
                    <a:pt x="11715" y="1"/>
                  </a:cubicBezTo>
                  <a:lnTo>
                    <a:pt x="10794" y="1"/>
                  </a:lnTo>
                  <a:cubicBezTo>
                    <a:pt x="10421" y="1"/>
                    <a:pt x="10120" y="305"/>
                    <a:pt x="10120" y="675"/>
                  </a:cubicBezTo>
                  <a:lnTo>
                    <a:pt x="10120" y="1270"/>
                  </a:lnTo>
                  <a:cubicBezTo>
                    <a:pt x="10120" y="1390"/>
                    <a:pt x="10166" y="1502"/>
                    <a:pt x="10250" y="1586"/>
                  </a:cubicBezTo>
                  <a:lnTo>
                    <a:pt x="10276" y="1612"/>
                  </a:lnTo>
                  <a:cubicBezTo>
                    <a:pt x="9932" y="1642"/>
                    <a:pt x="9659" y="1933"/>
                    <a:pt x="9659" y="2285"/>
                  </a:cubicBezTo>
                  <a:lnTo>
                    <a:pt x="9659" y="2586"/>
                  </a:lnTo>
                  <a:cubicBezTo>
                    <a:pt x="9522" y="2661"/>
                    <a:pt x="9429" y="2809"/>
                    <a:pt x="9429" y="2975"/>
                  </a:cubicBezTo>
                  <a:lnTo>
                    <a:pt x="9429" y="4356"/>
                  </a:lnTo>
                  <a:lnTo>
                    <a:pt x="9429" y="4370"/>
                  </a:lnTo>
                  <a:lnTo>
                    <a:pt x="8480" y="4370"/>
                  </a:lnTo>
                  <a:lnTo>
                    <a:pt x="8480" y="4356"/>
                  </a:lnTo>
                  <a:lnTo>
                    <a:pt x="8480" y="2975"/>
                  </a:lnTo>
                  <a:cubicBezTo>
                    <a:pt x="8480" y="2806"/>
                    <a:pt x="8387" y="2661"/>
                    <a:pt x="8250" y="2586"/>
                  </a:cubicBezTo>
                  <a:lnTo>
                    <a:pt x="8250" y="2285"/>
                  </a:lnTo>
                  <a:cubicBezTo>
                    <a:pt x="8250" y="1933"/>
                    <a:pt x="7979" y="1641"/>
                    <a:pt x="7633" y="1612"/>
                  </a:cubicBezTo>
                  <a:lnTo>
                    <a:pt x="7661" y="1586"/>
                  </a:lnTo>
                  <a:cubicBezTo>
                    <a:pt x="7746" y="1500"/>
                    <a:pt x="7791" y="1390"/>
                    <a:pt x="7791" y="1270"/>
                  </a:cubicBezTo>
                  <a:lnTo>
                    <a:pt x="7791" y="215"/>
                  </a:lnTo>
                  <a:cubicBezTo>
                    <a:pt x="7791" y="96"/>
                    <a:pt x="7695" y="1"/>
                    <a:pt x="7575" y="1"/>
                  </a:cubicBezTo>
                  <a:lnTo>
                    <a:pt x="6655" y="1"/>
                  </a:lnTo>
                  <a:cubicBezTo>
                    <a:pt x="6281" y="1"/>
                    <a:pt x="5980" y="305"/>
                    <a:pt x="5980" y="675"/>
                  </a:cubicBezTo>
                  <a:lnTo>
                    <a:pt x="5980" y="1270"/>
                  </a:lnTo>
                  <a:cubicBezTo>
                    <a:pt x="5980" y="1390"/>
                    <a:pt x="6027" y="1502"/>
                    <a:pt x="6111" y="1586"/>
                  </a:cubicBezTo>
                  <a:lnTo>
                    <a:pt x="6137" y="1612"/>
                  </a:lnTo>
                  <a:cubicBezTo>
                    <a:pt x="5792" y="1642"/>
                    <a:pt x="5520" y="1933"/>
                    <a:pt x="5520" y="2285"/>
                  </a:cubicBezTo>
                  <a:lnTo>
                    <a:pt x="5520" y="2586"/>
                  </a:lnTo>
                  <a:cubicBezTo>
                    <a:pt x="5383" y="2661"/>
                    <a:pt x="5290" y="2809"/>
                    <a:pt x="5290" y="2975"/>
                  </a:cubicBezTo>
                  <a:lnTo>
                    <a:pt x="5290" y="4356"/>
                  </a:lnTo>
                  <a:lnTo>
                    <a:pt x="5290" y="4370"/>
                  </a:lnTo>
                  <a:lnTo>
                    <a:pt x="4341" y="4370"/>
                  </a:lnTo>
                  <a:lnTo>
                    <a:pt x="4341" y="4356"/>
                  </a:lnTo>
                  <a:lnTo>
                    <a:pt x="4341" y="2975"/>
                  </a:lnTo>
                  <a:cubicBezTo>
                    <a:pt x="4341" y="2806"/>
                    <a:pt x="4248" y="2661"/>
                    <a:pt x="4110" y="2586"/>
                  </a:cubicBezTo>
                  <a:lnTo>
                    <a:pt x="4110" y="2285"/>
                  </a:lnTo>
                  <a:cubicBezTo>
                    <a:pt x="4110" y="1933"/>
                    <a:pt x="3840" y="1641"/>
                    <a:pt x="3494" y="1612"/>
                  </a:cubicBezTo>
                  <a:lnTo>
                    <a:pt x="3521" y="1586"/>
                  </a:lnTo>
                  <a:cubicBezTo>
                    <a:pt x="3607" y="1500"/>
                    <a:pt x="3652" y="1390"/>
                    <a:pt x="3652" y="1270"/>
                  </a:cubicBezTo>
                  <a:lnTo>
                    <a:pt x="3652" y="215"/>
                  </a:lnTo>
                  <a:cubicBezTo>
                    <a:pt x="3652" y="96"/>
                    <a:pt x="3556" y="1"/>
                    <a:pt x="3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3"/>
            <p:cNvSpPr/>
            <p:nvPr/>
          </p:nvSpPr>
          <p:spPr>
            <a:xfrm>
              <a:off x="8007283" y="4062484"/>
              <a:ext cx="11714" cy="11633"/>
            </a:xfrm>
            <a:custGeom>
              <a:rect b="b" l="l" r="r" t="t"/>
              <a:pathLst>
                <a:path extrusionOk="0" h="431" w="434">
                  <a:moveTo>
                    <a:pt x="216" y="0"/>
                  </a:moveTo>
                  <a:cubicBezTo>
                    <a:pt x="96" y="0"/>
                    <a:pt x="0" y="96"/>
                    <a:pt x="0" y="214"/>
                  </a:cubicBezTo>
                  <a:cubicBezTo>
                    <a:pt x="0" y="335"/>
                    <a:pt x="97" y="430"/>
                    <a:pt x="217" y="430"/>
                  </a:cubicBezTo>
                  <a:cubicBezTo>
                    <a:pt x="336" y="430"/>
                    <a:pt x="433" y="335"/>
                    <a:pt x="433" y="214"/>
                  </a:cubicBezTo>
                  <a:cubicBezTo>
                    <a:pt x="433" y="96"/>
                    <a:pt x="335" y="0"/>
                    <a:pt x="2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3"/>
            <p:cNvSpPr/>
            <p:nvPr/>
          </p:nvSpPr>
          <p:spPr>
            <a:xfrm>
              <a:off x="8118994" y="4062484"/>
              <a:ext cx="11714" cy="11633"/>
            </a:xfrm>
            <a:custGeom>
              <a:rect b="b" l="l" r="r" t="t"/>
              <a:pathLst>
                <a:path extrusionOk="0" h="431" w="434">
                  <a:moveTo>
                    <a:pt x="216" y="0"/>
                  </a:moveTo>
                  <a:cubicBezTo>
                    <a:pt x="96" y="0"/>
                    <a:pt x="1" y="96"/>
                    <a:pt x="1" y="214"/>
                  </a:cubicBezTo>
                  <a:cubicBezTo>
                    <a:pt x="1" y="335"/>
                    <a:pt x="98" y="430"/>
                    <a:pt x="218" y="430"/>
                  </a:cubicBezTo>
                  <a:cubicBezTo>
                    <a:pt x="336" y="430"/>
                    <a:pt x="433" y="335"/>
                    <a:pt x="433" y="214"/>
                  </a:cubicBezTo>
                  <a:cubicBezTo>
                    <a:pt x="433" y="96"/>
                    <a:pt x="336"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3"/>
            <p:cNvSpPr/>
            <p:nvPr/>
          </p:nvSpPr>
          <p:spPr>
            <a:xfrm>
              <a:off x="7895517" y="4062484"/>
              <a:ext cx="11660" cy="11633"/>
            </a:xfrm>
            <a:custGeom>
              <a:rect b="b" l="l" r="r" t="t"/>
              <a:pathLst>
                <a:path extrusionOk="0" h="431" w="432">
                  <a:moveTo>
                    <a:pt x="215" y="0"/>
                  </a:moveTo>
                  <a:cubicBezTo>
                    <a:pt x="96" y="0"/>
                    <a:pt x="1" y="96"/>
                    <a:pt x="1" y="214"/>
                  </a:cubicBezTo>
                  <a:cubicBezTo>
                    <a:pt x="1" y="335"/>
                    <a:pt x="98" y="430"/>
                    <a:pt x="218" y="430"/>
                  </a:cubicBezTo>
                  <a:cubicBezTo>
                    <a:pt x="336" y="430"/>
                    <a:pt x="432" y="335"/>
                    <a:pt x="432" y="214"/>
                  </a:cubicBezTo>
                  <a:cubicBezTo>
                    <a:pt x="432" y="96"/>
                    <a:pt x="336"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3"/>
            <p:cNvSpPr/>
            <p:nvPr/>
          </p:nvSpPr>
          <p:spPr>
            <a:xfrm>
              <a:off x="7883129" y="3814149"/>
              <a:ext cx="259968" cy="129606"/>
            </a:xfrm>
            <a:custGeom>
              <a:rect b="b" l="l" r="r" t="t"/>
              <a:pathLst>
                <a:path extrusionOk="0" h="4802" w="9632">
                  <a:moveTo>
                    <a:pt x="3220" y="432"/>
                  </a:moveTo>
                  <a:lnTo>
                    <a:pt x="3220" y="1271"/>
                  </a:lnTo>
                  <a:cubicBezTo>
                    <a:pt x="3220" y="1274"/>
                    <a:pt x="3218" y="1279"/>
                    <a:pt x="3215" y="1282"/>
                  </a:cubicBezTo>
                  <a:lnTo>
                    <a:pt x="2890" y="1607"/>
                  </a:lnTo>
                  <a:cubicBezTo>
                    <a:pt x="2887" y="1610"/>
                    <a:pt x="2885" y="1612"/>
                    <a:pt x="2879" y="1612"/>
                  </a:cubicBezTo>
                  <a:lnTo>
                    <a:pt x="2610" y="1612"/>
                  </a:lnTo>
                  <a:cubicBezTo>
                    <a:pt x="2606" y="1612"/>
                    <a:pt x="2603" y="1609"/>
                    <a:pt x="2599" y="1607"/>
                  </a:cubicBezTo>
                  <a:lnTo>
                    <a:pt x="2273" y="1282"/>
                  </a:lnTo>
                  <a:cubicBezTo>
                    <a:pt x="2272" y="1280"/>
                    <a:pt x="2270" y="1277"/>
                    <a:pt x="2270" y="1271"/>
                  </a:cubicBezTo>
                  <a:lnTo>
                    <a:pt x="2272" y="677"/>
                  </a:lnTo>
                  <a:cubicBezTo>
                    <a:pt x="2272" y="542"/>
                    <a:pt x="2382" y="432"/>
                    <a:pt x="2516" y="432"/>
                  </a:cubicBezTo>
                  <a:close/>
                  <a:moveTo>
                    <a:pt x="7359" y="432"/>
                  </a:moveTo>
                  <a:lnTo>
                    <a:pt x="7359" y="1271"/>
                  </a:lnTo>
                  <a:cubicBezTo>
                    <a:pt x="7359" y="1274"/>
                    <a:pt x="7357" y="1279"/>
                    <a:pt x="7356" y="1282"/>
                  </a:cubicBezTo>
                  <a:lnTo>
                    <a:pt x="7030" y="1607"/>
                  </a:lnTo>
                  <a:cubicBezTo>
                    <a:pt x="7026" y="1610"/>
                    <a:pt x="7023" y="1612"/>
                    <a:pt x="7019" y="1612"/>
                  </a:cubicBezTo>
                  <a:lnTo>
                    <a:pt x="6750" y="1612"/>
                  </a:lnTo>
                  <a:cubicBezTo>
                    <a:pt x="6745" y="1612"/>
                    <a:pt x="6742" y="1609"/>
                    <a:pt x="6738" y="1607"/>
                  </a:cubicBezTo>
                  <a:lnTo>
                    <a:pt x="6412" y="1282"/>
                  </a:lnTo>
                  <a:cubicBezTo>
                    <a:pt x="6411" y="1280"/>
                    <a:pt x="6409" y="1277"/>
                    <a:pt x="6409" y="1271"/>
                  </a:cubicBezTo>
                  <a:lnTo>
                    <a:pt x="6411" y="677"/>
                  </a:lnTo>
                  <a:cubicBezTo>
                    <a:pt x="6411" y="542"/>
                    <a:pt x="6521" y="432"/>
                    <a:pt x="6655" y="432"/>
                  </a:cubicBezTo>
                  <a:close/>
                  <a:moveTo>
                    <a:pt x="3435" y="2041"/>
                  </a:moveTo>
                  <a:cubicBezTo>
                    <a:pt x="3568" y="2041"/>
                    <a:pt x="3678" y="2153"/>
                    <a:pt x="3678" y="2286"/>
                  </a:cubicBezTo>
                  <a:lnTo>
                    <a:pt x="3678" y="2531"/>
                  </a:lnTo>
                  <a:lnTo>
                    <a:pt x="1810" y="2531"/>
                  </a:lnTo>
                  <a:lnTo>
                    <a:pt x="1810" y="2286"/>
                  </a:lnTo>
                  <a:cubicBezTo>
                    <a:pt x="1810" y="2153"/>
                    <a:pt x="1921" y="2041"/>
                    <a:pt x="2055" y="2041"/>
                  </a:cubicBezTo>
                  <a:close/>
                  <a:moveTo>
                    <a:pt x="7576" y="2041"/>
                  </a:moveTo>
                  <a:cubicBezTo>
                    <a:pt x="7711" y="2041"/>
                    <a:pt x="7821" y="2153"/>
                    <a:pt x="7821" y="2286"/>
                  </a:cubicBezTo>
                  <a:lnTo>
                    <a:pt x="7821" y="2531"/>
                  </a:lnTo>
                  <a:lnTo>
                    <a:pt x="5952" y="2531"/>
                  </a:lnTo>
                  <a:lnTo>
                    <a:pt x="5952" y="2286"/>
                  </a:lnTo>
                  <a:cubicBezTo>
                    <a:pt x="5952" y="2153"/>
                    <a:pt x="6062" y="2041"/>
                    <a:pt x="6195" y="2041"/>
                  </a:cubicBezTo>
                  <a:close/>
                  <a:moveTo>
                    <a:pt x="3894" y="2960"/>
                  </a:moveTo>
                  <a:cubicBezTo>
                    <a:pt x="3901" y="2960"/>
                    <a:pt x="3908" y="2968"/>
                    <a:pt x="3908" y="2975"/>
                  </a:cubicBezTo>
                  <a:lnTo>
                    <a:pt x="3908" y="4356"/>
                  </a:lnTo>
                  <a:cubicBezTo>
                    <a:pt x="3908" y="4363"/>
                    <a:pt x="3901" y="4370"/>
                    <a:pt x="3894" y="4370"/>
                  </a:cubicBezTo>
                  <a:lnTo>
                    <a:pt x="1596" y="4370"/>
                  </a:lnTo>
                  <a:cubicBezTo>
                    <a:pt x="1588" y="4370"/>
                    <a:pt x="1581" y="4363"/>
                    <a:pt x="1581" y="4356"/>
                  </a:cubicBezTo>
                  <a:lnTo>
                    <a:pt x="1581" y="2975"/>
                  </a:lnTo>
                  <a:cubicBezTo>
                    <a:pt x="1581" y="2968"/>
                    <a:pt x="1588" y="2960"/>
                    <a:pt x="1596" y="2960"/>
                  </a:cubicBezTo>
                  <a:close/>
                  <a:moveTo>
                    <a:pt x="8036" y="2960"/>
                  </a:moveTo>
                  <a:cubicBezTo>
                    <a:pt x="8043" y="2960"/>
                    <a:pt x="8051" y="2968"/>
                    <a:pt x="8051" y="2975"/>
                  </a:cubicBezTo>
                  <a:lnTo>
                    <a:pt x="8051" y="4356"/>
                  </a:lnTo>
                  <a:cubicBezTo>
                    <a:pt x="8051" y="4363"/>
                    <a:pt x="8043" y="4370"/>
                    <a:pt x="8036" y="4370"/>
                  </a:cubicBezTo>
                  <a:lnTo>
                    <a:pt x="5736" y="4370"/>
                  </a:lnTo>
                  <a:cubicBezTo>
                    <a:pt x="5729" y="4370"/>
                    <a:pt x="5722" y="4363"/>
                    <a:pt x="5722" y="4356"/>
                  </a:cubicBezTo>
                  <a:lnTo>
                    <a:pt x="5722" y="2975"/>
                  </a:lnTo>
                  <a:cubicBezTo>
                    <a:pt x="5722" y="2968"/>
                    <a:pt x="5729" y="2960"/>
                    <a:pt x="5736" y="2960"/>
                  </a:cubicBezTo>
                  <a:close/>
                  <a:moveTo>
                    <a:pt x="2516" y="1"/>
                  </a:moveTo>
                  <a:cubicBezTo>
                    <a:pt x="2143" y="1"/>
                    <a:pt x="1842" y="305"/>
                    <a:pt x="1842" y="677"/>
                  </a:cubicBezTo>
                  <a:lnTo>
                    <a:pt x="1842" y="1271"/>
                  </a:lnTo>
                  <a:cubicBezTo>
                    <a:pt x="1842" y="1390"/>
                    <a:pt x="1888" y="1503"/>
                    <a:pt x="1972" y="1586"/>
                  </a:cubicBezTo>
                  <a:lnTo>
                    <a:pt x="1998" y="1613"/>
                  </a:lnTo>
                  <a:cubicBezTo>
                    <a:pt x="1654" y="1642"/>
                    <a:pt x="1382" y="1933"/>
                    <a:pt x="1382" y="2286"/>
                  </a:cubicBezTo>
                  <a:lnTo>
                    <a:pt x="1382" y="2587"/>
                  </a:lnTo>
                  <a:cubicBezTo>
                    <a:pt x="1244" y="2662"/>
                    <a:pt x="1151" y="2809"/>
                    <a:pt x="1151" y="2975"/>
                  </a:cubicBezTo>
                  <a:lnTo>
                    <a:pt x="1151" y="4356"/>
                  </a:lnTo>
                  <a:lnTo>
                    <a:pt x="1151" y="4370"/>
                  </a:lnTo>
                  <a:lnTo>
                    <a:pt x="216" y="4370"/>
                  </a:lnTo>
                  <a:cubicBezTo>
                    <a:pt x="98" y="4370"/>
                    <a:pt x="1" y="4466"/>
                    <a:pt x="1" y="4586"/>
                  </a:cubicBezTo>
                  <a:cubicBezTo>
                    <a:pt x="1" y="4704"/>
                    <a:pt x="98" y="4801"/>
                    <a:pt x="216" y="4801"/>
                  </a:cubicBezTo>
                  <a:lnTo>
                    <a:pt x="9415" y="4801"/>
                  </a:lnTo>
                  <a:cubicBezTo>
                    <a:pt x="9536" y="4801"/>
                    <a:pt x="9631" y="4704"/>
                    <a:pt x="9631" y="4586"/>
                  </a:cubicBezTo>
                  <a:cubicBezTo>
                    <a:pt x="9631" y="4469"/>
                    <a:pt x="9534" y="4370"/>
                    <a:pt x="9415" y="4370"/>
                  </a:cubicBezTo>
                  <a:lnTo>
                    <a:pt x="8481" y="4370"/>
                  </a:lnTo>
                  <a:lnTo>
                    <a:pt x="8481" y="4356"/>
                  </a:lnTo>
                  <a:lnTo>
                    <a:pt x="8481" y="2975"/>
                  </a:lnTo>
                  <a:cubicBezTo>
                    <a:pt x="8481" y="2807"/>
                    <a:pt x="8388" y="2662"/>
                    <a:pt x="8250" y="2587"/>
                  </a:cubicBezTo>
                  <a:lnTo>
                    <a:pt x="8250" y="2286"/>
                  </a:lnTo>
                  <a:cubicBezTo>
                    <a:pt x="8250" y="1933"/>
                    <a:pt x="7980" y="1642"/>
                    <a:pt x="7634" y="1613"/>
                  </a:cubicBezTo>
                  <a:lnTo>
                    <a:pt x="7661" y="1586"/>
                  </a:lnTo>
                  <a:cubicBezTo>
                    <a:pt x="7747" y="1502"/>
                    <a:pt x="7792" y="1390"/>
                    <a:pt x="7792" y="1271"/>
                  </a:cubicBezTo>
                  <a:lnTo>
                    <a:pt x="7792" y="216"/>
                  </a:lnTo>
                  <a:cubicBezTo>
                    <a:pt x="7792" y="98"/>
                    <a:pt x="7696" y="1"/>
                    <a:pt x="7576" y="1"/>
                  </a:cubicBezTo>
                  <a:lnTo>
                    <a:pt x="6655" y="1"/>
                  </a:lnTo>
                  <a:cubicBezTo>
                    <a:pt x="6282" y="1"/>
                    <a:pt x="5981" y="305"/>
                    <a:pt x="5981" y="677"/>
                  </a:cubicBezTo>
                  <a:lnTo>
                    <a:pt x="5981" y="1271"/>
                  </a:lnTo>
                  <a:cubicBezTo>
                    <a:pt x="5981" y="1390"/>
                    <a:pt x="6027" y="1503"/>
                    <a:pt x="6111" y="1586"/>
                  </a:cubicBezTo>
                  <a:lnTo>
                    <a:pt x="6137" y="1613"/>
                  </a:lnTo>
                  <a:cubicBezTo>
                    <a:pt x="5793" y="1642"/>
                    <a:pt x="5521" y="1933"/>
                    <a:pt x="5521" y="2286"/>
                  </a:cubicBezTo>
                  <a:lnTo>
                    <a:pt x="5521" y="2587"/>
                  </a:lnTo>
                  <a:cubicBezTo>
                    <a:pt x="5383" y="2662"/>
                    <a:pt x="5291" y="2809"/>
                    <a:pt x="5291" y="2975"/>
                  </a:cubicBezTo>
                  <a:lnTo>
                    <a:pt x="5291" y="4356"/>
                  </a:lnTo>
                  <a:lnTo>
                    <a:pt x="5291" y="4370"/>
                  </a:lnTo>
                  <a:lnTo>
                    <a:pt x="4341" y="4370"/>
                  </a:lnTo>
                  <a:lnTo>
                    <a:pt x="4341" y="4356"/>
                  </a:lnTo>
                  <a:lnTo>
                    <a:pt x="4341" y="2975"/>
                  </a:lnTo>
                  <a:cubicBezTo>
                    <a:pt x="4341" y="2807"/>
                    <a:pt x="4249" y="2662"/>
                    <a:pt x="4111" y="2587"/>
                  </a:cubicBezTo>
                  <a:lnTo>
                    <a:pt x="4111" y="2286"/>
                  </a:lnTo>
                  <a:cubicBezTo>
                    <a:pt x="4111" y="1933"/>
                    <a:pt x="3840" y="1642"/>
                    <a:pt x="3495" y="1613"/>
                  </a:cubicBezTo>
                  <a:lnTo>
                    <a:pt x="3522" y="1586"/>
                  </a:lnTo>
                  <a:cubicBezTo>
                    <a:pt x="3607" y="1502"/>
                    <a:pt x="3652" y="1390"/>
                    <a:pt x="3652" y="1271"/>
                  </a:cubicBezTo>
                  <a:lnTo>
                    <a:pt x="3652" y="216"/>
                  </a:lnTo>
                  <a:cubicBezTo>
                    <a:pt x="3652" y="98"/>
                    <a:pt x="3557"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3"/>
            <p:cNvSpPr/>
            <p:nvPr/>
          </p:nvSpPr>
          <p:spPr>
            <a:xfrm>
              <a:off x="8063125" y="3907292"/>
              <a:ext cx="11714" cy="11660"/>
            </a:xfrm>
            <a:custGeom>
              <a:rect b="b" l="l" r="r" t="t"/>
              <a:pathLst>
                <a:path extrusionOk="0" h="432" w="434">
                  <a:moveTo>
                    <a:pt x="217" y="0"/>
                  </a:moveTo>
                  <a:cubicBezTo>
                    <a:pt x="96" y="0"/>
                    <a:pt x="1" y="96"/>
                    <a:pt x="1" y="216"/>
                  </a:cubicBezTo>
                  <a:cubicBezTo>
                    <a:pt x="1" y="334"/>
                    <a:pt x="98" y="431"/>
                    <a:pt x="218" y="431"/>
                  </a:cubicBezTo>
                  <a:cubicBezTo>
                    <a:pt x="337" y="431"/>
                    <a:pt x="434" y="334"/>
                    <a:pt x="434" y="216"/>
                  </a:cubicBezTo>
                  <a:cubicBezTo>
                    <a:pt x="434" y="96"/>
                    <a:pt x="337"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3"/>
            <p:cNvSpPr/>
            <p:nvPr/>
          </p:nvSpPr>
          <p:spPr>
            <a:xfrm>
              <a:off x="7951386" y="3907292"/>
              <a:ext cx="11741" cy="11660"/>
            </a:xfrm>
            <a:custGeom>
              <a:rect b="b" l="l" r="r" t="t"/>
              <a:pathLst>
                <a:path extrusionOk="0" h="432" w="435">
                  <a:moveTo>
                    <a:pt x="214" y="0"/>
                  </a:moveTo>
                  <a:cubicBezTo>
                    <a:pt x="96" y="0"/>
                    <a:pt x="0" y="96"/>
                    <a:pt x="0" y="216"/>
                  </a:cubicBezTo>
                  <a:cubicBezTo>
                    <a:pt x="0" y="334"/>
                    <a:pt x="97" y="431"/>
                    <a:pt x="217" y="431"/>
                  </a:cubicBezTo>
                  <a:cubicBezTo>
                    <a:pt x="336" y="431"/>
                    <a:pt x="432" y="334"/>
                    <a:pt x="432" y="216"/>
                  </a:cubicBezTo>
                  <a:cubicBezTo>
                    <a:pt x="434" y="96"/>
                    <a:pt x="336" y="0"/>
                    <a:pt x="2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43"/>
          <p:cNvGrpSpPr/>
          <p:nvPr/>
        </p:nvGrpSpPr>
        <p:grpSpPr>
          <a:xfrm>
            <a:off x="6550389" y="3770723"/>
            <a:ext cx="358913" cy="371625"/>
            <a:chOff x="6550389" y="3770723"/>
            <a:chExt cx="358913" cy="371625"/>
          </a:xfrm>
        </p:grpSpPr>
        <p:sp>
          <p:nvSpPr>
            <p:cNvPr id="4936" name="Google Shape;4936;p43"/>
            <p:cNvSpPr/>
            <p:nvPr/>
          </p:nvSpPr>
          <p:spPr>
            <a:xfrm>
              <a:off x="6550389" y="3770723"/>
              <a:ext cx="358913" cy="371625"/>
            </a:xfrm>
            <a:custGeom>
              <a:rect b="b" l="l" r="r" t="t"/>
              <a:pathLst>
                <a:path extrusionOk="0" h="13769" w="13298">
                  <a:moveTo>
                    <a:pt x="11407" y="448"/>
                  </a:moveTo>
                  <a:cubicBezTo>
                    <a:pt x="11416" y="448"/>
                    <a:pt x="11422" y="455"/>
                    <a:pt x="11422" y="462"/>
                  </a:cubicBezTo>
                  <a:lnTo>
                    <a:pt x="11422" y="3584"/>
                  </a:lnTo>
                  <a:lnTo>
                    <a:pt x="10827" y="3137"/>
                  </a:lnTo>
                  <a:cubicBezTo>
                    <a:pt x="10786" y="3108"/>
                    <a:pt x="10740" y="3092"/>
                    <a:pt x="10692" y="3092"/>
                  </a:cubicBezTo>
                  <a:cubicBezTo>
                    <a:pt x="10646" y="3092"/>
                    <a:pt x="10598" y="3106"/>
                    <a:pt x="10559" y="3137"/>
                  </a:cubicBezTo>
                  <a:lnTo>
                    <a:pt x="9963" y="3584"/>
                  </a:lnTo>
                  <a:lnTo>
                    <a:pt x="9963" y="462"/>
                  </a:lnTo>
                  <a:lnTo>
                    <a:pt x="9966" y="462"/>
                  </a:lnTo>
                  <a:cubicBezTo>
                    <a:pt x="9966" y="452"/>
                    <a:pt x="9973" y="448"/>
                    <a:pt x="9980" y="448"/>
                  </a:cubicBezTo>
                  <a:close/>
                  <a:moveTo>
                    <a:pt x="12122" y="921"/>
                  </a:moveTo>
                  <a:cubicBezTo>
                    <a:pt x="12523" y="921"/>
                    <a:pt x="12850" y="1248"/>
                    <a:pt x="12850" y="1650"/>
                  </a:cubicBezTo>
                  <a:lnTo>
                    <a:pt x="12850" y="12595"/>
                  </a:lnTo>
                  <a:cubicBezTo>
                    <a:pt x="12850" y="12997"/>
                    <a:pt x="12523" y="13324"/>
                    <a:pt x="12122" y="13324"/>
                  </a:cubicBezTo>
                  <a:lnTo>
                    <a:pt x="1176" y="13324"/>
                  </a:lnTo>
                  <a:cubicBezTo>
                    <a:pt x="775" y="13324"/>
                    <a:pt x="447" y="12997"/>
                    <a:pt x="447" y="12595"/>
                  </a:cubicBezTo>
                  <a:lnTo>
                    <a:pt x="447" y="1650"/>
                  </a:lnTo>
                  <a:cubicBezTo>
                    <a:pt x="447" y="1248"/>
                    <a:pt x="775" y="921"/>
                    <a:pt x="1176" y="921"/>
                  </a:cubicBezTo>
                  <a:lnTo>
                    <a:pt x="9520" y="921"/>
                  </a:lnTo>
                  <a:lnTo>
                    <a:pt x="9520" y="4030"/>
                  </a:lnTo>
                  <a:cubicBezTo>
                    <a:pt x="9520" y="4114"/>
                    <a:pt x="9568" y="4190"/>
                    <a:pt x="9643" y="4228"/>
                  </a:cubicBezTo>
                  <a:cubicBezTo>
                    <a:pt x="9675" y="4244"/>
                    <a:pt x="9709" y="4251"/>
                    <a:pt x="9742" y="4251"/>
                  </a:cubicBezTo>
                  <a:cubicBezTo>
                    <a:pt x="9790" y="4251"/>
                    <a:pt x="9837" y="4236"/>
                    <a:pt x="9876" y="4206"/>
                  </a:cubicBezTo>
                  <a:lnTo>
                    <a:pt x="10694" y="3593"/>
                  </a:lnTo>
                  <a:lnTo>
                    <a:pt x="11511" y="4206"/>
                  </a:lnTo>
                  <a:cubicBezTo>
                    <a:pt x="11552" y="4235"/>
                    <a:pt x="11598" y="4251"/>
                    <a:pt x="11646" y="4251"/>
                  </a:cubicBezTo>
                  <a:cubicBezTo>
                    <a:pt x="11681" y="4251"/>
                    <a:pt x="11714" y="4244"/>
                    <a:pt x="11746" y="4228"/>
                  </a:cubicBezTo>
                  <a:cubicBezTo>
                    <a:pt x="11821" y="4190"/>
                    <a:pt x="11869" y="4112"/>
                    <a:pt x="11869" y="4030"/>
                  </a:cubicBezTo>
                  <a:lnTo>
                    <a:pt x="11869" y="921"/>
                  </a:lnTo>
                  <a:close/>
                  <a:moveTo>
                    <a:pt x="9980" y="0"/>
                  </a:moveTo>
                  <a:cubicBezTo>
                    <a:pt x="9724" y="0"/>
                    <a:pt x="9518" y="206"/>
                    <a:pt x="9518" y="462"/>
                  </a:cubicBezTo>
                  <a:lnTo>
                    <a:pt x="9518" y="477"/>
                  </a:lnTo>
                  <a:lnTo>
                    <a:pt x="1175" y="477"/>
                  </a:lnTo>
                  <a:cubicBezTo>
                    <a:pt x="526" y="477"/>
                    <a:pt x="1" y="1002"/>
                    <a:pt x="1" y="1650"/>
                  </a:cubicBezTo>
                  <a:lnTo>
                    <a:pt x="1" y="12595"/>
                  </a:lnTo>
                  <a:cubicBezTo>
                    <a:pt x="1" y="13243"/>
                    <a:pt x="526" y="13769"/>
                    <a:pt x="1175" y="13769"/>
                  </a:cubicBezTo>
                  <a:lnTo>
                    <a:pt x="12119" y="13769"/>
                  </a:lnTo>
                  <a:cubicBezTo>
                    <a:pt x="12768" y="13769"/>
                    <a:pt x="13293" y="13243"/>
                    <a:pt x="13293" y="12595"/>
                  </a:cubicBezTo>
                  <a:lnTo>
                    <a:pt x="13293" y="1650"/>
                  </a:lnTo>
                  <a:cubicBezTo>
                    <a:pt x="13297" y="1002"/>
                    <a:pt x="12769" y="477"/>
                    <a:pt x="12122" y="477"/>
                  </a:cubicBezTo>
                  <a:lnTo>
                    <a:pt x="11869" y="477"/>
                  </a:lnTo>
                  <a:lnTo>
                    <a:pt x="11869" y="462"/>
                  </a:lnTo>
                  <a:cubicBezTo>
                    <a:pt x="11869" y="206"/>
                    <a:pt x="11662" y="0"/>
                    <a:pt x="11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3"/>
            <p:cNvSpPr/>
            <p:nvPr/>
          </p:nvSpPr>
          <p:spPr>
            <a:xfrm>
              <a:off x="6653167" y="3847752"/>
              <a:ext cx="153303" cy="230306"/>
            </a:xfrm>
            <a:custGeom>
              <a:rect b="b" l="l" r="r" t="t"/>
              <a:pathLst>
                <a:path extrusionOk="0" h="8533" w="5680">
                  <a:moveTo>
                    <a:pt x="2840" y="446"/>
                  </a:moveTo>
                  <a:cubicBezTo>
                    <a:pt x="2927" y="446"/>
                    <a:pt x="3011" y="453"/>
                    <a:pt x="3094" y="469"/>
                  </a:cubicBezTo>
                  <a:lnTo>
                    <a:pt x="3094" y="1889"/>
                  </a:lnTo>
                  <a:cubicBezTo>
                    <a:pt x="3094" y="2012"/>
                    <a:pt x="3193" y="2112"/>
                    <a:pt x="3316" y="2112"/>
                  </a:cubicBezTo>
                  <a:cubicBezTo>
                    <a:pt x="3440" y="2112"/>
                    <a:pt x="3539" y="2012"/>
                    <a:pt x="3539" y="1889"/>
                  </a:cubicBezTo>
                  <a:lnTo>
                    <a:pt x="3539" y="629"/>
                  </a:lnTo>
                  <a:cubicBezTo>
                    <a:pt x="3982" y="875"/>
                    <a:pt x="4282" y="1349"/>
                    <a:pt x="4282" y="1889"/>
                  </a:cubicBezTo>
                  <a:lnTo>
                    <a:pt x="4282" y="2856"/>
                  </a:lnTo>
                  <a:lnTo>
                    <a:pt x="1397" y="2856"/>
                  </a:lnTo>
                  <a:lnTo>
                    <a:pt x="1397" y="1889"/>
                  </a:lnTo>
                  <a:lnTo>
                    <a:pt x="1399" y="1889"/>
                  </a:lnTo>
                  <a:cubicBezTo>
                    <a:pt x="1399" y="1346"/>
                    <a:pt x="1700" y="875"/>
                    <a:pt x="2143" y="629"/>
                  </a:cubicBezTo>
                  <a:lnTo>
                    <a:pt x="2143" y="1889"/>
                  </a:lnTo>
                  <a:cubicBezTo>
                    <a:pt x="2143" y="2012"/>
                    <a:pt x="2243" y="2112"/>
                    <a:pt x="2366" y="2112"/>
                  </a:cubicBezTo>
                  <a:cubicBezTo>
                    <a:pt x="2489" y="2112"/>
                    <a:pt x="2587" y="2012"/>
                    <a:pt x="2587" y="1889"/>
                  </a:cubicBezTo>
                  <a:lnTo>
                    <a:pt x="2587" y="469"/>
                  </a:lnTo>
                  <a:cubicBezTo>
                    <a:pt x="2670" y="455"/>
                    <a:pt x="2754" y="446"/>
                    <a:pt x="2840" y="446"/>
                  </a:cubicBezTo>
                  <a:close/>
                  <a:moveTo>
                    <a:pt x="4285" y="3303"/>
                  </a:moveTo>
                  <a:lnTo>
                    <a:pt x="4285" y="4269"/>
                  </a:lnTo>
                  <a:cubicBezTo>
                    <a:pt x="4285" y="5065"/>
                    <a:pt x="3636" y="5710"/>
                    <a:pt x="2843" y="5710"/>
                  </a:cubicBezTo>
                  <a:cubicBezTo>
                    <a:pt x="2049" y="5710"/>
                    <a:pt x="1400" y="5063"/>
                    <a:pt x="1400" y="4269"/>
                  </a:cubicBezTo>
                  <a:lnTo>
                    <a:pt x="1400" y="3303"/>
                  </a:lnTo>
                  <a:close/>
                  <a:moveTo>
                    <a:pt x="4997" y="3303"/>
                  </a:moveTo>
                  <a:lnTo>
                    <a:pt x="4997" y="4269"/>
                  </a:lnTo>
                  <a:cubicBezTo>
                    <a:pt x="4997" y="5457"/>
                    <a:pt x="4030" y="6425"/>
                    <a:pt x="2840" y="6425"/>
                  </a:cubicBezTo>
                  <a:cubicBezTo>
                    <a:pt x="1652" y="6425"/>
                    <a:pt x="684" y="5457"/>
                    <a:pt x="684" y="4269"/>
                  </a:cubicBezTo>
                  <a:lnTo>
                    <a:pt x="684" y="3303"/>
                  </a:lnTo>
                  <a:lnTo>
                    <a:pt x="952" y="3303"/>
                  </a:lnTo>
                  <a:lnTo>
                    <a:pt x="952" y="4269"/>
                  </a:lnTo>
                  <a:cubicBezTo>
                    <a:pt x="952" y="5311"/>
                    <a:pt x="1798" y="6157"/>
                    <a:pt x="2840" y="6157"/>
                  </a:cubicBezTo>
                  <a:cubicBezTo>
                    <a:pt x="3882" y="6157"/>
                    <a:pt x="4729" y="5311"/>
                    <a:pt x="4729" y="4269"/>
                  </a:cubicBezTo>
                  <a:lnTo>
                    <a:pt x="4729" y="3303"/>
                  </a:lnTo>
                  <a:close/>
                  <a:moveTo>
                    <a:pt x="2840" y="0"/>
                  </a:moveTo>
                  <a:cubicBezTo>
                    <a:pt x="1798" y="0"/>
                    <a:pt x="952" y="847"/>
                    <a:pt x="952" y="1889"/>
                  </a:cubicBezTo>
                  <a:lnTo>
                    <a:pt x="952" y="2856"/>
                  </a:lnTo>
                  <a:lnTo>
                    <a:pt x="224" y="2856"/>
                  </a:lnTo>
                  <a:cubicBezTo>
                    <a:pt x="101" y="2856"/>
                    <a:pt x="1" y="2956"/>
                    <a:pt x="1" y="3079"/>
                  </a:cubicBezTo>
                  <a:cubicBezTo>
                    <a:pt x="1" y="3202"/>
                    <a:pt x="101" y="3300"/>
                    <a:pt x="224" y="3300"/>
                  </a:cubicBezTo>
                  <a:lnTo>
                    <a:pt x="238" y="3300"/>
                  </a:lnTo>
                  <a:lnTo>
                    <a:pt x="238" y="4267"/>
                  </a:lnTo>
                  <a:cubicBezTo>
                    <a:pt x="238" y="5628"/>
                    <a:pt x="1287" y="6745"/>
                    <a:pt x="2616" y="6859"/>
                  </a:cubicBezTo>
                  <a:lnTo>
                    <a:pt x="2616" y="8088"/>
                  </a:lnTo>
                  <a:lnTo>
                    <a:pt x="1651" y="8088"/>
                  </a:lnTo>
                  <a:cubicBezTo>
                    <a:pt x="1528" y="8088"/>
                    <a:pt x="1428" y="8188"/>
                    <a:pt x="1428" y="8311"/>
                  </a:cubicBezTo>
                  <a:cubicBezTo>
                    <a:pt x="1428" y="8434"/>
                    <a:pt x="1528" y="8532"/>
                    <a:pt x="1651" y="8532"/>
                  </a:cubicBezTo>
                  <a:lnTo>
                    <a:pt x="4030" y="8532"/>
                  </a:lnTo>
                  <a:cubicBezTo>
                    <a:pt x="4153" y="8532"/>
                    <a:pt x="4251" y="8434"/>
                    <a:pt x="4251" y="8311"/>
                  </a:cubicBezTo>
                  <a:cubicBezTo>
                    <a:pt x="4251" y="8188"/>
                    <a:pt x="4153" y="8088"/>
                    <a:pt x="4030" y="8088"/>
                  </a:cubicBezTo>
                  <a:lnTo>
                    <a:pt x="3063" y="8088"/>
                  </a:lnTo>
                  <a:lnTo>
                    <a:pt x="3063" y="6859"/>
                  </a:lnTo>
                  <a:cubicBezTo>
                    <a:pt x="4395" y="6745"/>
                    <a:pt x="5443" y="5626"/>
                    <a:pt x="5443" y="4267"/>
                  </a:cubicBezTo>
                  <a:lnTo>
                    <a:pt x="5443" y="3300"/>
                  </a:lnTo>
                  <a:lnTo>
                    <a:pt x="5457" y="3300"/>
                  </a:lnTo>
                  <a:cubicBezTo>
                    <a:pt x="5580" y="3300"/>
                    <a:pt x="5680" y="3202"/>
                    <a:pt x="5680" y="3079"/>
                  </a:cubicBezTo>
                  <a:cubicBezTo>
                    <a:pt x="5680" y="2956"/>
                    <a:pt x="5582" y="2856"/>
                    <a:pt x="5458" y="2856"/>
                  </a:cubicBezTo>
                  <a:lnTo>
                    <a:pt x="4729" y="2856"/>
                  </a:lnTo>
                  <a:lnTo>
                    <a:pt x="4729" y="1889"/>
                  </a:lnTo>
                  <a:cubicBezTo>
                    <a:pt x="4729" y="847"/>
                    <a:pt x="3882" y="0"/>
                    <a:pt x="28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43"/>
          <p:cNvGrpSpPr/>
          <p:nvPr/>
        </p:nvGrpSpPr>
        <p:grpSpPr>
          <a:xfrm>
            <a:off x="7496686" y="3770723"/>
            <a:ext cx="222721" cy="371652"/>
            <a:chOff x="7496686" y="3770723"/>
            <a:chExt cx="222721" cy="371652"/>
          </a:xfrm>
        </p:grpSpPr>
        <p:sp>
          <p:nvSpPr>
            <p:cNvPr id="4939" name="Google Shape;4939;p43"/>
            <p:cNvSpPr/>
            <p:nvPr/>
          </p:nvSpPr>
          <p:spPr>
            <a:xfrm>
              <a:off x="7496686" y="3770723"/>
              <a:ext cx="222721" cy="371652"/>
            </a:xfrm>
            <a:custGeom>
              <a:rect b="b" l="l" r="r" t="t"/>
              <a:pathLst>
                <a:path extrusionOk="0" h="13770" w="8252">
                  <a:moveTo>
                    <a:pt x="4125" y="430"/>
                  </a:moveTo>
                  <a:cubicBezTo>
                    <a:pt x="6162" y="430"/>
                    <a:pt x="7819" y="2087"/>
                    <a:pt x="7819" y="4125"/>
                  </a:cubicBezTo>
                  <a:lnTo>
                    <a:pt x="7819" y="9645"/>
                  </a:lnTo>
                  <a:cubicBezTo>
                    <a:pt x="7819" y="11682"/>
                    <a:pt x="6162" y="13339"/>
                    <a:pt x="4125" y="13339"/>
                  </a:cubicBezTo>
                  <a:cubicBezTo>
                    <a:pt x="2088" y="13339"/>
                    <a:pt x="431" y="11682"/>
                    <a:pt x="431" y="9645"/>
                  </a:cubicBezTo>
                  <a:lnTo>
                    <a:pt x="431" y="4125"/>
                  </a:lnTo>
                  <a:cubicBezTo>
                    <a:pt x="431" y="2087"/>
                    <a:pt x="2088" y="430"/>
                    <a:pt x="4125" y="430"/>
                  </a:cubicBezTo>
                  <a:close/>
                  <a:moveTo>
                    <a:pt x="4125" y="0"/>
                  </a:moveTo>
                  <a:cubicBezTo>
                    <a:pt x="1850" y="0"/>
                    <a:pt x="1" y="1851"/>
                    <a:pt x="1" y="4125"/>
                  </a:cubicBezTo>
                  <a:lnTo>
                    <a:pt x="1" y="9645"/>
                  </a:lnTo>
                  <a:cubicBezTo>
                    <a:pt x="1" y="11919"/>
                    <a:pt x="1850" y="13770"/>
                    <a:pt x="4125" y="13770"/>
                  </a:cubicBezTo>
                  <a:cubicBezTo>
                    <a:pt x="6399" y="13770"/>
                    <a:pt x="8250" y="11919"/>
                    <a:pt x="8250" y="9645"/>
                  </a:cubicBezTo>
                  <a:lnTo>
                    <a:pt x="8250" y="4125"/>
                  </a:lnTo>
                  <a:cubicBezTo>
                    <a:pt x="8252" y="1851"/>
                    <a:pt x="6401" y="0"/>
                    <a:pt x="41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3"/>
            <p:cNvSpPr/>
            <p:nvPr/>
          </p:nvSpPr>
          <p:spPr>
            <a:xfrm>
              <a:off x="7589855" y="3807996"/>
              <a:ext cx="36437" cy="117164"/>
            </a:xfrm>
            <a:custGeom>
              <a:rect b="b" l="l" r="r" t="t"/>
              <a:pathLst>
                <a:path extrusionOk="0" h="4341" w="1350">
                  <a:moveTo>
                    <a:pt x="673" y="1349"/>
                  </a:moveTo>
                  <a:cubicBezTo>
                    <a:pt x="807" y="1349"/>
                    <a:pt x="917" y="1459"/>
                    <a:pt x="917" y="1594"/>
                  </a:cubicBezTo>
                  <a:lnTo>
                    <a:pt x="917" y="2744"/>
                  </a:lnTo>
                  <a:cubicBezTo>
                    <a:pt x="917" y="2877"/>
                    <a:pt x="807" y="2989"/>
                    <a:pt x="673" y="2989"/>
                  </a:cubicBezTo>
                  <a:cubicBezTo>
                    <a:pt x="539" y="2989"/>
                    <a:pt x="429" y="2877"/>
                    <a:pt x="429" y="2744"/>
                  </a:cubicBezTo>
                  <a:lnTo>
                    <a:pt x="429" y="1594"/>
                  </a:lnTo>
                  <a:cubicBezTo>
                    <a:pt x="429" y="1459"/>
                    <a:pt x="539" y="1349"/>
                    <a:pt x="673" y="1349"/>
                  </a:cubicBezTo>
                  <a:close/>
                  <a:moveTo>
                    <a:pt x="675" y="0"/>
                  </a:moveTo>
                  <a:cubicBezTo>
                    <a:pt x="555" y="0"/>
                    <a:pt x="459" y="96"/>
                    <a:pt x="459" y="214"/>
                  </a:cubicBezTo>
                  <a:lnTo>
                    <a:pt x="459" y="955"/>
                  </a:lnTo>
                  <a:cubicBezTo>
                    <a:pt x="192" y="1045"/>
                    <a:pt x="0" y="1298"/>
                    <a:pt x="0" y="1595"/>
                  </a:cubicBezTo>
                  <a:lnTo>
                    <a:pt x="0" y="2746"/>
                  </a:lnTo>
                  <a:cubicBezTo>
                    <a:pt x="0" y="3042"/>
                    <a:pt x="193" y="3296"/>
                    <a:pt x="459" y="3387"/>
                  </a:cubicBezTo>
                  <a:lnTo>
                    <a:pt x="459" y="4126"/>
                  </a:lnTo>
                  <a:cubicBezTo>
                    <a:pt x="459" y="4245"/>
                    <a:pt x="555" y="4341"/>
                    <a:pt x="675" y="4341"/>
                  </a:cubicBezTo>
                  <a:cubicBezTo>
                    <a:pt x="794" y="4341"/>
                    <a:pt x="891" y="4245"/>
                    <a:pt x="891" y="4126"/>
                  </a:cubicBezTo>
                  <a:lnTo>
                    <a:pt x="891" y="3387"/>
                  </a:lnTo>
                  <a:cubicBezTo>
                    <a:pt x="1157" y="3296"/>
                    <a:pt x="1349" y="3042"/>
                    <a:pt x="1349" y="2746"/>
                  </a:cubicBezTo>
                  <a:lnTo>
                    <a:pt x="1349" y="1595"/>
                  </a:lnTo>
                  <a:cubicBezTo>
                    <a:pt x="1349" y="1297"/>
                    <a:pt x="1155" y="1045"/>
                    <a:pt x="891" y="955"/>
                  </a:cubicBezTo>
                  <a:lnTo>
                    <a:pt x="891" y="214"/>
                  </a:lnTo>
                  <a:cubicBezTo>
                    <a:pt x="891" y="96"/>
                    <a:pt x="79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3"/>
            <p:cNvSpPr/>
            <p:nvPr/>
          </p:nvSpPr>
          <p:spPr>
            <a:xfrm>
              <a:off x="7533878" y="3956927"/>
              <a:ext cx="148256" cy="148283"/>
            </a:xfrm>
            <a:custGeom>
              <a:rect b="b" l="l" r="r" t="t"/>
              <a:pathLst>
                <a:path extrusionOk="0" h="5494" w="5493">
                  <a:moveTo>
                    <a:pt x="1676" y="695"/>
                  </a:moveTo>
                  <a:cubicBezTo>
                    <a:pt x="1580" y="844"/>
                    <a:pt x="1496" y="1011"/>
                    <a:pt x="1423" y="1195"/>
                  </a:cubicBezTo>
                  <a:cubicBezTo>
                    <a:pt x="1322" y="1166"/>
                    <a:pt x="1222" y="1134"/>
                    <a:pt x="1124" y="1099"/>
                  </a:cubicBezTo>
                  <a:cubicBezTo>
                    <a:pt x="1287" y="938"/>
                    <a:pt x="1471" y="802"/>
                    <a:pt x="1676" y="695"/>
                  </a:cubicBezTo>
                  <a:close/>
                  <a:moveTo>
                    <a:pt x="3820" y="695"/>
                  </a:moveTo>
                  <a:cubicBezTo>
                    <a:pt x="4023" y="802"/>
                    <a:pt x="4209" y="938"/>
                    <a:pt x="4371" y="1099"/>
                  </a:cubicBezTo>
                  <a:cubicBezTo>
                    <a:pt x="4271" y="1135"/>
                    <a:pt x="4173" y="1166"/>
                    <a:pt x="4073" y="1195"/>
                  </a:cubicBezTo>
                  <a:cubicBezTo>
                    <a:pt x="4001" y="1011"/>
                    <a:pt x="3915" y="844"/>
                    <a:pt x="3820" y="695"/>
                  </a:cubicBezTo>
                  <a:close/>
                  <a:moveTo>
                    <a:pt x="2532" y="475"/>
                  </a:moveTo>
                  <a:lnTo>
                    <a:pt x="2532" y="1376"/>
                  </a:lnTo>
                  <a:cubicBezTo>
                    <a:pt x="2302" y="1365"/>
                    <a:pt x="2074" y="1339"/>
                    <a:pt x="1847" y="1296"/>
                  </a:cubicBezTo>
                  <a:cubicBezTo>
                    <a:pt x="1882" y="1215"/>
                    <a:pt x="1920" y="1135"/>
                    <a:pt x="1960" y="1062"/>
                  </a:cubicBezTo>
                  <a:cubicBezTo>
                    <a:pt x="2125" y="759"/>
                    <a:pt x="2322" y="558"/>
                    <a:pt x="2532" y="475"/>
                  </a:cubicBezTo>
                  <a:close/>
                  <a:moveTo>
                    <a:pt x="2965" y="475"/>
                  </a:moveTo>
                  <a:cubicBezTo>
                    <a:pt x="3172" y="558"/>
                    <a:pt x="3370" y="759"/>
                    <a:pt x="3536" y="1062"/>
                  </a:cubicBezTo>
                  <a:cubicBezTo>
                    <a:pt x="3575" y="1135"/>
                    <a:pt x="3613" y="1215"/>
                    <a:pt x="3648" y="1296"/>
                  </a:cubicBezTo>
                  <a:cubicBezTo>
                    <a:pt x="3423" y="1339"/>
                    <a:pt x="3196" y="1365"/>
                    <a:pt x="2965" y="1376"/>
                  </a:cubicBezTo>
                  <a:lnTo>
                    <a:pt x="2965" y="475"/>
                  </a:lnTo>
                  <a:close/>
                  <a:moveTo>
                    <a:pt x="831" y="1451"/>
                  </a:moveTo>
                  <a:cubicBezTo>
                    <a:pt x="983" y="1510"/>
                    <a:pt x="1135" y="1561"/>
                    <a:pt x="1290" y="1606"/>
                  </a:cubicBezTo>
                  <a:cubicBezTo>
                    <a:pt x="1216" y="1889"/>
                    <a:pt x="1171" y="2201"/>
                    <a:pt x="1157" y="2531"/>
                  </a:cubicBezTo>
                  <a:lnTo>
                    <a:pt x="443" y="2531"/>
                  </a:lnTo>
                  <a:cubicBezTo>
                    <a:pt x="480" y="2133"/>
                    <a:pt x="617" y="1763"/>
                    <a:pt x="831" y="1451"/>
                  </a:cubicBezTo>
                  <a:close/>
                  <a:moveTo>
                    <a:pt x="1710" y="1708"/>
                  </a:moveTo>
                  <a:cubicBezTo>
                    <a:pt x="1980" y="1763"/>
                    <a:pt x="2255" y="1795"/>
                    <a:pt x="2532" y="1807"/>
                  </a:cubicBezTo>
                  <a:lnTo>
                    <a:pt x="2532" y="2531"/>
                  </a:lnTo>
                  <a:lnTo>
                    <a:pt x="1590" y="2531"/>
                  </a:lnTo>
                  <a:cubicBezTo>
                    <a:pt x="1603" y="2241"/>
                    <a:pt x="1645" y="1965"/>
                    <a:pt x="1710" y="1708"/>
                  </a:cubicBezTo>
                  <a:close/>
                  <a:moveTo>
                    <a:pt x="3785" y="1708"/>
                  </a:moveTo>
                  <a:cubicBezTo>
                    <a:pt x="3852" y="1965"/>
                    <a:pt x="3894" y="2242"/>
                    <a:pt x="3907" y="2531"/>
                  </a:cubicBezTo>
                  <a:lnTo>
                    <a:pt x="2965" y="2531"/>
                  </a:lnTo>
                  <a:lnTo>
                    <a:pt x="2965" y="1807"/>
                  </a:lnTo>
                  <a:cubicBezTo>
                    <a:pt x="3241" y="1795"/>
                    <a:pt x="3516" y="1763"/>
                    <a:pt x="3785" y="1708"/>
                  </a:cubicBezTo>
                  <a:close/>
                  <a:moveTo>
                    <a:pt x="4665" y="1451"/>
                  </a:moveTo>
                  <a:cubicBezTo>
                    <a:pt x="4876" y="1763"/>
                    <a:pt x="5015" y="2133"/>
                    <a:pt x="5052" y="2531"/>
                  </a:cubicBezTo>
                  <a:lnTo>
                    <a:pt x="4340" y="2531"/>
                  </a:lnTo>
                  <a:cubicBezTo>
                    <a:pt x="4325" y="2201"/>
                    <a:pt x="4277" y="1889"/>
                    <a:pt x="4205" y="1606"/>
                  </a:cubicBezTo>
                  <a:cubicBezTo>
                    <a:pt x="4361" y="1561"/>
                    <a:pt x="4513" y="1510"/>
                    <a:pt x="4665" y="1451"/>
                  </a:cubicBezTo>
                  <a:close/>
                  <a:moveTo>
                    <a:pt x="2532" y="2960"/>
                  </a:moveTo>
                  <a:lnTo>
                    <a:pt x="2532" y="3684"/>
                  </a:lnTo>
                  <a:cubicBezTo>
                    <a:pt x="2255" y="3696"/>
                    <a:pt x="1980" y="3727"/>
                    <a:pt x="1710" y="3782"/>
                  </a:cubicBezTo>
                  <a:cubicBezTo>
                    <a:pt x="1643" y="3528"/>
                    <a:pt x="1601" y="3248"/>
                    <a:pt x="1590" y="2960"/>
                  </a:cubicBezTo>
                  <a:close/>
                  <a:moveTo>
                    <a:pt x="3907" y="2960"/>
                  </a:moveTo>
                  <a:cubicBezTo>
                    <a:pt x="3892" y="3250"/>
                    <a:pt x="3850" y="3528"/>
                    <a:pt x="3785" y="3782"/>
                  </a:cubicBezTo>
                  <a:cubicBezTo>
                    <a:pt x="3515" y="3730"/>
                    <a:pt x="3241" y="3697"/>
                    <a:pt x="2965" y="3684"/>
                  </a:cubicBezTo>
                  <a:lnTo>
                    <a:pt x="2965" y="2960"/>
                  </a:lnTo>
                  <a:close/>
                  <a:moveTo>
                    <a:pt x="1157" y="2963"/>
                  </a:moveTo>
                  <a:cubicBezTo>
                    <a:pt x="1171" y="3292"/>
                    <a:pt x="1218" y="3603"/>
                    <a:pt x="1290" y="3887"/>
                  </a:cubicBezTo>
                  <a:cubicBezTo>
                    <a:pt x="1135" y="3933"/>
                    <a:pt x="983" y="3984"/>
                    <a:pt x="831" y="4043"/>
                  </a:cubicBezTo>
                  <a:cubicBezTo>
                    <a:pt x="617" y="3727"/>
                    <a:pt x="480" y="3358"/>
                    <a:pt x="443" y="2963"/>
                  </a:cubicBezTo>
                  <a:close/>
                  <a:moveTo>
                    <a:pt x="5052" y="2962"/>
                  </a:moveTo>
                  <a:cubicBezTo>
                    <a:pt x="5015" y="3358"/>
                    <a:pt x="4876" y="3727"/>
                    <a:pt x="4665" y="4043"/>
                  </a:cubicBezTo>
                  <a:cubicBezTo>
                    <a:pt x="4513" y="3984"/>
                    <a:pt x="4361" y="3931"/>
                    <a:pt x="4205" y="3887"/>
                  </a:cubicBezTo>
                  <a:cubicBezTo>
                    <a:pt x="4279" y="3603"/>
                    <a:pt x="4325" y="3292"/>
                    <a:pt x="4340" y="2962"/>
                  </a:cubicBezTo>
                  <a:close/>
                  <a:moveTo>
                    <a:pt x="1423" y="4298"/>
                  </a:moveTo>
                  <a:cubicBezTo>
                    <a:pt x="1496" y="4483"/>
                    <a:pt x="1580" y="4649"/>
                    <a:pt x="1676" y="4797"/>
                  </a:cubicBezTo>
                  <a:cubicBezTo>
                    <a:pt x="1471" y="4690"/>
                    <a:pt x="1287" y="4552"/>
                    <a:pt x="1124" y="4393"/>
                  </a:cubicBezTo>
                  <a:cubicBezTo>
                    <a:pt x="1223" y="4357"/>
                    <a:pt x="1323" y="4327"/>
                    <a:pt x="1423" y="4298"/>
                  </a:cubicBezTo>
                  <a:close/>
                  <a:moveTo>
                    <a:pt x="4073" y="4298"/>
                  </a:moveTo>
                  <a:cubicBezTo>
                    <a:pt x="4175" y="4327"/>
                    <a:pt x="4274" y="4360"/>
                    <a:pt x="4371" y="4393"/>
                  </a:cubicBezTo>
                  <a:cubicBezTo>
                    <a:pt x="4209" y="4552"/>
                    <a:pt x="4023" y="4690"/>
                    <a:pt x="3820" y="4797"/>
                  </a:cubicBezTo>
                  <a:cubicBezTo>
                    <a:pt x="3915" y="4649"/>
                    <a:pt x="4001" y="4483"/>
                    <a:pt x="4073" y="4298"/>
                  </a:cubicBezTo>
                  <a:close/>
                  <a:moveTo>
                    <a:pt x="2962" y="4117"/>
                  </a:moveTo>
                  <a:cubicBezTo>
                    <a:pt x="3192" y="4128"/>
                    <a:pt x="3419" y="4153"/>
                    <a:pt x="3646" y="4196"/>
                  </a:cubicBezTo>
                  <a:cubicBezTo>
                    <a:pt x="3612" y="4277"/>
                    <a:pt x="3575" y="4357"/>
                    <a:pt x="3533" y="4432"/>
                  </a:cubicBezTo>
                  <a:cubicBezTo>
                    <a:pt x="3370" y="4733"/>
                    <a:pt x="3172" y="4934"/>
                    <a:pt x="2962" y="5017"/>
                  </a:cubicBezTo>
                  <a:lnTo>
                    <a:pt x="2962" y="4117"/>
                  </a:lnTo>
                  <a:close/>
                  <a:moveTo>
                    <a:pt x="2532" y="4117"/>
                  </a:moveTo>
                  <a:lnTo>
                    <a:pt x="2532" y="5018"/>
                  </a:lnTo>
                  <a:cubicBezTo>
                    <a:pt x="2323" y="4934"/>
                    <a:pt x="2127" y="4733"/>
                    <a:pt x="1960" y="4432"/>
                  </a:cubicBezTo>
                  <a:cubicBezTo>
                    <a:pt x="1920" y="4357"/>
                    <a:pt x="1882" y="4277"/>
                    <a:pt x="1847" y="4196"/>
                  </a:cubicBezTo>
                  <a:cubicBezTo>
                    <a:pt x="2072" y="4153"/>
                    <a:pt x="2300" y="4128"/>
                    <a:pt x="2532" y="4117"/>
                  </a:cubicBezTo>
                  <a:close/>
                  <a:moveTo>
                    <a:pt x="2747" y="1"/>
                  </a:moveTo>
                  <a:cubicBezTo>
                    <a:pt x="1232" y="1"/>
                    <a:pt x="1" y="1234"/>
                    <a:pt x="1" y="2748"/>
                  </a:cubicBezTo>
                  <a:cubicBezTo>
                    <a:pt x="1" y="4261"/>
                    <a:pt x="1232" y="5493"/>
                    <a:pt x="2747" y="5493"/>
                  </a:cubicBezTo>
                  <a:cubicBezTo>
                    <a:pt x="4261" y="5493"/>
                    <a:pt x="5493" y="4261"/>
                    <a:pt x="5493" y="2748"/>
                  </a:cubicBezTo>
                  <a:cubicBezTo>
                    <a:pt x="5493" y="1234"/>
                    <a:pt x="4261" y="1"/>
                    <a:pt x="27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43"/>
          <p:cNvGrpSpPr/>
          <p:nvPr/>
        </p:nvGrpSpPr>
        <p:grpSpPr>
          <a:xfrm>
            <a:off x="4070953" y="3770723"/>
            <a:ext cx="160644" cy="371706"/>
            <a:chOff x="4070953" y="3770723"/>
            <a:chExt cx="160644" cy="371706"/>
          </a:xfrm>
        </p:grpSpPr>
        <p:sp>
          <p:nvSpPr>
            <p:cNvPr id="4943" name="Google Shape;4943;p43"/>
            <p:cNvSpPr/>
            <p:nvPr/>
          </p:nvSpPr>
          <p:spPr>
            <a:xfrm>
              <a:off x="4120561" y="3795526"/>
              <a:ext cx="11633" cy="30229"/>
            </a:xfrm>
            <a:custGeom>
              <a:rect b="b" l="l" r="r" t="t"/>
              <a:pathLst>
                <a:path extrusionOk="0" h="1120" w="431">
                  <a:moveTo>
                    <a:pt x="216" y="0"/>
                  </a:moveTo>
                  <a:cubicBezTo>
                    <a:pt x="96" y="0"/>
                    <a:pt x="0" y="96"/>
                    <a:pt x="0" y="215"/>
                  </a:cubicBezTo>
                  <a:lnTo>
                    <a:pt x="0" y="905"/>
                  </a:lnTo>
                  <a:cubicBezTo>
                    <a:pt x="0" y="1024"/>
                    <a:pt x="96" y="1119"/>
                    <a:pt x="216" y="1119"/>
                  </a:cubicBezTo>
                  <a:cubicBezTo>
                    <a:pt x="335" y="1119"/>
                    <a:pt x="430" y="1024"/>
                    <a:pt x="430" y="905"/>
                  </a:cubicBezTo>
                  <a:lnTo>
                    <a:pt x="430" y="215"/>
                  </a:lnTo>
                  <a:cubicBezTo>
                    <a:pt x="430" y="97"/>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3"/>
            <p:cNvSpPr/>
            <p:nvPr/>
          </p:nvSpPr>
          <p:spPr>
            <a:xfrm>
              <a:off x="4170195" y="3795526"/>
              <a:ext cx="11687" cy="30229"/>
            </a:xfrm>
            <a:custGeom>
              <a:rect b="b" l="l" r="r" t="t"/>
              <a:pathLst>
                <a:path extrusionOk="0" h="1120" w="433">
                  <a:moveTo>
                    <a:pt x="216" y="0"/>
                  </a:moveTo>
                  <a:cubicBezTo>
                    <a:pt x="96" y="0"/>
                    <a:pt x="1" y="96"/>
                    <a:pt x="1" y="215"/>
                  </a:cubicBezTo>
                  <a:lnTo>
                    <a:pt x="1" y="905"/>
                  </a:lnTo>
                  <a:cubicBezTo>
                    <a:pt x="1" y="1024"/>
                    <a:pt x="96" y="1119"/>
                    <a:pt x="216" y="1119"/>
                  </a:cubicBezTo>
                  <a:cubicBezTo>
                    <a:pt x="335" y="1119"/>
                    <a:pt x="432" y="1024"/>
                    <a:pt x="432" y="905"/>
                  </a:cubicBezTo>
                  <a:lnTo>
                    <a:pt x="432" y="215"/>
                  </a:lnTo>
                  <a:cubicBezTo>
                    <a:pt x="432" y="97"/>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3"/>
            <p:cNvSpPr/>
            <p:nvPr/>
          </p:nvSpPr>
          <p:spPr>
            <a:xfrm>
              <a:off x="4070953" y="3770723"/>
              <a:ext cx="160644" cy="371706"/>
            </a:xfrm>
            <a:custGeom>
              <a:rect b="b" l="l" r="r" t="t"/>
              <a:pathLst>
                <a:path extrusionOk="0" h="13772" w="5952">
                  <a:moveTo>
                    <a:pt x="4584" y="430"/>
                  </a:moveTo>
                  <a:cubicBezTo>
                    <a:pt x="4591" y="430"/>
                    <a:pt x="4598" y="437"/>
                    <a:pt x="4598" y="445"/>
                  </a:cubicBezTo>
                  <a:lnTo>
                    <a:pt x="4598" y="3679"/>
                  </a:lnTo>
                  <a:lnTo>
                    <a:pt x="1349" y="3679"/>
                  </a:lnTo>
                  <a:lnTo>
                    <a:pt x="1349" y="445"/>
                  </a:lnTo>
                  <a:cubicBezTo>
                    <a:pt x="1349" y="437"/>
                    <a:pt x="1356" y="430"/>
                    <a:pt x="1364" y="430"/>
                  </a:cubicBezTo>
                  <a:close/>
                  <a:moveTo>
                    <a:pt x="5504" y="4111"/>
                  </a:moveTo>
                  <a:cubicBezTo>
                    <a:pt x="5511" y="4111"/>
                    <a:pt x="5519" y="4118"/>
                    <a:pt x="5519" y="4125"/>
                  </a:cubicBezTo>
                  <a:lnTo>
                    <a:pt x="5517" y="10796"/>
                  </a:lnTo>
                  <a:cubicBezTo>
                    <a:pt x="5517" y="12197"/>
                    <a:pt x="4375" y="13339"/>
                    <a:pt x="2974" y="13339"/>
                  </a:cubicBezTo>
                  <a:cubicBezTo>
                    <a:pt x="1572" y="13339"/>
                    <a:pt x="430" y="12197"/>
                    <a:pt x="430" y="10796"/>
                  </a:cubicBezTo>
                  <a:lnTo>
                    <a:pt x="430" y="4125"/>
                  </a:lnTo>
                  <a:cubicBezTo>
                    <a:pt x="430" y="4118"/>
                    <a:pt x="437" y="4111"/>
                    <a:pt x="444" y="4111"/>
                  </a:cubicBezTo>
                  <a:close/>
                  <a:moveTo>
                    <a:pt x="1364" y="0"/>
                  </a:moveTo>
                  <a:cubicBezTo>
                    <a:pt x="1117" y="0"/>
                    <a:pt x="919" y="199"/>
                    <a:pt x="919" y="445"/>
                  </a:cubicBezTo>
                  <a:lnTo>
                    <a:pt x="919" y="3679"/>
                  </a:lnTo>
                  <a:lnTo>
                    <a:pt x="444" y="3679"/>
                  </a:lnTo>
                  <a:cubicBezTo>
                    <a:pt x="198" y="3679"/>
                    <a:pt x="0" y="3879"/>
                    <a:pt x="0" y="4125"/>
                  </a:cubicBezTo>
                  <a:lnTo>
                    <a:pt x="0" y="10796"/>
                  </a:lnTo>
                  <a:cubicBezTo>
                    <a:pt x="0" y="12436"/>
                    <a:pt x="1335" y="13771"/>
                    <a:pt x="2976" y="13771"/>
                  </a:cubicBezTo>
                  <a:cubicBezTo>
                    <a:pt x="4617" y="13771"/>
                    <a:pt x="5951" y="12436"/>
                    <a:pt x="5951" y="10796"/>
                  </a:cubicBezTo>
                  <a:lnTo>
                    <a:pt x="5951" y="4125"/>
                  </a:lnTo>
                  <a:cubicBezTo>
                    <a:pt x="5950" y="3879"/>
                    <a:pt x="5749" y="3679"/>
                    <a:pt x="5503" y="3679"/>
                  </a:cubicBezTo>
                  <a:lnTo>
                    <a:pt x="5030" y="3679"/>
                  </a:lnTo>
                  <a:lnTo>
                    <a:pt x="5030" y="445"/>
                  </a:lnTo>
                  <a:cubicBezTo>
                    <a:pt x="5030" y="199"/>
                    <a:pt x="4830" y="0"/>
                    <a:pt x="45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3"/>
            <p:cNvSpPr/>
            <p:nvPr/>
          </p:nvSpPr>
          <p:spPr>
            <a:xfrm>
              <a:off x="4089576" y="3963134"/>
              <a:ext cx="123344" cy="73656"/>
            </a:xfrm>
            <a:custGeom>
              <a:rect b="b" l="l" r="r" t="t"/>
              <a:pathLst>
                <a:path extrusionOk="0" h="2729" w="4570">
                  <a:moveTo>
                    <a:pt x="2284" y="442"/>
                  </a:moveTo>
                  <a:lnTo>
                    <a:pt x="3672" y="905"/>
                  </a:lnTo>
                  <a:lnTo>
                    <a:pt x="2284" y="1368"/>
                  </a:lnTo>
                  <a:lnTo>
                    <a:pt x="896" y="905"/>
                  </a:lnTo>
                  <a:lnTo>
                    <a:pt x="2284" y="442"/>
                  </a:lnTo>
                  <a:close/>
                  <a:moveTo>
                    <a:pt x="3219" y="1512"/>
                  </a:moveTo>
                  <a:lnTo>
                    <a:pt x="3218" y="2286"/>
                  </a:lnTo>
                  <a:cubicBezTo>
                    <a:pt x="3218" y="2293"/>
                    <a:pt x="3211" y="2301"/>
                    <a:pt x="3203" y="2301"/>
                  </a:cubicBezTo>
                  <a:lnTo>
                    <a:pt x="1364" y="2301"/>
                  </a:lnTo>
                  <a:cubicBezTo>
                    <a:pt x="1357" y="2301"/>
                    <a:pt x="1349" y="2293"/>
                    <a:pt x="1349" y="2286"/>
                  </a:cubicBezTo>
                  <a:lnTo>
                    <a:pt x="1349" y="1512"/>
                  </a:lnTo>
                  <a:lnTo>
                    <a:pt x="2215" y="1801"/>
                  </a:lnTo>
                  <a:cubicBezTo>
                    <a:pt x="2237" y="1808"/>
                    <a:pt x="2260" y="1811"/>
                    <a:pt x="2284" y="1811"/>
                  </a:cubicBezTo>
                  <a:cubicBezTo>
                    <a:pt x="2308" y="1811"/>
                    <a:pt x="2329" y="1808"/>
                    <a:pt x="2352" y="1801"/>
                  </a:cubicBezTo>
                  <a:lnTo>
                    <a:pt x="3219" y="1512"/>
                  </a:lnTo>
                  <a:close/>
                  <a:moveTo>
                    <a:pt x="2285" y="0"/>
                  </a:moveTo>
                  <a:cubicBezTo>
                    <a:pt x="2262" y="0"/>
                    <a:pt x="2239" y="4"/>
                    <a:pt x="2218" y="11"/>
                  </a:cubicBezTo>
                  <a:lnTo>
                    <a:pt x="148" y="701"/>
                  </a:lnTo>
                  <a:cubicBezTo>
                    <a:pt x="58" y="730"/>
                    <a:pt x="1" y="813"/>
                    <a:pt x="1" y="905"/>
                  </a:cubicBezTo>
                  <a:cubicBezTo>
                    <a:pt x="1" y="998"/>
                    <a:pt x="61" y="1080"/>
                    <a:pt x="148" y="1109"/>
                  </a:cubicBezTo>
                  <a:lnTo>
                    <a:pt x="920" y="1367"/>
                  </a:lnTo>
                  <a:lnTo>
                    <a:pt x="920" y="2285"/>
                  </a:lnTo>
                  <a:cubicBezTo>
                    <a:pt x="920" y="2531"/>
                    <a:pt x="1119" y="2729"/>
                    <a:pt x="1365" y="2729"/>
                  </a:cubicBezTo>
                  <a:lnTo>
                    <a:pt x="3205" y="2729"/>
                  </a:lnTo>
                  <a:cubicBezTo>
                    <a:pt x="3451" y="2729"/>
                    <a:pt x="3651" y="2531"/>
                    <a:pt x="3651" y="2285"/>
                  </a:cubicBezTo>
                  <a:lnTo>
                    <a:pt x="3651" y="1367"/>
                  </a:lnTo>
                  <a:lnTo>
                    <a:pt x="3907" y="1282"/>
                  </a:lnTo>
                  <a:lnTo>
                    <a:pt x="3908" y="2286"/>
                  </a:lnTo>
                  <a:cubicBezTo>
                    <a:pt x="3908" y="2405"/>
                    <a:pt x="4005" y="2502"/>
                    <a:pt x="4124" y="2502"/>
                  </a:cubicBezTo>
                  <a:cubicBezTo>
                    <a:pt x="4244" y="2502"/>
                    <a:pt x="4340" y="2403"/>
                    <a:pt x="4340" y="2286"/>
                  </a:cubicBezTo>
                  <a:lnTo>
                    <a:pt x="4338" y="1138"/>
                  </a:lnTo>
                  <a:lnTo>
                    <a:pt x="4422" y="1109"/>
                  </a:lnTo>
                  <a:cubicBezTo>
                    <a:pt x="4512" y="1080"/>
                    <a:pt x="4570" y="998"/>
                    <a:pt x="4570" y="905"/>
                  </a:cubicBezTo>
                  <a:cubicBezTo>
                    <a:pt x="4570" y="813"/>
                    <a:pt x="4509" y="732"/>
                    <a:pt x="4422" y="701"/>
                  </a:cubicBezTo>
                  <a:lnTo>
                    <a:pt x="2352" y="11"/>
                  </a:lnTo>
                  <a:cubicBezTo>
                    <a:pt x="2331" y="4"/>
                    <a:pt x="2308" y="0"/>
                    <a:pt x="2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3"/>
            <p:cNvSpPr/>
            <p:nvPr/>
          </p:nvSpPr>
          <p:spPr>
            <a:xfrm>
              <a:off x="4095757" y="3894823"/>
              <a:ext cx="110956" cy="11660"/>
            </a:xfrm>
            <a:custGeom>
              <a:rect b="b" l="l" r="r" t="t"/>
              <a:pathLst>
                <a:path extrusionOk="0" h="432" w="4111">
                  <a:moveTo>
                    <a:pt x="216" y="0"/>
                  </a:moveTo>
                  <a:cubicBezTo>
                    <a:pt x="96" y="0"/>
                    <a:pt x="0" y="97"/>
                    <a:pt x="0" y="216"/>
                  </a:cubicBezTo>
                  <a:cubicBezTo>
                    <a:pt x="0" y="336"/>
                    <a:pt x="96" y="432"/>
                    <a:pt x="216" y="432"/>
                  </a:cubicBezTo>
                  <a:lnTo>
                    <a:pt x="3895" y="432"/>
                  </a:lnTo>
                  <a:cubicBezTo>
                    <a:pt x="4015" y="432"/>
                    <a:pt x="4111" y="335"/>
                    <a:pt x="4111" y="216"/>
                  </a:cubicBezTo>
                  <a:cubicBezTo>
                    <a:pt x="4111" y="99"/>
                    <a:pt x="4015" y="0"/>
                    <a:pt x="38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3"/>
            <p:cNvSpPr/>
            <p:nvPr/>
          </p:nvSpPr>
          <p:spPr>
            <a:xfrm>
              <a:off x="4195053" y="4037681"/>
              <a:ext cx="11660" cy="11633"/>
            </a:xfrm>
            <a:custGeom>
              <a:rect b="b" l="l" r="r" t="t"/>
              <a:pathLst>
                <a:path extrusionOk="0" h="431" w="432">
                  <a:moveTo>
                    <a:pt x="216" y="0"/>
                  </a:moveTo>
                  <a:cubicBezTo>
                    <a:pt x="97" y="0"/>
                    <a:pt x="0" y="96"/>
                    <a:pt x="0" y="214"/>
                  </a:cubicBezTo>
                  <a:cubicBezTo>
                    <a:pt x="0" y="333"/>
                    <a:pt x="97" y="430"/>
                    <a:pt x="216" y="430"/>
                  </a:cubicBezTo>
                  <a:cubicBezTo>
                    <a:pt x="335" y="430"/>
                    <a:pt x="432" y="333"/>
                    <a:pt x="432" y="214"/>
                  </a:cubicBezTo>
                  <a:cubicBezTo>
                    <a:pt x="432" y="96"/>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43"/>
          <p:cNvGrpSpPr/>
          <p:nvPr/>
        </p:nvGrpSpPr>
        <p:grpSpPr>
          <a:xfrm>
            <a:off x="6070831" y="3826538"/>
            <a:ext cx="371787" cy="259995"/>
            <a:chOff x="6070831" y="3826538"/>
            <a:chExt cx="371787" cy="259995"/>
          </a:xfrm>
        </p:grpSpPr>
        <p:sp>
          <p:nvSpPr>
            <p:cNvPr id="4950" name="Google Shape;4950;p43"/>
            <p:cNvSpPr/>
            <p:nvPr/>
          </p:nvSpPr>
          <p:spPr>
            <a:xfrm>
              <a:off x="6070831" y="3901030"/>
              <a:ext cx="371787" cy="185502"/>
            </a:xfrm>
            <a:custGeom>
              <a:rect b="b" l="l" r="r" t="t"/>
              <a:pathLst>
                <a:path extrusionOk="0" h="6873" w="13775">
                  <a:moveTo>
                    <a:pt x="9418" y="433"/>
                  </a:moveTo>
                  <a:cubicBezTo>
                    <a:pt x="10566" y="433"/>
                    <a:pt x="11502" y="1368"/>
                    <a:pt x="11502" y="2517"/>
                  </a:cubicBezTo>
                  <a:cubicBezTo>
                    <a:pt x="11502" y="3667"/>
                    <a:pt x="10566" y="4602"/>
                    <a:pt x="9418" y="4602"/>
                  </a:cubicBezTo>
                  <a:cubicBezTo>
                    <a:pt x="8269" y="4602"/>
                    <a:pt x="7334" y="3667"/>
                    <a:pt x="7334" y="2517"/>
                  </a:cubicBezTo>
                  <a:cubicBezTo>
                    <a:pt x="7334" y="1368"/>
                    <a:pt x="8269" y="433"/>
                    <a:pt x="9418" y="433"/>
                  </a:cubicBezTo>
                  <a:close/>
                  <a:moveTo>
                    <a:pt x="13097" y="1814"/>
                  </a:moveTo>
                  <a:cubicBezTo>
                    <a:pt x="13232" y="1814"/>
                    <a:pt x="13342" y="1924"/>
                    <a:pt x="13342" y="2057"/>
                  </a:cubicBezTo>
                  <a:lnTo>
                    <a:pt x="13342" y="5277"/>
                  </a:lnTo>
                  <a:cubicBezTo>
                    <a:pt x="13342" y="5412"/>
                    <a:pt x="13232" y="5522"/>
                    <a:pt x="13097" y="5522"/>
                  </a:cubicBezTo>
                  <a:lnTo>
                    <a:pt x="678" y="5522"/>
                  </a:lnTo>
                  <a:cubicBezTo>
                    <a:pt x="543" y="5522"/>
                    <a:pt x="433" y="5412"/>
                    <a:pt x="433" y="5277"/>
                  </a:cubicBezTo>
                  <a:lnTo>
                    <a:pt x="433" y="2057"/>
                  </a:lnTo>
                  <a:cubicBezTo>
                    <a:pt x="433" y="1924"/>
                    <a:pt x="543" y="1814"/>
                    <a:pt x="678" y="1814"/>
                  </a:cubicBezTo>
                  <a:lnTo>
                    <a:pt x="7002" y="1814"/>
                  </a:lnTo>
                  <a:cubicBezTo>
                    <a:pt x="6937" y="2038"/>
                    <a:pt x="6901" y="2273"/>
                    <a:pt x="6901" y="2517"/>
                  </a:cubicBezTo>
                  <a:cubicBezTo>
                    <a:pt x="6901" y="3904"/>
                    <a:pt x="8030" y="5034"/>
                    <a:pt x="9418" y="5034"/>
                  </a:cubicBezTo>
                  <a:cubicBezTo>
                    <a:pt x="10805" y="5034"/>
                    <a:pt x="11933" y="3905"/>
                    <a:pt x="11933" y="2517"/>
                  </a:cubicBezTo>
                  <a:cubicBezTo>
                    <a:pt x="11933" y="2273"/>
                    <a:pt x="11900" y="2035"/>
                    <a:pt x="11832" y="1814"/>
                  </a:cubicBezTo>
                  <a:close/>
                  <a:moveTo>
                    <a:pt x="1613" y="5953"/>
                  </a:moveTo>
                  <a:lnTo>
                    <a:pt x="1613" y="6427"/>
                  </a:lnTo>
                  <a:cubicBezTo>
                    <a:pt x="1613" y="6434"/>
                    <a:pt x="1605" y="6441"/>
                    <a:pt x="1598" y="6441"/>
                  </a:cubicBezTo>
                  <a:lnTo>
                    <a:pt x="1139" y="6441"/>
                  </a:lnTo>
                  <a:cubicBezTo>
                    <a:pt x="1132" y="6441"/>
                    <a:pt x="1125" y="6434"/>
                    <a:pt x="1125" y="6427"/>
                  </a:cubicBezTo>
                  <a:lnTo>
                    <a:pt x="1125" y="5953"/>
                  </a:lnTo>
                  <a:close/>
                  <a:moveTo>
                    <a:pt x="12653" y="5953"/>
                  </a:moveTo>
                  <a:lnTo>
                    <a:pt x="12653" y="6427"/>
                  </a:lnTo>
                  <a:cubicBezTo>
                    <a:pt x="12653" y="6434"/>
                    <a:pt x="12645" y="6441"/>
                    <a:pt x="12638" y="6441"/>
                  </a:cubicBezTo>
                  <a:lnTo>
                    <a:pt x="12178" y="6441"/>
                  </a:lnTo>
                  <a:cubicBezTo>
                    <a:pt x="12171" y="6441"/>
                    <a:pt x="12164" y="6434"/>
                    <a:pt x="12164" y="6427"/>
                  </a:cubicBezTo>
                  <a:lnTo>
                    <a:pt x="12164" y="5953"/>
                  </a:lnTo>
                  <a:close/>
                  <a:moveTo>
                    <a:pt x="9415" y="1"/>
                  </a:moveTo>
                  <a:cubicBezTo>
                    <a:pt x="8437" y="1"/>
                    <a:pt x="7587" y="564"/>
                    <a:pt x="7170" y="1381"/>
                  </a:cubicBezTo>
                  <a:lnTo>
                    <a:pt x="676" y="1381"/>
                  </a:lnTo>
                  <a:cubicBezTo>
                    <a:pt x="303" y="1381"/>
                    <a:pt x="0" y="1685"/>
                    <a:pt x="0" y="2056"/>
                  </a:cubicBezTo>
                  <a:lnTo>
                    <a:pt x="0" y="5276"/>
                  </a:lnTo>
                  <a:cubicBezTo>
                    <a:pt x="0" y="5649"/>
                    <a:pt x="304" y="5950"/>
                    <a:pt x="676" y="5950"/>
                  </a:cubicBezTo>
                  <a:lnTo>
                    <a:pt x="691" y="5950"/>
                  </a:lnTo>
                  <a:lnTo>
                    <a:pt x="691" y="6425"/>
                  </a:lnTo>
                  <a:cubicBezTo>
                    <a:pt x="691" y="6671"/>
                    <a:pt x="889" y="6869"/>
                    <a:pt x="1135" y="6869"/>
                  </a:cubicBezTo>
                  <a:lnTo>
                    <a:pt x="1595" y="6869"/>
                  </a:lnTo>
                  <a:cubicBezTo>
                    <a:pt x="1841" y="6869"/>
                    <a:pt x="2040" y="6671"/>
                    <a:pt x="2040" y="6425"/>
                  </a:cubicBezTo>
                  <a:lnTo>
                    <a:pt x="2040" y="5953"/>
                  </a:lnTo>
                  <a:lnTo>
                    <a:pt x="11728" y="5953"/>
                  </a:lnTo>
                  <a:lnTo>
                    <a:pt x="11728" y="6427"/>
                  </a:lnTo>
                  <a:cubicBezTo>
                    <a:pt x="11728" y="6673"/>
                    <a:pt x="11926" y="6872"/>
                    <a:pt x="12172" y="6872"/>
                  </a:cubicBezTo>
                  <a:lnTo>
                    <a:pt x="12632" y="6872"/>
                  </a:lnTo>
                  <a:cubicBezTo>
                    <a:pt x="12878" y="6872"/>
                    <a:pt x="13077" y="6673"/>
                    <a:pt x="13077" y="6427"/>
                  </a:cubicBezTo>
                  <a:lnTo>
                    <a:pt x="13077" y="5953"/>
                  </a:lnTo>
                  <a:lnTo>
                    <a:pt x="13091" y="5953"/>
                  </a:lnTo>
                  <a:cubicBezTo>
                    <a:pt x="13465" y="5953"/>
                    <a:pt x="13766" y="5649"/>
                    <a:pt x="13766" y="5277"/>
                  </a:cubicBezTo>
                  <a:lnTo>
                    <a:pt x="13766" y="2057"/>
                  </a:lnTo>
                  <a:cubicBezTo>
                    <a:pt x="13774" y="1685"/>
                    <a:pt x="13470" y="1381"/>
                    <a:pt x="13097" y="1381"/>
                  </a:cubicBezTo>
                  <a:lnTo>
                    <a:pt x="11661" y="1381"/>
                  </a:lnTo>
                  <a:cubicBezTo>
                    <a:pt x="11244" y="564"/>
                    <a:pt x="10395" y="1"/>
                    <a:pt x="9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3"/>
            <p:cNvSpPr/>
            <p:nvPr/>
          </p:nvSpPr>
          <p:spPr>
            <a:xfrm>
              <a:off x="6281920" y="3925888"/>
              <a:ext cx="86152" cy="86152"/>
            </a:xfrm>
            <a:custGeom>
              <a:rect b="b" l="l" r="r" t="t"/>
              <a:pathLst>
                <a:path extrusionOk="0" h="3192" w="3192">
                  <a:moveTo>
                    <a:pt x="1597" y="431"/>
                  </a:moveTo>
                  <a:cubicBezTo>
                    <a:pt x="2238" y="431"/>
                    <a:pt x="2762" y="954"/>
                    <a:pt x="2762" y="1596"/>
                  </a:cubicBezTo>
                  <a:cubicBezTo>
                    <a:pt x="2762" y="2239"/>
                    <a:pt x="2238" y="2761"/>
                    <a:pt x="1597" y="2761"/>
                  </a:cubicBezTo>
                  <a:cubicBezTo>
                    <a:pt x="954" y="2761"/>
                    <a:pt x="432" y="2239"/>
                    <a:pt x="432" y="1596"/>
                  </a:cubicBezTo>
                  <a:cubicBezTo>
                    <a:pt x="432" y="954"/>
                    <a:pt x="954" y="431"/>
                    <a:pt x="1597" y="431"/>
                  </a:cubicBezTo>
                  <a:close/>
                  <a:moveTo>
                    <a:pt x="1597" y="0"/>
                  </a:moveTo>
                  <a:cubicBezTo>
                    <a:pt x="717" y="0"/>
                    <a:pt x="1" y="716"/>
                    <a:pt x="1" y="1596"/>
                  </a:cubicBezTo>
                  <a:cubicBezTo>
                    <a:pt x="1" y="2475"/>
                    <a:pt x="717" y="3191"/>
                    <a:pt x="1597" y="3191"/>
                  </a:cubicBezTo>
                  <a:cubicBezTo>
                    <a:pt x="2476" y="3191"/>
                    <a:pt x="3192" y="2475"/>
                    <a:pt x="3192" y="1596"/>
                  </a:cubicBezTo>
                  <a:cubicBezTo>
                    <a:pt x="3192" y="716"/>
                    <a:pt x="2476"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3"/>
            <p:cNvSpPr/>
            <p:nvPr/>
          </p:nvSpPr>
          <p:spPr>
            <a:xfrm>
              <a:off x="6207482" y="3963134"/>
              <a:ext cx="11606" cy="73710"/>
            </a:xfrm>
            <a:custGeom>
              <a:rect b="b" l="l" r="r" t="t"/>
              <a:pathLst>
                <a:path extrusionOk="0" h="2731" w="430">
                  <a:moveTo>
                    <a:pt x="216" y="1"/>
                  </a:moveTo>
                  <a:cubicBezTo>
                    <a:pt x="96" y="1"/>
                    <a:pt x="0" y="96"/>
                    <a:pt x="0" y="216"/>
                  </a:cubicBezTo>
                  <a:lnTo>
                    <a:pt x="0" y="2516"/>
                  </a:lnTo>
                  <a:cubicBezTo>
                    <a:pt x="0" y="2635"/>
                    <a:pt x="96" y="2730"/>
                    <a:pt x="216" y="2730"/>
                  </a:cubicBezTo>
                  <a:cubicBezTo>
                    <a:pt x="334" y="2730"/>
                    <a:pt x="430" y="2635"/>
                    <a:pt x="430" y="2516"/>
                  </a:cubicBezTo>
                  <a:lnTo>
                    <a:pt x="430" y="216"/>
                  </a:lnTo>
                  <a:cubicBezTo>
                    <a:pt x="430" y="96"/>
                    <a:pt x="334"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3"/>
            <p:cNvSpPr/>
            <p:nvPr/>
          </p:nvSpPr>
          <p:spPr>
            <a:xfrm>
              <a:off x="6182624" y="3963134"/>
              <a:ext cx="11633" cy="73710"/>
            </a:xfrm>
            <a:custGeom>
              <a:rect b="b" l="l" r="r" t="t"/>
              <a:pathLst>
                <a:path extrusionOk="0" h="2731" w="431">
                  <a:moveTo>
                    <a:pt x="215" y="1"/>
                  </a:moveTo>
                  <a:cubicBezTo>
                    <a:pt x="96" y="1"/>
                    <a:pt x="1" y="96"/>
                    <a:pt x="1" y="216"/>
                  </a:cubicBezTo>
                  <a:lnTo>
                    <a:pt x="1" y="2516"/>
                  </a:lnTo>
                  <a:cubicBezTo>
                    <a:pt x="1" y="2635"/>
                    <a:pt x="96" y="2730"/>
                    <a:pt x="215" y="2730"/>
                  </a:cubicBezTo>
                  <a:cubicBezTo>
                    <a:pt x="335" y="2730"/>
                    <a:pt x="430" y="2635"/>
                    <a:pt x="430" y="2516"/>
                  </a:cubicBezTo>
                  <a:lnTo>
                    <a:pt x="430" y="216"/>
                  </a:lnTo>
                  <a:cubicBezTo>
                    <a:pt x="430" y="96"/>
                    <a:pt x="335" y="1"/>
                    <a:pt x="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3"/>
            <p:cNvSpPr/>
            <p:nvPr/>
          </p:nvSpPr>
          <p:spPr>
            <a:xfrm>
              <a:off x="6157820" y="3963134"/>
              <a:ext cx="11633" cy="73710"/>
            </a:xfrm>
            <a:custGeom>
              <a:rect b="b" l="l" r="r" t="t"/>
              <a:pathLst>
                <a:path extrusionOk="0" h="2731" w="431">
                  <a:moveTo>
                    <a:pt x="215" y="1"/>
                  </a:moveTo>
                  <a:cubicBezTo>
                    <a:pt x="96" y="1"/>
                    <a:pt x="1" y="96"/>
                    <a:pt x="1" y="216"/>
                  </a:cubicBezTo>
                  <a:lnTo>
                    <a:pt x="1" y="2516"/>
                  </a:lnTo>
                  <a:cubicBezTo>
                    <a:pt x="1" y="2635"/>
                    <a:pt x="96" y="2730"/>
                    <a:pt x="215" y="2730"/>
                  </a:cubicBezTo>
                  <a:cubicBezTo>
                    <a:pt x="335" y="2730"/>
                    <a:pt x="430" y="2635"/>
                    <a:pt x="430" y="2516"/>
                  </a:cubicBezTo>
                  <a:lnTo>
                    <a:pt x="430" y="216"/>
                  </a:lnTo>
                  <a:cubicBezTo>
                    <a:pt x="430" y="96"/>
                    <a:pt x="335" y="1"/>
                    <a:pt x="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3"/>
            <p:cNvSpPr/>
            <p:nvPr/>
          </p:nvSpPr>
          <p:spPr>
            <a:xfrm>
              <a:off x="6132935" y="3963134"/>
              <a:ext cx="11660" cy="73710"/>
            </a:xfrm>
            <a:custGeom>
              <a:rect b="b" l="l" r="r" t="t"/>
              <a:pathLst>
                <a:path extrusionOk="0" h="2731" w="432">
                  <a:moveTo>
                    <a:pt x="216" y="1"/>
                  </a:moveTo>
                  <a:cubicBezTo>
                    <a:pt x="98" y="1"/>
                    <a:pt x="1" y="96"/>
                    <a:pt x="1" y="216"/>
                  </a:cubicBezTo>
                  <a:lnTo>
                    <a:pt x="1" y="2516"/>
                  </a:lnTo>
                  <a:cubicBezTo>
                    <a:pt x="1" y="2635"/>
                    <a:pt x="98" y="2730"/>
                    <a:pt x="216" y="2730"/>
                  </a:cubicBezTo>
                  <a:cubicBezTo>
                    <a:pt x="336" y="2730"/>
                    <a:pt x="432" y="2635"/>
                    <a:pt x="432" y="2516"/>
                  </a:cubicBezTo>
                  <a:lnTo>
                    <a:pt x="432" y="216"/>
                  </a:lnTo>
                  <a:cubicBezTo>
                    <a:pt x="432" y="96"/>
                    <a:pt x="336"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3"/>
            <p:cNvSpPr/>
            <p:nvPr/>
          </p:nvSpPr>
          <p:spPr>
            <a:xfrm>
              <a:off x="6257818" y="3876226"/>
              <a:ext cx="134410" cy="36598"/>
            </a:xfrm>
            <a:custGeom>
              <a:rect b="b" l="l" r="r" t="t"/>
              <a:pathLst>
                <a:path extrusionOk="0" h="1356" w="4980">
                  <a:moveTo>
                    <a:pt x="2490" y="1"/>
                  </a:moveTo>
                  <a:cubicBezTo>
                    <a:pt x="1587" y="1"/>
                    <a:pt x="733" y="349"/>
                    <a:pt x="87" y="983"/>
                  </a:cubicBezTo>
                  <a:cubicBezTo>
                    <a:pt x="2" y="1066"/>
                    <a:pt x="1" y="1203"/>
                    <a:pt x="83" y="1289"/>
                  </a:cubicBezTo>
                  <a:cubicBezTo>
                    <a:pt x="126" y="1332"/>
                    <a:pt x="182" y="1354"/>
                    <a:pt x="239" y="1354"/>
                  </a:cubicBezTo>
                  <a:cubicBezTo>
                    <a:pt x="293" y="1354"/>
                    <a:pt x="347" y="1333"/>
                    <a:pt x="389" y="1293"/>
                  </a:cubicBezTo>
                  <a:cubicBezTo>
                    <a:pt x="953" y="739"/>
                    <a:pt x="1698" y="435"/>
                    <a:pt x="2490" y="435"/>
                  </a:cubicBezTo>
                  <a:cubicBezTo>
                    <a:pt x="3279" y="435"/>
                    <a:pt x="4026" y="740"/>
                    <a:pt x="4590" y="1294"/>
                  </a:cubicBezTo>
                  <a:cubicBezTo>
                    <a:pt x="4632" y="1336"/>
                    <a:pt x="4686" y="1355"/>
                    <a:pt x="4741" y="1355"/>
                  </a:cubicBezTo>
                  <a:cubicBezTo>
                    <a:pt x="4796" y="1355"/>
                    <a:pt x="4852" y="1333"/>
                    <a:pt x="4894" y="1290"/>
                  </a:cubicBezTo>
                  <a:cubicBezTo>
                    <a:pt x="4979" y="1202"/>
                    <a:pt x="4976" y="1066"/>
                    <a:pt x="4893" y="983"/>
                  </a:cubicBezTo>
                  <a:cubicBezTo>
                    <a:pt x="4246" y="349"/>
                    <a:pt x="3392"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3"/>
            <p:cNvSpPr/>
            <p:nvPr/>
          </p:nvSpPr>
          <p:spPr>
            <a:xfrm>
              <a:off x="6241300" y="3851396"/>
              <a:ext cx="167419" cy="42698"/>
            </a:xfrm>
            <a:custGeom>
              <a:rect b="b" l="l" r="r" t="t"/>
              <a:pathLst>
                <a:path extrusionOk="0" h="1582" w="6203">
                  <a:moveTo>
                    <a:pt x="3102" y="0"/>
                  </a:moveTo>
                  <a:cubicBezTo>
                    <a:pt x="1973" y="0"/>
                    <a:pt x="904" y="430"/>
                    <a:pt x="89" y="1210"/>
                  </a:cubicBezTo>
                  <a:cubicBezTo>
                    <a:pt x="2" y="1294"/>
                    <a:pt x="0" y="1429"/>
                    <a:pt x="81" y="1515"/>
                  </a:cubicBezTo>
                  <a:cubicBezTo>
                    <a:pt x="123" y="1559"/>
                    <a:pt x="181" y="1582"/>
                    <a:pt x="238" y="1582"/>
                  </a:cubicBezTo>
                  <a:cubicBezTo>
                    <a:pt x="291" y="1582"/>
                    <a:pt x="345" y="1563"/>
                    <a:pt x="385" y="1523"/>
                  </a:cubicBezTo>
                  <a:cubicBezTo>
                    <a:pt x="1121" y="819"/>
                    <a:pt x="2083" y="431"/>
                    <a:pt x="3099" y="431"/>
                  </a:cubicBezTo>
                  <a:cubicBezTo>
                    <a:pt x="4117" y="431"/>
                    <a:pt x="5080" y="819"/>
                    <a:pt x="5813" y="1521"/>
                  </a:cubicBezTo>
                  <a:cubicBezTo>
                    <a:pt x="5855" y="1561"/>
                    <a:pt x="5909" y="1581"/>
                    <a:pt x="5962" y="1581"/>
                  </a:cubicBezTo>
                  <a:cubicBezTo>
                    <a:pt x="6019" y="1581"/>
                    <a:pt x="6076" y="1559"/>
                    <a:pt x="6120" y="1514"/>
                  </a:cubicBezTo>
                  <a:cubicBezTo>
                    <a:pt x="6202" y="1429"/>
                    <a:pt x="6201" y="1294"/>
                    <a:pt x="6114" y="1210"/>
                  </a:cubicBezTo>
                  <a:cubicBezTo>
                    <a:pt x="5299" y="430"/>
                    <a:pt x="4231" y="0"/>
                    <a:pt x="31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3"/>
            <p:cNvSpPr/>
            <p:nvPr/>
          </p:nvSpPr>
          <p:spPr>
            <a:xfrm>
              <a:off x="6225430" y="3826538"/>
              <a:ext cx="199213" cy="48339"/>
            </a:xfrm>
            <a:custGeom>
              <a:rect b="b" l="l" r="r" t="t"/>
              <a:pathLst>
                <a:path extrusionOk="0" h="1791" w="7381">
                  <a:moveTo>
                    <a:pt x="3690" y="1"/>
                  </a:moveTo>
                  <a:cubicBezTo>
                    <a:pt x="2351" y="1"/>
                    <a:pt x="1072" y="503"/>
                    <a:pt x="93" y="1417"/>
                  </a:cubicBezTo>
                  <a:cubicBezTo>
                    <a:pt x="7" y="1500"/>
                    <a:pt x="1" y="1635"/>
                    <a:pt x="82" y="1723"/>
                  </a:cubicBezTo>
                  <a:cubicBezTo>
                    <a:pt x="124" y="1768"/>
                    <a:pt x="181" y="1791"/>
                    <a:pt x="239" y="1791"/>
                  </a:cubicBezTo>
                  <a:cubicBezTo>
                    <a:pt x="291" y="1791"/>
                    <a:pt x="344" y="1772"/>
                    <a:pt x="386" y="1733"/>
                  </a:cubicBezTo>
                  <a:cubicBezTo>
                    <a:pt x="1285" y="894"/>
                    <a:pt x="2460" y="430"/>
                    <a:pt x="3690" y="430"/>
                  </a:cubicBezTo>
                  <a:cubicBezTo>
                    <a:pt x="4920" y="430"/>
                    <a:pt x="6094" y="894"/>
                    <a:pt x="6993" y="1733"/>
                  </a:cubicBezTo>
                  <a:cubicBezTo>
                    <a:pt x="7035" y="1771"/>
                    <a:pt x="7087" y="1791"/>
                    <a:pt x="7139" y="1791"/>
                  </a:cubicBezTo>
                  <a:cubicBezTo>
                    <a:pt x="7197" y="1791"/>
                    <a:pt x="7255" y="1768"/>
                    <a:pt x="7297" y="1723"/>
                  </a:cubicBezTo>
                  <a:cubicBezTo>
                    <a:pt x="7381" y="1639"/>
                    <a:pt x="7375" y="1501"/>
                    <a:pt x="7288" y="1420"/>
                  </a:cubicBezTo>
                  <a:cubicBezTo>
                    <a:pt x="6307" y="504"/>
                    <a:pt x="5030" y="1"/>
                    <a:pt x="3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3"/>
            <p:cNvSpPr/>
            <p:nvPr/>
          </p:nvSpPr>
          <p:spPr>
            <a:xfrm>
              <a:off x="6319193" y="3950746"/>
              <a:ext cx="24075" cy="24021"/>
            </a:xfrm>
            <a:custGeom>
              <a:rect b="b" l="l" r="r" t="t"/>
              <a:pathLst>
                <a:path extrusionOk="0" h="890" w="892">
                  <a:moveTo>
                    <a:pt x="216" y="1"/>
                  </a:moveTo>
                  <a:cubicBezTo>
                    <a:pt x="96" y="1"/>
                    <a:pt x="0" y="96"/>
                    <a:pt x="0" y="215"/>
                  </a:cubicBezTo>
                  <a:cubicBezTo>
                    <a:pt x="0" y="335"/>
                    <a:pt x="96" y="431"/>
                    <a:pt x="216" y="431"/>
                  </a:cubicBezTo>
                  <a:cubicBezTo>
                    <a:pt x="349" y="431"/>
                    <a:pt x="459" y="541"/>
                    <a:pt x="459" y="675"/>
                  </a:cubicBezTo>
                  <a:cubicBezTo>
                    <a:pt x="459" y="794"/>
                    <a:pt x="556" y="890"/>
                    <a:pt x="675" y="890"/>
                  </a:cubicBezTo>
                  <a:cubicBezTo>
                    <a:pt x="795" y="890"/>
                    <a:pt x="890" y="794"/>
                    <a:pt x="890" y="675"/>
                  </a:cubicBezTo>
                  <a:cubicBezTo>
                    <a:pt x="892" y="302"/>
                    <a:pt x="588"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43"/>
          <p:cNvGrpSpPr/>
          <p:nvPr/>
        </p:nvGrpSpPr>
        <p:grpSpPr>
          <a:xfrm>
            <a:off x="2265943" y="3770750"/>
            <a:ext cx="258807" cy="371679"/>
            <a:chOff x="2265943" y="3770750"/>
            <a:chExt cx="258807" cy="371679"/>
          </a:xfrm>
        </p:grpSpPr>
        <p:sp>
          <p:nvSpPr>
            <p:cNvPr id="4961" name="Google Shape;4961;p43"/>
            <p:cNvSpPr/>
            <p:nvPr/>
          </p:nvSpPr>
          <p:spPr>
            <a:xfrm>
              <a:off x="2265943" y="3770750"/>
              <a:ext cx="258807" cy="371679"/>
            </a:xfrm>
            <a:custGeom>
              <a:rect b="b" l="l" r="r" t="t"/>
              <a:pathLst>
                <a:path extrusionOk="0" h="13771" w="9589">
                  <a:moveTo>
                    <a:pt x="2972" y="429"/>
                  </a:moveTo>
                  <a:cubicBezTo>
                    <a:pt x="2979" y="429"/>
                    <a:pt x="2986" y="436"/>
                    <a:pt x="2986" y="444"/>
                  </a:cubicBezTo>
                  <a:lnTo>
                    <a:pt x="2986" y="2065"/>
                  </a:lnTo>
                  <a:lnTo>
                    <a:pt x="2762" y="1887"/>
                  </a:lnTo>
                  <a:cubicBezTo>
                    <a:pt x="2721" y="1855"/>
                    <a:pt x="2675" y="1839"/>
                    <a:pt x="2627" y="1839"/>
                  </a:cubicBezTo>
                  <a:cubicBezTo>
                    <a:pt x="2581" y="1839"/>
                    <a:pt x="2532" y="1855"/>
                    <a:pt x="2494" y="1887"/>
                  </a:cubicBezTo>
                  <a:lnTo>
                    <a:pt x="2270" y="2065"/>
                  </a:lnTo>
                  <a:lnTo>
                    <a:pt x="2268" y="444"/>
                  </a:lnTo>
                  <a:cubicBezTo>
                    <a:pt x="2268" y="436"/>
                    <a:pt x="2276" y="429"/>
                    <a:pt x="2283" y="429"/>
                  </a:cubicBezTo>
                  <a:close/>
                  <a:moveTo>
                    <a:pt x="7570" y="659"/>
                  </a:moveTo>
                  <a:cubicBezTo>
                    <a:pt x="7704" y="659"/>
                    <a:pt x="7814" y="769"/>
                    <a:pt x="7814" y="904"/>
                  </a:cubicBezTo>
                  <a:lnTo>
                    <a:pt x="7814" y="8932"/>
                  </a:lnTo>
                  <a:lnTo>
                    <a:pt x="6803" y="7922"/>
                  </a:lnTo>
                  <a:cubicBezTo>
                    <a:pt x="6763" y="7880"/>
                    <a:pt x="6708" y="7859"/>
                    <a:pt x="6652" y="7859"/>
                  </a:cubicBezTo>
                  <a:cubicBezTo>
                    <a:pt x="6624" y="7859"/>
                    <a:pt x="6596" y="7864"/>
                    <a:pt x="6570" y="7874"/>
                  </a:cubicBezTo>
                  <a:cubicBezTo>
                    <a:pt x="6489" y="7907"/>
                    <a:pt x="6437" y="7987"/>
                    <a:pt x="6437" y="8074"/>
                  </a:cubicBezTo>
                  <a:lnTo>
                    <a:pt x="6437" y="10348"/>
                  </a:lnTo>
                  <a:lnTo>
                    <a:pt x="1346" y="10348"/>
                  </a:lnTo>
                  <a:lnTo>
                    <a:pt x="1346" y="659"/>
                  </a:lnTo>
                  <a:lnTo>
                    <a:pt x="1836" y="659"/>
                  </a:lnTo>
                  <a:lnTo>
                    <a:pt x="1836" y="2513"/>
                  </a:lnTo>
                  <a:cubicBezTo>
                    <a:pt x="1836" y="2597"/>
                    <a:pt x="1882" y="2673"/>
                    <a:pt x="1959" y="2707"/>
                  </a:cubicBezTo>
                  <a:cubicBezTo>
                    <a:pt x="1989" y="2721"/>
                    <a:pt x="2020" y="2728"/>
                    <a:pt x="2052" y="2728"/>
                  </a:cubicBezTo>
                  <a:cubicBezTo>
                    <a:pt x="2099" y="2728"/>
                    <a:pt x="2147" y="2712"/>
                    <a:pt x="2186" y="2683"/>
                  </a:cubicBezTo>
                  <a:lnTo>
                    <a:pt x="2626" y="2330"/>
                  </a:lnTo>
                  <a:lnTo>
                    <a:pt x="3066" y="2683"/>
                  </a:lnTo>
                  <a:cubicBezTo>
                    <a:pt x="3105" y="2713"/>
                    <a:pt x="3153" y="2729"/>
                    <a:pt x="3199" y="2729"/>
                  </a:cubicBezTo>
                  <a:cubicBezTo>
                    <a:pt x="3232" y="2729"/>
                    <a:pt x="3263" y="2722"/>
                    <a:pt x="3293" y="2707"/>
                  </a:cubicBezTo>
                  <a:cubicBezTo>
                    <a:pt x="3368" y="2671"/>
                    <a:pt x="3416" y="2596"/>
                    <a:pt x="3416" y="2513"/>
                  </a:cubicBezTo>
                  <a:lnTo>
                    <a:pt x="3416" y="659"/>
                  </a:lnTo>
                  <a:close/>
                  <a:moveTo>
                    <a:pt x="917" y="661"/>
                  </a:moveTo>
                  <a:lnTo>
                    <a:pt x="917" y="10349"/>
                  </a:lnTo>
                  <a:lnTo>
                    <a:pt x="672" y="10349"/>
                  </a:lnTo>
                  <a:cubicBezTo>
                    <a:pt x="539" y="10349"/>
                    <a:pt x="427" y="10239"/>
                    <a:pt x="427" y="10104"/>
                  </a:cubicBezTo>
                  <a:lnTo>
                    <a:pt x="427" y="905"/>
                  </a:lnTo>
                  <a:cubicBezTo>
                    <a:pt x="427" y="772"/>
                    <a:pt x="539" y="661"/>
                    <a:pt x="672" y="661"/>
                  </a:cubicBezTo>
                  <a:close/>
                  <a:moveTo>
                    <a:pt x="6868" y="8598"/>
                  </a:moveTo>
                  <a:lnTo>
                    <a:pt x="8923" y="10653"/>
                  </a:lnTo>
                  <a:lnTo>
                    <a:pt x="8333" y="10770"/>
                  </a:lnTo>
                  <a:cubicBezTo>
                    <a:pt x="8269" y="10783"/>
                    <a:pt x="8214" y="10824"/>
                    <a:pt x="8183" y="10882"/>
                  </a:cubicBezTo>
                  <a:cubicBezTo>
                    <a:pt x="8153" y="10937"/>
                    <a:pt x="8149" y="11006"/>
                    <a:pt x="8175" y="11065"/>
                  </a:cubicBezTo>
                  <a:lnTo>
                    <a:pt x="9007" y="13074"/>
                  </a:lnTo>
                  <a:lnTo>
                    <a:pt x="8522" y="13274"/>
                  </a:lnTo>
                  <a:lnTo>
                    <a:pt x="7690" y="11267"/>
                  </a:lnTo>
                  <a:cubicBezTo>
                    <a:pt x="7664" y="11207"/>
                    <a:pt x="7616" y="11161"/>
                    <a:pt x="7554" y="11144"/>
                  </a:cubicBezTo>
                  <a:cubicBezTo>
                    <a:pt x="7532" y="11136"/>
                    <a:pt x="7512" y="11135"/>
                    <a:pt x="7490" y="11135"/>
                  </a:cubicBezTo>
                  <a:cubicBezTo>
                    <a:pt x="7450" y="11135"/>
                    <a:pt x="7408" y="11146"/>
                    <a:pt x="7373" y="11171"/>
                  </a:cubicBezTo>
                  <a:lnTo>
                    <a:pt x="6868" y="11501"/>
                  </a:lnTo>
                  <a:lnTo>
                    <a:pt x="6868" y="8598"/>
                  </a:lnTo>
                  <a:close/>
                  <a:moveTo>
                    <a:pt x="2286" y="1"/>
                  </a:moveTo>
                  <a:cubicBezTo>
                    <a:pt x="2118" y="1"/>
                    <a:pt x="1973" y="93"/>
                    <a:pt x="1896" y="231"/>
                  </a:cubicBezTo>
                  <a:lnTo>
                    <a:pt x="676" y="231"/>
                  </a:lnTo>
                  <a:cubicBezTo>
                    <a:pt x="303" y="231"/>
                    <a:pt x="0" y="535"/>
                    <a:pt x="0" y="905"/>
                  </a:cubicBezTo>
                  <a:lnTo>
                    <a:pt x="0" y="10104"/>
                  </a:lnTo>
                  <a:cubicBezTo>
                    <a:pt x="0" y="10478"/>
                    <a:pt x="304" y="10780"/>
                    <a:pt x="676" y="10780"/>
                  </a:cubicBezTo>
                  <a:lnTo>
                    <a:pt x="6437" y="10780"/>
                  </a:lnTo>
                  <a:lnTo>
                    <a:pt x="6437" y="11896"/>
                  </a:lnTo>
                  <a:cubicBezTo>
                    <a:pt x="6437" y="11976"/>
                    <a:pt x="6480" y="12048"/>
                    <a:pt x="6549" y="12086"/>
                  </a:cubicBezTo>
                  <a:cubicBezTo>
                    <a:pt x="6582" y="12103"/>
                    <a:pt x="6618" y="12112"/>
                    <a:pt x="6654" y="12112"/>
                  </a:cubicBezTo>
                  <a:cubicBezTo>
                    <a:pt x="6695" y="12112"/>
                    <a:pt x="6735" y="12100"/>
                    <a:pt x="6771" y="12077"/>
                  </a:cubicBezTo>
                  <a:lnTo>
                    <a:pt x="7392" y="11670"/>
                  </a:lnTo>
                  <a:lnTo>
                    <a:pt x="8205" y="13636"/>
                  </a:lnTo>
                  <a:cubicBezTo>
                    <a:pt x="8227" y="13688"/>
                    <a:pt x="8269" y="13730"/>
                    <a:pt x="8322" y="13754"/>
                  </a:cubicBezTo>
                  <a:cubicBezTo>
                    <a:pt x="8350" y="13765"/>
                    <a:pt x="8377" y="13770"/>
                    <a:pt x="8406" y="13770"/>
                  </a:cubicBezTo>
                  <a:cubicBezTo>
                    <a:pt x="8434" y="13770"/>
                    <a:pt x="8463" y="13765"/>
                    <a:pt x="8489" y="13754"/>
                  </a:cubicBezTo>
                  <a:lnTo>
                    <a:pt x="9372" y="13388"/>
                  </a:lnTo>
                  <a:cubicBezTo>
                    <a:pt x="9483" y="13343"/>
                    <a:pt x="9535" y="13216"/>
                    <a:pt x="9490" y="13106"/>
                  </a:cubicBezTo>
                  <a:lnTo>
                    <a:pt x="8676" y="11141"/>
                  </a:lnTo>
                  <a:lnTo>
                    <a:pt x="9405" y="10993"/>
                  </a:lnTo>
                  <a:cubicBezTo>
                    <a:pt x="9483" y="10977"/>
                    <a:pt x="9545" y="10921"/>
                    <a:pt x="9567" y="10845"/>
                  </a:cubicBezTo>
                  <a:cubicBezTo>
                    <a:pt x="9589" y="10767"/>
                    <a:pt x="9570" y="10686"/>
                    <a:pt x="9514" y="10630"/>
                  </a:cubicBezTo>
                  <a:lnTo>
                    <a:pt x="8249" y="9365"/>
                  </a:lnTo>
                  <a:lnTo>
                    <a:pt x="8249" y="905"/>
                  </a:lnTo>
                  <a:cubicBezTo>
                    <a:pt x="8249" y="533"/>
                    <a:pt x="7945" y="231"/>
                    <a:pt x="7574" y="231"/>
                  </a:cubicBezTo>
                  <a:lnTo>
                    <a:pt x="3364" y="231"/>
                  </a:lnTo>
                  <a:cubicBezTo>
                    <a:pt x="3289" y="93"/>
                    <a:pt x="3141" y="1"/>
                    <a:pt x="29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3"/>
            <p:cNvSpPr/>
            <p:nvPr/>
          </p:nvSpPr>
          <p:spPr>
            <a:xfrm>
              <a:off x="2313175" y="3836389"/>
              <a:ext cx="153060" cy="165854"/>
            </a:xfrm>
            <a:custGeom>
              <a:rect b="b" l="l" r="r" t="t"/>
              <a:pathLst>
                <a:path extrusionOk="0" h="6145" w="5671">
                  <a:moveTo>
                    <a:pt x="2831" y="429"/>
                  </a:moveTo>
                  <a:cubicBezTo>
                    <a:pt x="3029" y="429"/>
                    <a:pt x="3278" y="786"/>
                    <a:pt x="3452" y="1406"/>
                  </a:cubicBezTo>
                  <a:cubicBezTo>
                    <a:pt x="3249" y="1477"/>
                    <a:pt x="3041" y="1562"/>
                    <a:pt x="2831" y="1657"/>
                  </a:cubicBezTo>
                  <a:cubicBezTo>
                    <a:pt x="2621" y="1560"/>
                    <a:pt x="2414" y="1475"/>
                    <a:pt x="2212" y="1406"/>
                  </a:cubicBezTo>
                  <a:cubicBezTo>
                    <a:pt x="2385" y="786"/>
                    <a:pt x="2634" y="429"/>
                    <a:pt x="2831" y="429"/>
                  </a:cubicBezTo>
                  <a:close/>
                  <a:moveTo>
                    <a:pt x="2115" y="1830"/>
                  </a:moveTo>
                  <a:cubicBezTo>
                    <a:pt x="2187" y="1854"/>
                    <a:pt x="2259" y="1882"/>
                    <a:pt x="2332" y="1912"/>
                  </a:cubicBezTo>
                  <a:cubicBezTo>
                    <a:pt x="2288" y="1937"/>
                    <a:pt x="2248" y="1961"/>
                    <a:pt x="2204" y="1985"/>
                  </a:cubicBezTo>
                  <a:cubicBezTo>
                    <a:pt x="2161" y="2011"/>
                    <a:pt x="2119" y="2034"/>
                    <a:pt x="2077" y="2060"/>
                  </a:cubicBezTo>
                  <a:cubicBezTo>
                    <a:pt x="2090" y="1982"/>
                    <a:pt x="2103" y="1903"/>
                    <a:pt x="2115" y="1830"/>
                  </a:cubicBezTo>
                  <a:close/>
                  <a:moveTo>
                    <a:pt x="3548" y="1831"/>
                  </a:moveTo>
                  <a:cubicBezTo>
                    <a:pt x="3562" y="1905"/>
                    <a:pt x="3575" y="1982"/>
                    <a:pt x="3587" y="2060"/>
                  </a:cubicBezTo>
                  <a:cubicBezTo>
                    <a:pt x="3545" y="2034"/>
                    <a:pt x="3501" y="2009"/>
                    <a:pt x="3459" y="1985"/>
                  </a:cubicBezTo>
                  <a:cubicBezTo>
                    <a:pt x="3417" y="1961"/>
                    <a:pt x="3374" y="1937"/>
                    <a:pt x="3330" y="1912"/>
                  </a:cubicBezTo>
                  <a:cubicBezTo>
                    <a:pt x="3406" y="1883"/>
                    <a:pt x="3478" y="1854"/>
                    <a:pt x="3548" y="1831"/>
                  </a:cubicBezTo>
                  <a:close/>
                  <a:moveTo>
                    <a:pt x="1010" y="1597"/>
                  </a:moveTo>
                  <a:cubicBezTo>
                    <a:pt x="1122" y="1597"/>
                    <a:pt x="1256" y="1608"/>
                    <a:pt x="1411" y="1636"/>
                  </a:cubicBezTo>
                  <a:cubicBezTo>
                    <a:pt x="1504" y="1652"/>
                    <a:pt x="1601" y="1673"/>
                    <a:pt x="1699" y="1699"/>
                  </a:cubicBezTo>
                  <a:cubicBezTo>
                    <a:pt x="1659" y="1911"/>
                    <a:pt x="1628" y="2135"/>
                    <a:pt x="1608" y="2365"/>
                  </a:cubicBezTo>
                  <a:cubicBezTo>
                    <a:pt x="1419" y="2498"/>
                    <a:pt x="1242" y="2636"/>
                    <a:pt x="1080" y="2776"/>
                  </a:cubicBezTo>
                  <a:cubicBezTo>
                    <a:pt x="628" y="2316"/>
                    <a:pt x="446" y="1922"/>
                    <a:pt x="543" y="1750"/>
                  </a:cubicBezTo>
                  <a:cubicBezTo>
                    <a:pt x="591" y="1666"/>
                    <a:pt x="737" y="1597"/>
                    <a:pt x="1010" y="1597"/>
                  </a:cubicBezTo>
                  <a:close/>
                  <a:moveTo>
                    <a:pt x="4660" y="1600"/>
                  </a:moveTo>
                  <a:cubicBezTo>
                    <a:pt x="4903" y="1600"/>
                    <a:pt x="5066" y="1654"/>
                    <a:pt x="5122" y="1752"/>
                  </a:cubicBezTo>
                  <a:cubicBezTo>
                    <a:pt x="5189" y="1869"/>
                    <a:pt x="5137" y="2142"/>
                    <a:pt x="4785" y="2561"/>
                  </a:cubicBezTo>
                  <a:cubicBezTo>
                    <a:pt x="4724" y="2633"/>
                    <a:pt x="4658" y="2705"/>
                    <a:pt x="4587" y="2778"/>
                  </a:cubicBezTo>
                  <a:cubicBezTo>
                    <a:pt x="4423" y="2636"/>
                    <a:pt x="4247" y="2498"/>
                    <a:pt x="4057" y="2365"/>
                  </a:cubicBezTo>
                  <a:cubicBezTo>
                    <a:pt x="4037" y="2135"/>
                    <a:pt x="4005" y="1912"/>
                    <a:pt x="3964" y="1702"/>
                  </a:cubicBezTo>
                  <a:cubicBezTo>
                    <a:pt x="4236" y="1632"/>
                    <a:pt x="4472" y="1600"/>
                    <a:pt x="4660" y="1600"/>
                  </a:cubicBezTo>
                  <a:close/>
                  <a:moveTo>
                    <a:pt x="1578" y="2924"/>
                  </a:moveTo>
                  <a:cubicBezTo>
                    <a:pt x="1578" y="2973"/>
                    <a:pt x="1576" y="3022"/>
                    <a:pt x="1576" y="3073"/>
                  </a:cubicBezTo>
                  <a:cubicBezTo>
                    <a:pt x="1578" y="3121"/>
                    <a:pt x="1578" y="3170"/>
                    <a:pt x="1578" y="3219"/>
                  </a:cubicBezTo>
                  <a:cubicBezTo>
                    <a:pt x="1514" y="3170"/>
                    <a:pt x="1455" y="3119"/>
                    <a:pt x="1397" y="3070"/>
                  </a:cubicBezTo>
                  <a:cubicBezTo>
                    <a:pt x="1455" y="3022"/>
                    <a:pt x="1514" y="2973"/>
                    <a:pt x="1578" y="2924"/>
                  </a:cubicBezTo>
                  <a:close/>
                  <a:moveTo>
                    <a:pt x="4086" y="2925"/>
                  </a:moveTo>
                  <a:cubicBezTo>
                    <a:pt x="4148" y="2974"/>
                    <a:pt x="4209" y="3025"/>
                    <a:pt x="4267" y="3074"/>
                  </a:cubicBezTo>
                  <a:cubicBezTo>
                    <a:pt x="4209" y="3124"/>
                    <a:pt x="4148" y="3171"/>
                    <a:pt x="4086" y="3221"/>
                  </a:cubicBezTo>
                  <a:cubicBezTo>
                    <a:pt x="4086" y="3171"/>
                    <a:pt x="4087" y="3124"/>
                    <a:pt x="4087" y="3073"/>
                  </a:cubicBezTo>
                  <a:cubicBezTo>
                    <a:pt x="4087" y="3024"/>
                    <a:pt x="4087" y="2974"/>
                    <a:pt x="4086" y="2925"/>
                  </a:cubicBezTo>
                  <a:close/>
                  <a:moveTo>
                    <a:pt x="2831" y="2138"/>
                  </a:moveTo>
                  <a:cubicBezTo>
                    <a:pt x="2969" y="2207"/>
                    <a:pt x="3106" y="2281"/>
                    <a:pt x="3244" y="2359"/>
                  </a:cubicBezTo>
                  <a:cubicBezTo>
                    <a:pt x="3385" y="2440"/>
                    <a:pt x="3517" y="2521"/>
                    <a:pt x="3642" y="2605"/>
                  </a:cubicBezTo>
                  <a:cubicBezTo>
                    <a:pt x="3652" y="2756"/>
                    <a:pt x="3656" y="2911"/>
                    <a:pt x="3656" y="3073"/>
                  </a:cubicBezTo>
                  <a:cubicBezTo>
                    <a:pt x="3656" y="3234"/>
                    <a:pt x="3652" y="3391"/>
                    <a:pt x="3642" y="3539"/>
                  </a:cubicBezTo>
                  <a:cubicBezTo>
                    <a:pt x="3514" y="3624"/>
                    <a:pt x="3381" y="3705"/>
                    <a:pt x="3244" y="3785"/>
                  </a:cubicBezTo>
                  <a:cubicBezTo>
                    <a:pt x="3103" y="3866"/>
                    <a:pt x="2967" y="3938"/>
                    <a:pt x="2831" y="4006"/>
                  </a:cubicBezTo>
                  <a:cubicBezTo>
                    <a:pt x="2694" y="3937"/>
                    <a:pt x="2556" y="3865"/>
                    <a:pt x="2419" y="3785"/>
                  </a:cubicBezTo>
                  <a:cubicBezTo>
                    <a:pt x="2278" y="3704"/>
                    <a:pt x="2147" y="3623"/>
                    <a:pt x="2021" y="3539"/>
                  </a:cubicBezTo>
                  <a:cubicBezTo>
                    <a:pt x="2012" y="3388"/>
                    <a:pt x="2006" y="3234"/>
                    <a:pt x="2006" y="3073"/>
                  </a:cubicBezTo>
                  <a:cubicBezTo>
                    <a:pt x="2006" y="2911"/>
                    <a:pt x="2012" y="2753"/>
                    <a:pt x="2021" y="2605"/>
                  </a:cubicBezTo>
                  <a:cubicBezTo>
                    <a:pt x="2149" y="2520"/>
                    <a:pt x="2281" y="2439"/>
                    <a:pt x="2419" y="2359"/>
                  </a:cubicBezTo>
                  <a:cubicBezTo>
                    <a:pt x="2561" y="2278"/>
                    <a:pt x="2697" y="2206"/>
                    <a:pt x="2831" y="2138"/>
                  </a:cubicBezTo>
                  <a:close/>
                  <a:moveTo>
                    <a:pt x="2079" y="4083"/>
                  </a:moveTo>
                  <a:lnTo>
                    <a:pt x="2079" y="4083"/>
                  </a:lnTo>
                  <a:cubicBezTo>
                    <a:pt x="2121" y="4109"/>
                    <a:pt x="2164" y="4134"/>
                    <a:pt x="2206" y="4158"/>
                  </a:cubicBezTo>
                  <a:cubicBezTo>
                    <a:pt x="2248" y="4182"/>
                    <a:pt x="2291" y="4206"/>
                    <a:pt x="2335" y="4231"/>
                  </a:cubicBezTo>
                  <a:cubicBezTo>
                    <a:pt x="2259" y="4260"/>
                    <a:pt x="2187" y="4289"/>
                    <a:pt x="2118" y="4312"/>
                  </a:cubicBezTo>
                  <a:cubicBezTo>
                    <a:pt x="2103" y="4239"/>
                    <a:pt x="2090" y="4163"/>
                    <a:pt x="2079" y="4083"/>
                  </a:cubicBezTo>
                  <a:close/>
                  <a:moveTo>
                    <a:pt x="3588" y="4086"/>
                  </a:moveTo>
                  <a:lnTo>
                    <a:pt x="3588" y="4086"/>
                  </a:lnTo>
                  <a:cubicBezTo>
                    <a:pt x="3575" y="4163"/>
                    <a:pt x="3562" y="4241"/>
                    <a:pt x="3550" y="4315"/>
                  </a:cubicBezTo>
                  <a:cubicBezTo>
                    <a:pt x="3478" y="4290"/>
                    <a:pt x="3406" y="4263"/>
                    <a:pt x="3333" y="4232"/>
                  </a:cubicBezTo>
                  <a:cubicBezTo>
                    <a:pt x="3377" y="4209"/>
                    <a:pt x="3417" y="4183"/>
                    <a:pt x="3461" y="4160"/>
                  </a:cubicBezTo>
                  <a:cubicBezTo>
                    <a:pt x="3504" y="4134"/>
                    <a:pt x="3546" y="4111"/>
                    <a:pt x="3588" y="4086"/>
                  </a:cubicBezTo>
                  <a:close/>
                  <a:moveTo>
                    <a:pt x="1078" y="3367"/>
                  </a:moveTo>
                  <a:cubicBezTo>
                    <a:pt x="1242" y="3509"/>
                    <a:pt x="1419" y="3646"/>
                    <a:pt x="1608" y="3779"/>
                  </a:cubicBezTo>
                  <a:cubicBezTo>
                    <a:pt x="1628" y="4009"/>
                    <a:pt x="1659" y="4232"/>
                    <a:pt x="1701" y="4442"/>
                  </a:cubicBezTo>
                  <a:cubicBezTo>
                    <a:pt x="1429" y="4512"/>
                    <a:pt x="1193" y="4544"/>
                    <a:pt x="1006" y="4544"/>
                  </a:cubicBezTo>
                  <a:cubicBezTo>
                    <a:pt x="762" y="4544"/>
                    <a:pt x="599" y="4490"/>
                    <a:pt x="543" y="4393"/>
                  </a:cubicBezTo>
                  <a:cubicBezTo>
                    <a:pt x="476" y="4276"/>
                    <a:pt x="529" y="4002"/>
                    <a:pt x="880" y="3584"/>
                  </a:cubicBezTo>
                  <a:cubicBezTo>
                    <a:pt x="941" y="3511"/>
                    <a:pt x="1008" y="3439"/>
                    <a:pt x="1078" y="3367"/>
                  </a:cubicBezTo>
                  <a:close/>
                  <a:moveTo>
                    <a:pt x="4587" y="3370"/>
                  </a:moveTo>
                  <a:cubicBezTo>
                    <a:pt x="5037" y="3828"/>
                    <a:pt x="5219" y="4223"/>
                    <a:pt x="5122" y="4393"/>
                  </a:cubicBezTo>
                  <a:cubicBezTo>
                    <a:pt x="5075" y="4476"/>
                    <a:pt x="4928" y="4546"/>
                    <a:pt x="4654" y="4546"/>
                  </a:cubicBezTo>
                  <a:cubicBezTo>
                    <a:pt x="4542" y="4546"/>
                    <a:pt x="4410" y="4534"/>
                    <a:pt x="4254" y="4507"/>
                  </a:cubicBezTo>
                  <a:cubicBezTo>
                    <a:pt x="4161" y="4491"/>
                    <a:pt x="4064" y="4470"/>
                    <a:pt x="3966" y="4443"/>
                  </a:cubicBezTo>
                  <a:cubicBezTo>
                    <a:pt x="4005" y="4234"/>
                    <a:pt x="4037" y="4009"/>
                    <a:pt x="4058" y="3779"/>
                  </a:cubicBezTo>
                  <a:cubicBezTo>
                    <a:pt x="4248" y="3646"/>
                    <a:pt x="4426" y="3509"/>
                    <a:pt x="4587" y="3370"/>
                  </a:cubicBezTo>
                  <a:close/>
                  <a:moveTo>
                    <a:pt x="2831" y="4487"/>
                  </a:moveTo>
                  <a:cubicBezTo>
                    <a:pt x="3041" y="4585"/>
                    <a:pt x="3249" y="4669"/>
                    <a:pt x="3452" y="4739"/>
                  </a:cubicBezTo>
                  <a:cubicBezTo>
                    <a:pt x="3280" y="5360"/>
                    <a:pt x="3031" y="5716"/>
                    <a:pt x="2831" y="5716"/>
                  </a:cubicBezTo>
                  <a:cubicBezTo>
                    <a:pt x="2634" y="5716"/>
                    <a:pt x="2385" y="5360"/>
                    <a:pt x="2212" y="4739"/>
                  </a:cubicBezTo>
                  <a:cubicBezTo>
                    <a:pt x="2413" y="4668"/>
                    <a:pt x="2621" y="4582"/>
                    <a:pt x="2831" y="4487"/>
                  </a:cubicBezTo>
                  <a:close/>
                  <a:moveTo>
                    <a:pt x="2835" y="0"/>
                  </a:moveTo>
                  <a:cubicBezTo>
                    <a:pt x="2569" y="0"/>
                    <a:pt x="2191" y="170"/>
                    <a:pt x="1898" y="979"/>
                  </a:cubicBezTo>
                  <a:cubicBezTo>
                    <a:pt x="1863" y="1076"/>
                    <a:pt x="1831" y="1177"/>
                    <a:pt x="1802" y="1283"/>
                  </a:cubicBezTo>
                  <a:cubicBezTo>
                    <a:pt x="1695" y="1257"/>
                    <a:pt x="1592" y="1232"/>
                    <a:pt x="1491" y="1215"/>
                  </a:cubicBezTo>
                  <a:cubicBezTo>
                    <a:pt x="1308" y="1182"/>
                    <a:pt x="1150" y="1168"/>
                    <a:pt x="1011" y="1168"/>
                  </a:cubicBezTo>
                  <a:cubicBezTo>
                    <a:pt x="507" y="1168"/>
                    <a:pt x="277" y="1356"/>
                    <a:pt x="174" y="1536"/>
                  </a:cubicBezTo>
                  <a:cubicBezTo>
                    <a:pt x="42" y="1766"/>
                    <a:pt x="0" y="2178"/>
                    <a:pt x="553" y="2837"/>
                  </a:cubicBezTo>
                  <a:cubicBezTo>
                    <a:pt x="618" y="2915"/>
                    <a:pt x="691" y="2995"/>
                    <a:pt x="769" y="3073"/>
                  </a:cubicBezTo>
                  <a:cubicBezTo>
                    <a:pt x="691" y="3150"/>
                    <a:pt x="621" y="3229"/>
                    <a:pt x="553" y="3307"/>
                  </a:cubicBezTo>
                  <a:cubicBezTo>
                    <a:pt x="0" y="3967"/>
                    <a:pt x="42" y="4378"/>
                    <a:pt x="174" y="4608"/>
                  </a:cubicBezTo>
                  <a:cubicBezTo>
                    <a:pt x="278" y="4789"/>
                    <a:pt x="508" y="4978"/>
                    <a:pt x="1012" y="4978"/>
                  </a:cubicBezTo>
                  <a:cubicBezTo>
                    <a:pt x="1149" y="4978"/>
                    <a:pt x="1309" y="4963"/>
                    <a:pt x="1491" y="4930"/>
                  </a:cubicBezTo>
                  <a:cubicBezTo>
                    <a:pt x="1592" y="4912"/>
                    <a:pt x="1695" y="4888"/>
                    <a:pt x="1802" y="4862"/>
                  </a:cubicBezTo>
                  <a:cubicBezTo>
                    <a:pt x="1831" y="4967"/>
                    <a:pt x="1863" y="5069"/>
                    <a:pt x="1898" y="5166"/>
                  </a:cubicBezTo>
                  <a:cubicBezTo>
                    <a:pt x="2193" y="5973"/>
                    <a:pt x="2571" y="6144"/>
                    <a:pt x="2835" y="6144"/>
                  </a:cubicBezTo>
                  <a:cubicBezTo>
                    <a:pt x="3100" y="6144"/>
                    <a:pt x="3480" y="5973"/>
                    <a:pt x="3772" y="5166"/>
                  </a:cubicBezTo>
                  <a:cubicBezTo>
                    <a:pt x="3807" y="5069"/>
                    <a:pt x="3840" y="4967"/>
                    <a:pt x="3869" y="4862"/>
                  </a:cubicBezTo>
                  <a:cubicBezTo>
                    <a:pt x="3975" y="4888"/>
                    <a:pt x="4079" y="4912"/>
                    <a:pt x="4180" y="4930"/>
                  </a:cubicBezTo>
                  <a:cubicBezTo>
                    <a:pt x="4362" y="4963"/>
                    <a:pt x="4520" y="4978"/>
                    <a:pt x="4659" y="4978"/>
                  </a:cubicBezTo>
                  <a:cubicBezTo>
                    <a:pt x="5164" y="4978"/>
                    <a:pt x="5393" y="4789"/>
                    <a:pt x="5497" y="4608"/>
                  </a:cubicBezTo>
                  <a:cubicBezTo>
                    <a:pt x="5629" y="4378"/>
                    <a:pt x="5671" y="3966"/>
                    <a:pt x="5116" y="3307"/>
                  </a:cubicBezTo>
                  <a:cubicBezTo>
                    <a:pt x="5050" y="3229"/>
                    <a:pt x="4977" y="3150"/>
                    <a:pt x="4901" y="3073"/>
                  </a:cubicBezTo>
                  <a:cubicBezTo>
                    <a:pt x="4979" y="2995"/>
                    <a:pt x="5050" y="2915"/>
                    <a:pt x="5116" y="2837"/>
                  </a:cubicBezTo>
                  <a:cubicBezTo>
                    <a:pt x="5671" y="2177"/>
                    <a:pt x="5629" y="1766"/>
                    <a:pt x="5497" y="1536"/>
                  </a:cubicBezTo>
                  <a:cubicBezTo>
                    <a:pt x="5393" y="1356"/>
                    <a:pt x="5163" y="1168"/>
                    <a:pt x="4659" y="1168"/>
                  </a:cubicBezTo>
                  <a:cubicBezTo>
                    <a:pt x="4521" y="1168"/>
                    <a:pt x="4363" y="1182"/>
                    <a:pt x="4180" y="1215"/>
                  </a:cubicBezTo>
                  <a:cubicBezTo>
                    <a:pt x="4079" y="1232"/>
                    <a:pt x="3975" y="1257"/>
                    <a:pt x="3869" y="1283"/>
                  </a:cubicBezTo>
                  <a:cubicBezTo>
                    <a:pt x="3840" y="1177"/>
                    <a:pt x="3807" y="1076"/>
                    <a:pt x="3772" y="979"/>
                  </a:cubicBezTo>
                  <a:cubicBezTo>
                    <a:pt x="3478" y="171"/>
                    <a:pt x="3099" y="0"/>
                    <a:pt x="28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3"/>
            <p:cNvSpPr/>
            <p:nvPr/>
          </p:nvSpPr>
          <p:spPr>
            <a:xfrm>
              <a:off x="2380677" y="3910369"/>
              <a:ext cx="17867" cy="17867"/>
            </a:xfrm>
            <a:custGeom>
              <a:rect b="b" l="l" r="r" t="t"/>
              <a:pathLst>
                <a:path extrusionOk="0" h="662" w="662">
                  <a:moveTo>
                    <a:pt x="330" y="0"/>
                  </a:moveTo>
                  <a:cubicBezTo>
                    <a:pt x="148" y="0"/>
                    <a:pt x="0" y="148"/>
                    <a:pt x="0" y="332"/>
                  </a:cubicBezTo>
                  <a:cubicBezTo>
                    <a:pt x="0" y="514"/>
                    <a:pt x="148" y="662"/>
                    <a:pt x="330" y="662"/>
                  </a:cubicBezTo>
                  <a:cubicBezTo>
                    <a:pt x="514" y="662"/>
                    <a:pt x="662" y="514"/>
                    <a:pt x="662" y="332"/>
                  </a:cubicBezTo>
                  <a:cubicBezTo>
                    <a:pt x="662" y="148"/>
                    <a:pt x="514" y="0"/>
                    <a:pt x="3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43"/>
          <p:cNvGrpSpPr/>
          <p:nvPr/>
        </p:nvGrpSpPr>
        <p:grpSpPr>
          <a:xfrm>
            <a:off x="876876" y="3770723"/>
            <a:ext cx="371679" cy="371652"/>
            <a:chOff x="876876" y="3770723"/>
            <a:chExt cx="371679" cy="371652"/>
          </a:xfrm>
        </p:grpSpPr>
        <p:sp>
          <p:nvSpPr>
            <p:cNvPr id="4965" name="Google Shape;4965;p43"/>
            <p:cNvSpPr/>
            <p:nvPr/>
          </p:nvSpPr>
          <p:spPr>
            <a:xfrm>
              <a:off x="876876" y="3770723"/>
              <a:ext cx="371679" cy="371652"/>
            </a:xfrm>
            <a:custGeom>
              <a:rect b="b" l="l" r="r" t="t"/>
              <a:pathLst>
                <a:path extrusionOk="0" h="13770" w="13771">
                  <a:moveTo>
                    <a:pt x="8495" y="430"/>
                  </a:moveTo>
                  <a:cubicBezTo>
                    <a:pt x="8502" y="430"/>
                    <a:pt x="8509" y="437"/>
                    <a:pt x="8509" y="445"/>
                  </a:cubicBezTo>
                  <a:lnTo>
                    <a:pt x="8509" y="2066"/>
                  </a:lnTo>
                  <a:lnTo>
                    <a:pt x="8285" y="1888"/>
                  </a:lnTo>
                  <a:cubicBezTo>
                    <a:pt x="8246" y="1856"/>
                    <a:pt x="8198" y="1840"/>
                    <a:pt x="8152" y="1840"/>
                  </a:cubicBezTo>
                  <a:cubicBezTo>
                    <a:pt x="8104" y="1840"/>
                    <a:pt x="8055" y="1856"/>
                    <a:pt x="8017" y="1888"/>
                  </a:cubicBezTo>
                  <a:lnTo>
                    <a:pt x="7793" y="2066"/>
                  </a:lnTo>
                  <a:lnTo>
                    <a:pt x="7791" y="445"/>
                  </a:lnTo>
                  <a:cubicBezTo>
                    <a:pt x="7791" y="437"/>
                    <a:pt x="7799" y="430"/>
                    <a:pt x="7806" y="430"/>
                  </a:cubicBezTo>
                  <a:close/>
                  <a:moveTo>
                    <a:pt x="920" y="5031"/>
                  </a:moveTo>
                  <a:lnTo>
                    <a:pt x="920" y="5520"/>
                  </a:lnTo>
                  <a:lnTo>
                    <a:pt x="432" y="5520"/>
                  </a:lnTo>
                  <a:lnTo>
                    <a:pt x="432" y="5276"/>
                  </a:lnTo>
                  <a:cubicBezTo>
                    <a:pt x="432" y="5141"/>
                    <a:pt x="542" y="5031"/>
                    <a:pt x="675" y="5031"/>
                  </a:cubicBezTo>
                  <a:close/>
                  <a:moveTo>
                    <a:pt x="5519" y="5031"/>
                  </a:moveTo>
                  <a:lnTo>
                    <a:pt x="5519" y="5520"/>
                  </a:lnTo>
                  <a:lnTo>
                    <a:pt x="1351" y="5520"/>
                  </a:lnTo>
                  <a:lnTo>
                    <a:pt x="1351" y="5031"/>
                  </a:lnTo>
                  <a:close/>
                  <a:moveTo>
                    <a:pt x="3710" y="8020"/>
                  </a:moveTo>
                  <a:lnTo>
                    <a:pt x="4046" y="10299"/>
                  </a:lnTo>
                  <a:cubicBezTo>
                    <a:pt x="3863" y="10227"/>
                    <a:pt x="3716" y="10081"/>
                    <a:pt x="3645" y="9893"/>
                  </a:cubicBezTo>
                  <a:lnTo>
                    <a:pt x="2943" y="8020"/>
                  </a:lnTo>
                  <a:close/>
                  <a:moveTo>
                    <a:pt x="6440" y="660"/>
                  </a:moveTo>
                  <a:lnTo>
                    <a:pt x="6440" y="10349"/>
                  </a:lnTo>
                  <a:lnTo>
                    <a:pt x="6195" y="10349"/>
                  </a:lnTo>
                  <a:cubicBezTo>
                    <a:pt x="6062" y="10349"/>
                    <a:pt x="5952" y="10239"/>
                    <a:pt x="5952" y="10104"/>
                  </a:cubicBezTo>
                  <a:lnTo>
                    <a:pt x="5952" y="905"/>
                  </a:lnTo>
                  <a:cubicBezTo>
                    <a:pt x="5952" y="770"/>
                    <a:pt x="6062" y="660"/>
                    <a:pt x="6195" y="660"/>
                  </a:cubicBezTo>
                  <a:close/>
                  <a:moveTo>
                    <a:pt x="4617" y="8021"/>
                  </a:moveTo>
                  <a:lnTo>
                    <a:pt x="4811" y="10350"/>
                  </a:lnTo>
                  <a:lnTo>
                    <a:pt x="4490" y="10350"/>
                  </a:lnTo>
                  <a:lnTo>
                    <a:pt x="4146" y="8021"/>
                  </a:lnTo>
                  <a:close/>
                  <a:moveTo>
                    <a:pt x="5521" y="8021"/>
                  </a:moveTo>
                  <a:lnTo>
                    <a:pt x="5521" y="10105"/>
                  </a:lnTo>
                  <a:cubicBezTo>
                    <a:pt x="5521" y="10191"/>
                    <a:pt x="5536" y="10275"/>
                    <a:pt x="5565" y="10350"/>
                  </a:cubicBezTo>
                  <a:lnTo>
                    <a:pt x="5244" y="10350"/>
                  </a:lnTo>
                  <a:lnTo>
                    <a:pt x="5050" y="8021"/>
                  </a:lnTo>
                  <a:close/>
                  <a:moveTo>
                    <a:pt x="13096" y="662"/>
                  </a:moveTo>
                  <a:cubicBezTo>
                    <a:pt x="13229" y="662"/>
                    <a:pt x="13340" y="773"/>
                    <a:pt x="13340" y="906"/>
                  </a:cubicBezTo>
                  <a:lnTo>
                    <a:pt x="13340" y="10105"/>
                  </a:lnTo>
                  <a:cubicBezTo>
                    <a:pt x="13340" y="10240"/>
                    <a:pt x="13229" y="10350"/>
                    <a:pt x="13096" y="10350"/>
                  </a:cubicBezTo>
                  <a:lnTo>
                    <a:pt x="6872" y="10350"/>
                  </a:lnTo>
                  <a:lnTo>
                    <a:pt x="6872" y="662"/>
                  </a:lnTo>
                  <a:lnTo>
                    <a:pt x="7360" y="662"/>
                  </a:lnTo>
                  <a:lnTo>
                    <a:pt x="7360" y="2517"/>
                  </a:lnTo>
                  <a:cubicBezTo>
                    <a:pt x="7360" y="2600"/>
                    <a:pt x="7408" y="2676"/>
                    <a:pt x="7483" y="2710"/>
                  </a:cubicBezTo>
                  <a:cubicBezTo>
                    <a:pt x="7513" y="2724"/>
                    <a:pt x="7545" y="2731"/>
                    <a:pt x="7578" y="2731"/>
                  </a:cubicBezTo>
                  <a:cubicBezTo>
                    <a:pt x="7625" y="2731"/>
                    <a:pt x="7673" y="2715"/>
                    <a:pt x="7712" y="2685"/>
                  </a:cubicBezTo>
                  <a:lnTo>
                    <a:pt x="8152" y="2332"/>
                  </a:lnTo>
                  <a:lnTo>
                    <a:pt x="8590" y="2685"/>
                  </a:lnTo>
                  <a:cubicBezTo>
                    <a:pt x="8631" y="2716"/>
                    <a:pt x="8677" y="2731"/>
                    <a:pt x="8725" y="2731"/>
                  </a:cubicBezTo>
                  <a:cubicBezTo>
                    <a:pt x="8757" y="2731"/>
                    <a:pt x="8789" y="2724"/>
                    <a:pt x="8819" y="2710"/>
                  </a:cubicBezTo>
                  <a:cubicBezTo>
                    <a:pt x="8893" y="2674"/>
                    <a:pt x="8942" y="2598"/>
                    <a:pt x="8942" y="2517"/>
                  </a:cubicBezTo>
                  <a:lnTo>
                    <a:pt x="8942" y="662"/>
                  </a:lnTo>
                  <a:close/>
                  <a:moveTo>
                    <a:pt x="4125" y="11702"/>
                  </a:moveTo>
                  <a:cubicBezTo>
                    <a:pt x="4260" y="11702"/>
                    <a:pt x="4370" y="11812"/>
                    <a:pt x="4370" y="11946"/>
                  </a:cubicBezTo>
                  <a:cubicBezTo>
                    <a:pt x="4370" y="12080"/>
                    <a:pt x="4260" y="12190"/>
                    <a:pt x="4125" y="12190"/>
                  </a:cubicBezTo>
                  <a:cubicBezTo>
                    <a:pt x="3991" y="12190"/>
                    <a:pt x="3882" y="12080"/>
                    <a:pt x="3882" y="11946"/>
                  </a:cubicBezTo>
                  <a:cubicBezTo>
                    <a:pt x="3882" y="11812"/>
                    <a:pt x="3992" y="11702"/>
                    <a:pt x="4125" y="11702"/>
                  </a:cubicBezTo>
                  <a:close/>
                  <a:moveTo>
                    <a:pt x="7117" y="11702"/>
                  </a:moveTo>
                  <a:cubicBezTo>
                    <a:pt x="7250" y="11702"/>
                    <a:pt x="7360" y="11812"/>
                    <a:pt x="7360" y="11946"/>
                  </a:cubicBezTo>
                  <a:cubicBezTo>
                    <a:pt x="7360" y="12080"/>
                    <a:pt x="7250" y="12190"/>
                    <a:pt x="7117" y="12190"/>
                  </a:cubicBezTo>
                  <a:cubicBezTo>
                    <a:pt x="6982" y="12190"/>
                    <a:pt x="6872" y="12080"/>
                    <a:pt x="6872" y="11946"/>
                  </a:cubicBezTo>
                  <a:cubicBezTo>
                    <a:pt x="6872" y="11812"/>
                    <a:pt x="6982" y="11702"/>
                    <a:pt x="7117" y="11702"/>
                  </a:cubicBezTo>
                  <a:close/>
                  <a:moveTo>
                    <a:pt x="5521" y="5950"/>
                  </a:moveTo>
                  <a:lnTo>
                    <a:pt x="5521" y="7590"/>
                  </a:lnTo>
                  <a:lnTo>
                    <a:pt x="2779" y="7590"/>
                  </a:lnTo>
                  <a:lnTo>
                    <a:pt x="2598" y="7108"/>
                  </a:lnTo>
                  <a:cubicBezTo>
                    <a:pt x="2501" y="6846"/>
                    <a:pt x="2247" y="6671"/>
                    <a:pt x="1966" y="6671"/>
                  </a:cubicBezTo>
                  <a:lnTo>
                    <a:pt x="1595" y="6671"/>
                  </a:lnTo>
                  <a:cubicBezTo>
                    <a:pt x="1475" y="6671"/>
                    <a:pt x="1380" y="6766"/>
                    <a:pt x="1380" y="6885"/>
                  </a:cubicBezTo>
                  <a:cubicBezTo>
                    <a:pt x="1380" y="7005"/>
                    <a:pt x="1475" y="7101"/>
                    <a:pt x="1595" y="7101"/>
                  </a:cubicBezTo>
                  <a:lnTo>
                    <a:pt x="1966" y="7101"/>
                  </a:lnTo>
                  <a:cubicBezTo>
                    <a:pt x="2067" y="7101"/>
                    <a:pt x="2160" y="7164"/>
                    <a:pt x="2193" y="7260"/>
                  </a:cubicBezTo>
                  <a:lnTo>
                    <a:pt x="3238" y="10045"/>
                  </a:lnTo>
                  <a:cubicBezTo>
                    <a:pt x="3282" y="10162"/>
                    <a:pt x="3344" y="10269"/>
                    <a:pt x="3421" y="10360"/>
                  </a:cubicBezTo>
                  <a:lnTo>
                    <a:pt x="3192" y="10930"/>
                  </a:lnTo>
                  <a:cubicBezTo>
                    <a:pt x="3124" y="11104"/>
                    <a:pt x="3144" y="11299"/>
                    <a:pt x="3248" y="11453"/>
                  </a:cubicBezTo>
                  <a:cubicBezTo>
                    <a:pt x="3313" y="11550"/>
                    <a:pt x="3405" y="11622"/>
                    <a:pt x="3509" y="11661"/>
                  </a:cubicBezTo>
                  <a:cubicBezTo>
                    <a:pt x="3470" y="11748"/>
                    <a:pt x="3448" y="11842"/>
                    <a:pt x="3448" y="11943"/>
                  </a:cubicBezTo>
                  <a:cubicBezTo>
                    <a:pt x="3448" y="12317"/>
                    <a:pt x="3752" y="12619"/>
                    <a:pt x="4122" y="12619"/>
                  </a:cubicBezTo>
                  <a:cubicBezTo>
                    <a:pt x="4493" y="12619"/>
                    <a:pt x="4797" y="12314"/>
                    <a:pt x="4797" y="11943"/>
                  </a:cubicBezTo>
                  <a:cubicBezTo>
                    <a:pt x="4797" y="11857"/>
                    <a:pt x="4781" y="11776"/>
                    <a:pt x="4752" y="11699"/>
                  </a:cubicBezTo>
                  <a:lnTo>
                    <a:pt x="6487" y="11699"/>
                  </a:lnTo>
                  <a:cubicBezTo>
                    <a:pt x="6458" y="11776"/>
                    <a:pt x="6441" y="11857"/>
                    <a:pt x="6441" y="11943"/>
                  </a:cubicBezTo>
                  <a:cubicBezTo>
                    <a:pt x="6441" y="12317"/>
                    <a:pt x="6745" y="12619"/>
                    <a:pt x="7117" y="12619"/>
                  </a:cubicBezTo>
                  <a:cubicBezTo>
                    <a:pt x="7487" y="12619"/>
                    <a:pt x="7791" y="12314"/>
                    <a:pt x="7791" y="11943"/>
                  </a:cubicBezTo>
                  <a:cubicBezTo>
                    <a:pt x="7791" y="11857"/>
                    <a:pt x="7775" y="11776"/>
                    <a:pt x="7745" y="11699"/>
                  </a:cubicBezTo>
                  <a:lnTo>
                    <a:pt x="8035" y="11699"/>
                  </a:lnTo>
                  <a:cubicBezTo>
                    <a:pt x="8155" y="11699"/>
                    <a:pt x="8250" y="11603"/>
                    <a:pt x="8250" y="11485"/>
                  </a:cubicBezTo>
                  <a:cubicBezTo>
                    <a:pt x="8250" y="11365"/>
                    <a:pt x="8155" y="11269"/>
                    <a:pt x="8035" y="11269"/>
                  </a:cubicBezTo>
                  <a:lnTo>
                    <a:pt x="3716" y="11269"/>
                  </a:lnTo>
                  <a:cubicBezTo>
                    <a:pt x="3654" y="11269"/>
                    <a:pt x="3619" y="11230"/>
                    <a:pt x="3609" y="11213"/>
                  </a:cubicBezTo>
                  <a:cubicBezTo>
                    <a:pt x="3597" y="11197"/>
                    <a:pt x="3572" y="11150"/>
                    <a:pt x="3596" y="11092"/>
                  </a:cubicBezTo>
                  <a:lnTo>
                    <a:pt x="3772" y="10648"/>
                  </a:lnTo>
                  <a:cubicBezTo>
                    <a:pt x="3931" y="10734"/>
                    <a:pt x="4112" y="10781"/>
                    <a:pt x="4302" y="10781"/>
                  </a:cubicBezTo>
                  <a:lnTo>
                    <a:pt x="10120" y="10781"/>
                  </a:lnTo>
                  <a:lnTo>
                    <a:pt x="10120" y="13094"/>
                  </a:lnTo>
                  <a:cubicBezTo>
                    <a:pt x="10120" y="13229"/>
                    <a:pt x="10009" y="13339"/>
                    <a:pt x="9875" y="13339"/>
                  </a:cubicBezTo>
                  <a:lnTo>
                    <a:pt x="675" y="13339"/>
                  </a:lnTo>
                  <a:cubicBezTo>
                    <a:pt x="542" y="13339"/>
                    <a:pt x="432" y="13229"/>
                    <a:pt x="432" y="13094"/>
                  </a:cubicBezTo>
                  <a:lnTo>
                    <a:pt x="432" y="5950"/>
                  </a:lnTo>
                  <a:close/>
                  <a:moveTo>
                    <a:pt x="7807" y="0"/>
                  </a:moveTo>
                  <a:cubicBezTo>
                    <a:pt x="7639" y="0"/>
                    <a:pt x="7495" y="93"/>
                    <a:pt x="7418" y="230"/>
                  </a:cubicBezTo>
                  <a:lnTo>
                    <a:pt x="6196" y="230"/>
                  </a:lnTo>
                  <a:cubicBezTo>
                    <a:pt x="5824" y="230"/>
                    <a:pt x="5522" y="534"/>
                    <a:pt x="5522" y="905"/>
                  </a:cubicBezTo>
                  <a:lnTo>
                    <a:pt x="5522" y="4598"/>
                  </a:lnTo>
                  <a:lnTo>
                    <a:pt x="675" y="4598"/>
                  </a:lnTo>
                  <a:cubicBezTo>
                    <a:pt x="303" y="4598"/>
                    <a:pt x="1" y="4902"/>
                    <a:pt x="1" y="5274"/>
                  </a:cubicBezTo>
                  <a:lnTo>
                    <a:pt x="1" y="13094"/>
                  </a:lnTo>
                  <a:cubicBezTo>
                    <a:pt x="1" y="13467"/>
                    <a:pt x="305" y="13770"/>
                    <a:pt x="675" y="13770"/>
                  </a:cubicBezTo>
                  <a:lnTo>
                    <a:pt x="9875" y="13770"/>
                  </a:lnTo>
                  <a:cubicBezTo>
                    <a:pt x="10247" y="13770"/>
                    <a:pt x="10550" y="13466"/>
                    <a:pt x="10550" y="13094"/>
                  </a:cubicBezTo>
                  <a:lnTo>
                    <a:pt x="10550" y="10781"/>
                  </a:lnTo>
                  <a:lnTo>
                    <a:pt x="13093" y="10781"/>
                  </a:lnTo>
                  <a:cubicBezTo>
                    <a:pt x="13466" y="10781"/>
                    <a:pt x="13769" y="10477"/>
                    <a:pt x="13769" y="10105"/>
                  </a:cubicBezTo>
                  <a:lnTo>
                    <a:pt x="13769" y="906"/>
                  </a:lnTo>
                  <a:cubicBezTo>
                    <a:pt x="13770" y="532"/>
                    <a:pt x="13468" y="230"/>
                    <a:pt x="13096" y="230"/>
                  </a:cubicBezTo>
                  <a:lnTo>
                    <a:pt x="8886" y="230"/>
                  </a:lnTo>
                  <a:cubicBezTo>
                    <a:pt x="8809" y="93"/>
                    <a:pt x="8663" y="0"/>
                    <a:pt x="84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3"/>
            <p:cNvSpPr/>
            <p:nvPr/>
          </p:nvSpPr>
          <p:spPr>
            <a:xfrm>
              <a:off x="1087937" y="3857576"/>
              <a:ext cx="104748" cy="123398"/>
            </a:xfrm>
            <a:custGeom>
              <a:rect b="b" l="l" r="r" t="t"/>
              <a:pathLst>
                <a:path extrusionOk="0" h="4572" w="3881">
                  <a:moveTo>
                    <a:pt x="3436" y="434"/>
                  </a:moveTo>
                  <a:cubicBezTo>
                    <a:pt x="3438" y="434"/>
                    <a:pt x="3441" y="435"/>
                    <a:pt x="3443" y="437"/>
                  </a:cubicBezTo>
                  <a:cubicBezTo>
                    <a:pt x="3448" y="440"/>
                    <a:pt x="3448" y="445"/>
                    <a:pt x="3448" y="447"/>
                  </a:cubicBezTo>
                  <a:lnTo>
                    <a:pt x="3451" y="898"/>
                  </a:lnTo>
                  <a:lnTo>
                    <a:pt x="1581" y="1459"/>
                  </a:lnTo>
                  <a:lnTo>
                    <a:pt x="1581" y="1171"/>
                  </a:lnTo>
                  <a:cubicBezTo>
                    <a:pt x="1581" y="1062"/>
                    <a:pt x="1652" y="968"/>
                    <a:pt x="1754" y="938"/>
                  </a:cubicBezTo>
                  <a:lnTo>
                    <a:pt x="3430" y="435"/>
                  </a:lnTo>
                  <a:cubicBezTo>
                    <a:pt x="3431" y="435"/>
                    <a:pt x="3433" y="434"/>
                    <a:pt x="3436" y="434"/>
                  </a:cubicBezTo>
                  <a:close/>
                  <a:moveTo>
                    <a:pt x="3090" y="2964"/>
                  </a:moveTo>
                  <a:cubicBezTo>
                    <a:pt x="3286" y="2964"/>
                    <a:pt x="3451" y="3077"/>
                    <a:pt x="3451" y="3208"/>
                  </a:cubicBezTo>
                  <a:cubicBezTo>
                    <a:pt x="3451" y="3340"/>
                    <a:pt x="3286" y="3453"/>
                    <a:pt x="3090" y="3453"/>
                  </a:cubicBezTo>
                  <a:cubicBezTo>
                    <a:pt x="2895" y="3453"/>
                    <a:pt x="2730" y="3340"/>
                    <a:pt x="2730" y="3208"/>
                  </a:cubicBezTo>
                  <a:cubicBezTo>
                    <a:pt x="2730" y="3077"/>
                    <a:pt x="2895" y="2964"/>
                    <a:pt x="3090" y="2964"/>
                  </a:cubicBezTo>
                  <a:close/>
                  <a:moveTo>
                    <a:pt x="791" y="3653"/>
                  </a:moveTo>
                  <a:cubicBezTo>
                    <a:pt x="986" y="3653"/>
                    <a:pt x="1151" y="3766"/>
                    <a:pt x="1151" y="3897"/>
                  </a:cubicBezTo>
                  <a:cubicBezTo>
                    <a:pt x="1151" y="4029"/>
                    <a:pt x="986" y="4142"/>
                    <a:pt x="791" y="4142"/>
                  </a:cubicBezTo>
                  <a:cubicBezTo>
                    <a:pt x="595" y="4142"/>
                    <a:pt x="430" y="4029"/>
                    <a:pt x="430" y="3897"/>
                  </a:cubicBezTo>
                  <a:cubicBezTo>
                    <a:pt x="430" y="3766"/>
                    <a:pt x="595" y="3653"/>
                    <a:pt x="791" y="3653"/>
                  </a:cubicBezTo>
                  <a:close/>
                  <a:moveTo>
                    <a:pt x="3438" y="0"/>
                  </a:moveTo>
                  <a:cubicBezTo>
                    <a:pt x="3395" y="0"/>
                    <a:pt x="3351" y="7"/>
                    <a:pt x="3307" y="20"/>
                  </a:cubicBezTo>
                  <a:lnTo>
                    <a:pt x="1631" y="524"/>
                  </a:lnTo>
                  <a:cubicBezTo>
                    <a:pt x="1345" y="610"/>
                    <a:pt x="1151" y="871"/>
                    <a:pt x="1151" y="1171"/>
                  </a:cubicBezTo>
                  <a:lnTo>
                    <a:pt x="1151" y="1747"/>
                  </a:lnTo>
                  <a:lnTo>
                    <a:pt x="1151" y="1748"/>
                  </a:lnTo>
                  <a:lnTo>
                    <a:pt x="1151" y="3297"/>
                  </a:lnTo>
                  <a:cubicBezTo>
                    <a:pt x="1042" y="3250"/>
                    <a:pt x="921" y="3223"/>
                    <a:pt x="791" y="3223"/>
                  </a:cubicBezTo>
                  <a:cubicBezTo>
                    <a:pt x="355" y="3223"/>
                    <a:pt x="0" y="3527"/>
                    <a:pt x="0" y="3897"/>
                  </a:cubicBezTo>
                  <a:cubicBezTo>
                    <a:pt x="0" y="4271"/>
                    <a:pt x="355" y="4572"/>
                    <a:pt x="791" y="4572"/>
                  </a:cubicBezTo>
                  <a:cubicBezTo>
                    <a:pt x="1226" y="4572"/>
                    <a:pt x="1581" y="4268"/>
                    <a:pt x="1581" y="3897"/>
                  </a:cubicBezTo>
                  <a:lnTo>
                    <a:pt x="1581" y="1909"/>
                  </a:lnTo>
                  <a:lnTo>
                    <a:pt x="3451" y="1349"/>
                  </a:lnTo>
                  <a:lnTo>
                    <a:pt x="3451" y="2606"/>
                  </a:lnTo>
                  <a:cubicBezTo>
                    <a:pt x="3342" y="2559"/>
                    <a:pt x="3221" y="2531"/>
                    <a:pt x="3090" y="2531"/>
                  </a:cubicBezTo>
                  <a:cubicBezTo>
                    <a:pt x="2655" y="2531"/>
                    <a:pt x="2300" y="2835"/>
                    <a:pt x="2300" y="3207"/>
                  </a:cubicBezTo>
                  <a:cubicBezTo>
                    <a:pt x="2300" y="3579"/>
                    <a:pt x="2653" y="3881"/>
                    <a:pt x="3090" y="3881"/>
                  </a:cubicBezTo>
                  <a:cubicBezTo>
                    <a:pt x="3526" y="3881"/>
                    <a:pt x="3881" y="3577"/>
                    <a:pt x="3881" y="3207"/>
                  </a:cubicBezTo>
                  <a:lnTo>
                    <a:pt x="3881" y="1061"/>
                  </a:lnTo>
                  <a:lnTo>
                    <a:pt x="3881" y="1059"/>
                  </a:lnTo>
                  <a:lnTo>
                    <a:pt x="3881" y="447"/>
                  </a:lnTo>
                  <a:cubicBezTo>
                    <a:pt x="3881" y="305"/>
                    <a:pt x="3815" y="175"/>
                    <a:pt x="3701" y="89"/>
                  </a:cubicBezTo>
                  <a:cubicBezTo>
                    <a:pt x="3624" y="31"/>
                    <a:pt x="3532" y="0"/>
                    <a:pt x="3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43"/>
          <p:cNvGrpSpPr/>
          <p:nvPr/>
        </p:nvGrpSpPr>
        <p:grpSpPr>
          <a:xfrm>
            <a:off x="7511180" y="2642487"/>
            <a:ext cx="272383" cy="371652"/>
            <a:chOff x="7511180" y="2642487"/>
            <a:chExt cx="272383" cy="371652"/>
          </a:xfrm>
        </p:grpSpPr>
        <p:sp>
          <p:nvSpPr>
            <p:cNvPr id="4968" name="Google Shape;4968;p43"/>
            <p:cNvSpPr/>
            <p:nvPr/>
          </p:nvSpPr>
          <p:spPr>
            <a:xfrm>
              <a:off x="7511180" y="2642487"/>
              <a:ext cx="272383" cy="371652"/>
            </a:xfrm>
            <a:custGeom>
              <a:rect b="b" l="l" r="r" t="t"/>
              <a:pathLst>
                <a:path extrusionOk="0" h="13770" w="10092">
                  <a:moveTo>
                    <a:pt x="9415" y="433"/>
                  </a:moveTo>
                  <a:cubicBezTo>
                    <a:pt x="9548" y="433"/>
                    <a:pt x="9660" y="543"/>
                    <a:pt x="9660" y="677"/>
                  </a:cubicBezTo>
                  <a:lnTo>
                    <a:pt x="9660" y="13097"/>
                  </a:lnTo>
                  <a:cubicBezTo>
                    <a:pt x="9660" y="13231"/>
                    <a:pt x="9548" y="13341"/>
                    <a:pt x="9415" y="13341"/>
                  </a:cubicBezTo>
                  <a:lnTo>
                    <a:pt x="675" y="13341"/>
                  </a:lnTo>
                  <a:cubicBezTo>
                    <a:pt x="542" y="13341"/>
                    <a:pt x="430" y="13231"/>
                    <a:pt x="430" y="13097"/>
                  </a:cubicBezTo>
                  <a:lnTo>
                    <a:pt x="430" y="677"/>
                  </a:lnTo>
                  <a:cubicBezTo>
                    <a:pt x="430" y="543"/>
                    <a:pt x="542" y="433"/>
                    <a:pt x="675" y="433"/>
                  </a:cubicBezTo>
                  <a:close/>
                  <a:moveTo>
                    <a:pt x="675" y="0"/>
                  </a:moveTo>
                  <a:cubicBezTo>
                    <a:pt x="303" y="0"/>
                    <a:pt x="1" y="304"/>
                    <a:pt x="1" y="676"/>
                  </a:cubicBezTo>
                  <a:lnTo>
                    <a:pt x="1" y="13095"/>
                  </a:lnTo>
                  <a:cubicBezTo>
                    <a:pt x="1" y="13467"/>
                    <a:pt x="305" y="13770"/>
                    <a:pt x="675" y="13770"/>
                  </a:cubicBezTo>
                  <a:lnTo>
                    <a:pt x="9415" y="13770"/>
                  </a:lnTo>
                  <a:cubicBezTo>
                    <a:pt x="9787" y="13770"/>
                    <a:pt x="10090" y="13466"/>
                    <a:pt x="10090" y="13095"/>
                  </a:cubicBezTo>
                  <a:lnTo>
                    <a:pt x="10090" y="676"/>
                  </a:lnTo>
                  <a:cubicBezTo>
                    <a:pt x="10091" y="303"/>
                    <a:pt x="9787" y="0"/>
                    <a:pt x="9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3"/>
            <p:cNvSpPr/>
            <p:nvPr/>
          </p:nvSpPr>
          <p:spPr>
            <a:xfrm>
              <a:off x="7535983" y="2667371"/>
              <a:ext cx="222721" cy="297160"/>
            </a:xfrm>
            <a:custGeom>
              <a:rect b="b" l="l" r="r" t="t"/>
              <a:pathLst>
                <a:path extrusionOk="0" h="11010" w="8252">
                  <a:moveTo>
                    <a:pt x="7822" y="430"/>
                  </a:moveTo>
                  <a:lnTo>
                    <a:pt x="7822" y="10580"/>
                  </a:lnTo>
                  <a:lnTo>
                    <a:pt x="433" y="10580"/>
                  </a:lnTo>
                  <a:lnTo>
                    <a:pt x="433" y="430"/>
                  </a:lnTo>
                  <a:close/>
                  <a:moveTo>
                    <a:pt x="216" y="0"/>
                  </a:moveTo>
                  <a:cubicBezTo>
                    <a:pt x="96" y="0"/>
                    <a:pt x="1" y="96"/>
                    <a:pt x="1" y="214"/>
                  </a:cubicBezTo>
                  <a:lnTo>
                    <a:pt x="1" y="10794"/>
                  </a:lnTo>
                  <a:cubicBezTo>
                    <a:pt x="1" y="10914"/>
                    <a:pt x="96" y="11010"/>
                    <a:pt x="216" y="11010"/>
                  </a:cubicBezTo>
                  <a:lnTo>
                    <a:pt x="8036" y="11010"/>
                  </a:lnTo>
                  <a:cubicBezTo>
                    <a:pt x="8156" y="11010"/>
                    <a:pt x="8252" y="10914"/>
                    <a:pt x="8252" y="10794"/>
                  </a:cubicBezTo>
                  <a:lnTo>
                    <a:pt x="8252" y="214"/>
                  </a:lnTo>
                  <a:cubicBezTo>
                    <a:pt x="8252" y="96"/>
                    <a:pt x="8156" y="0"/>
                    <a:pt x="8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3"/>
            <p:cNvSpPr/>
            <p:nvPr/>
          </p:nvSpPr>
          <p:spPr>
            <a:xfrm>
              <a:off x="7632230" y="2968364"/>
              <a:ext cx="30310" cy="30310"/>
            </a:xfrm>
            <a:custGeom>
              <a:rect b="b" l="l" r="r" t="t"/>
              <a:pathLst>
                <a:path extrusionOk="0" h="1123" w="1123">
                  <a:moveTo>
                    <a:pt x="561" y="431"/>
                  </a:moveTo>
                  <a:cubicBezTo>
                    <a:pt x="632" y="431"/>
                    <a:pt x="691" y="489"/>
                    <a:pt x="691" y="561"/>
                  </a:cubicBezTo>
                  <a:cubicBezTo>
                    <a:pt x="691" y="633"/>
                    <a:pt x="632" y="691"/>
                    <a:pt x="561" y="691"/>
                  </a:cubicBezTo>
                  <a:cubicBezTo>
                    <a:pt x="490" y="691"/>
                    <a:pt x="431" y="633"/>
                    <a:pt x="431" y="561"/>
                  </a:cubicBezTo>
                  <a:cubicBezTo>
                    <a:pt x="431" y="489"/>
                    <a:pt x="489" y="431"/>
                    <a:pt x="561" y="431"/>
                  </a:cubicBezTo>
                  <a:close/>
                  <a:moveTo>
                    <a:pt x="561" y="1"/>
                  </a:moveTo>
                  <a:cubicBezTo>
                    <a:pt x="251" y="1"/>
                    <a:pt x="1" y="253"/>
                    <a:pt x="1" y="561"/>
                  </a:cubicBezTo>
                  <a:cubicBezTo>
                    <a:pt x="1" y="871"/>
                    <a:pt x="251" y="1123"/>
                    <a:pt x="561" y="1123"/>
                  </a:cubicBezTo>
                  <a:cubicBezTo>
                    <a:pt x="871" y="1123"/>
                    <a:pt x="1122" y="871"/>
                    <a:pt x="1122" y="561"/>
                  </a:cubicBezTo>
                  <a:cubicBezTo>
                    <a:pt x="1122" y="253"/>
                    <a:pt x="871" y="1"/>
                    <a:pt x="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3"/>
            <p:cNvSpPr/>
            <p:nvPr/>
          </p:nvSpPr>
          <p:spPr>
            <a:xfrm>
              <a:off x="7610611" y="2704537"/>
              <a:ext cx="73737" cy="73791"/>
            </a:xfrm>
            <a:custGeom>
              <a:rect b="b" l="l" r="r" t="t"/>
              <a:pathLst>
                <a:path extrusionOk="0" h="2734" w="2732">
                  <a:moveTo>
                    <a:pt x="216" y="1"/>
                  </a:moveTo>
                  <a:cubicBezTo>
                    <a:pt x="96" y="1"/>
                    <a:pt x="0" y="96"/>
                    <a:pt x="0" y="217"/>
                  </a:cubicBezTo>
                  <a:cubicBezTo>
                    <a:pt x="0" y="335"/>
                    <a:pt x="96" y="432"/>
                    <a:pt x="216" y="432"/>
                  </a:cubicBezTo>
                  <a:lnTo>
                    <a:pt x="230" y="432"/>
                  </a:lnTo>
                  <a:lnTo>
                    <a:pt x="230" y="1597"/>
                  </a:lnTo>
                  <a:cubicBezTo>
                    <a:pt x="230" y="2222"/>
                    <a:pt x="740" y="2733"/>
                    <a:pt x="1365" y="2733"/>
                  </a:cubicBezTo>
                  <a:cubicBezTo>
                    <a:pt x="1991" y="2733"/>
                    <a:pt x="2501" y="2222"/>
                    <a:pt x="2501" y="1597"/>
                  </a:cubicBezTo>
                  <a:lnTo>
                    <a:pt x="2501" y="432"/>
                  </a:lnTo>
                  <a:lnTo>
                    <a:pt x="2515" y="432"/>
                  </a:lnTo>
                  <a:cubicBezTo>
                    <a:pt x="2636" y="432"/>
                    <a:pt x="2731" y="335"/>
                    <a:pt x="2731" y="217"/>
                  </a:cubicBezTo>
                  <a:cubicBezTo>
                    <a:pt x="2731" y="96"/>
                    <a:pt x="2630" y="1"/>
                    <a:pt x="2513" y="1"/>
                  </a:cubicBezTo>
                  <a:lnTo>
                    <a:pt x="2054" y="1"/>
                  </a:lnTo>
                  <a:cubicBezTo>
                    <a:pt x="1934" y="1"/>
                    <a:pt x="1838" y="96"/>
                    <a:pt x="1838" y="217"/>
                  </a:cubicBezTo>
                  <a:cubicBezTo>
                    <a:pt x="1838" y="335"/>
                    <a:pt x="1934" y="432"/>
                    <a:pt x="2054" y="432"/>
                  </a:cubicBezTo>
                  <a:lnTo>
                    <a:pt x="2068" y="432"/>
                  </a:lnTo>
                  <a:lnTo>
                    <a:pt x="2068" y="1597"/>
                  </a:lnTo>
                  <a:cubicBezTo>
                    <a:pt x="2068" y="1985"/>
                    <a:pt x="1751" y="2301"/>
                    <a:pt x="1363" y="2301"/>
                  </a:cubicBezTo>
                  <a:cubicBezTo>
                    <a:pt x="975" y="2301"/>
                    <a:pt x="660" y="1984"/>
                    <a:pt x="660" y="1597"/>
                  </a:cubicBezTo>
                  <a:lnTo>
                    <a:pt x="660" y="432"/>
                  </a:lnTo>
                  <a:lnTo>
                    <a:pt x="674" y="432"/>
                  </a:lnTo>
                  <a:cubicBezTo>
                    <a:pt x="795" y="432"/>
                    <a:pt x="890" y="335"/>
                    <a:pt x="890" y="217"/>
                  </a:cubicBezTo>
                  <a:cubicBezTo>
                    <a:pt x="890" y="96"/>
                    <a:pt x="795" y="1"/>
                    <a:pt x="6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3"/>
            <p:cNvSpPr/>
            <p:nvPr/>
          </p:nvSpPr>
          <p:spPr>
            <a:xfrm>
              <a:off x="7579491" y="2735602"/>
              <a:ext cx="24075" cy="11660"/>
            </a:xfrm>
            <a:custGeom>
              <a:rect b="b" l="l" r="r" t="t"/>
              <a:pathLst>
                <a:path extrusionOk="0" h="432" w="892">
                  <a:moveTo>
                    <a:pt x="215" y="0"/>
                  </a:moveTo>
                  <a:cubicBezTo>
                    <a:pt x="96" y="0"/>
                    <a:pt x="1" y="96"/>
                    <a:pt x="1" y="216"/>
                  </a:cubicBezTo>
                  <a:cubicBezTo>
                    <a:pt x="1" y="335"/>
                    <a:pt x="96" y="432"/>
                    <a:pt x="215" y="432"/>
                  </a:cubicBezTo>
                  <a:lnTo>
                    <a:pt x="675" y="432"/>
                  </a:lnTo>
                  <a:cubicBezTo>
                    <a:pt x="794" y="432"/>
                    <a:pt x="891" y="335"/>
                    <a:pt x="891" y="216"/>
                  </a:cubicBezTo>
                  <a:cubicBezTo>
                    <a:pt x="891" y="96"/>
                    <a:pt x="79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3"/>
            <p:cNvSpPr/>
            <p:nvPr/>
          </p:nvSpPr>
          <p:spPr>
            <a:xfrm>
              <a:off x="7691230" y="2735602"/>
              <a:ext cx="24048" cy="11660"/>
            </a:xfrm>
            <a:custGeom>
              <a:rect b="b" l="l" r="r" t="t"/>
              <a:pathLst>
                <a:path extrusionOk="0" h="432" w="891">
                  <a:moveTo>
                    <a:pt x="214" y="0"/>
                  </a:moveTo>
                  <a:cubicBezTo>
                    <a:pt x="96" y="0"/>
                    <a:pt x="0" y="96"/>
                    <a:pt x="0" y="216"/>
                  </a:cubicBezTo>
                  <a:cubicBezTo>
                    <a:pt x="0" y="335"/>
                    <a:pt x="96" y="432"/>
                    <a:pt x="214" y="432"/>
                  </a:cubicBezTo>
                  <a:lnTo>
                    <a:pt x="675" y="432"/>
                  </a:lnTo>
                  <a:cubicBezTo>
                    <a:pt x="793" y="432"/>
                    <a:pt x="890" y="335"/>
                    <a:pt x="890" y="216"/>
                  </a:cubicBezTo>
                  <a:cubicBezTo>
                    <a:pt x="890" y="96"/>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3"/>
            <p:cNvSpPr/>
            <p:nvPr/>
          </p:nvSpPr>
          <p:spPr>
            <a:xfrm>
              <a:off x="7579437" y="2797679"/>
              <a:ext cx="135841" cy="11633"/>
            </a:xfrm>
            <a:custGeom>
              <a:rect b="b" l="l" r="r" t="t"/>
              <a:pathLst>
                <a:path extrusionOk="0" h="431" w="5033">
                  <a:moveTo>
                    <a:pt x="216" y="0"/>
                  </a:moveTo>
                  <a:cubicBezTo>
                    <a:pt x="97" y="0"/>
                    <a:pt x="0" y="96"/>
                    <a:pt x="0" y="216"/>
                  </a:cubicBezTo>
                  <a:cubicBezTo>
                    <a:pt x="0" y="335"/>
                    <a:pt x="97" y="430"/>
                    <a:pt x="216" y="430"/>
                  </a:cubicBezTo>
                  <a:lnTo>
                    <a:pt x="4817" y="430"/>
                  </a:lnTo>
                  <a:cubicBezTo>
                    <a:pt x="4935" y="430"/>
                    <a:pt x="5032" y="335"/>
                    <a:pt x="5032" y="216"/>
                  </a:cubicBezTo>
                  <a:cubicBezTo>
                    <a:pt x="5032" y="96"/>
                    <a:pt x="4935" y="0"/>
                    <a:pt x="4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3"/>
            <p:cNvSpPr/>
            <p:nvPr/>
          </p:nvSpPr>
          <p:spPr>
            <a:xfrm>
              <a:off x="7579437" y="2822510"/>
              <a:ext cx="135841" cy="11660"/>
            </a:xfrm>
            <a:custGeom>
              <a:rect b="b" l="l" r="r" t="t"/>
              <a:pathLst>
                <a:path extrusionOk="0" h="432" w="5033">
                  <a:moveTo>
                    <a:pt x="216" y="1"/>
                  </a:moveTo>
                  <a:cubicBezTo>
                    <a:pt x="97" y="1"/>
                    <a:pt x="0" y="96"/>
                    <a:pt x="0" y="216"/>
                  </a:cubicBezTo>
                  <a:cubicBezTo>
                    <a:pt x="0" y="335"/>
                    <a:pt x="97" y="432"/>
                    <a:pt x="216" y="432"/>
                  </a:cubicBezTo>
                  <a:lnTo>
                    <a:pt x="4817" y="432"/>
                  </a:lnTo>
                  <a:cubicBezTo>
                    <a:pt x="4935" y="432"/>
                    <a:pt x="5032" y="335"/>
                    <a:pt x="5032" y="216"/>
                  </a:cubicBezTo>
                  <a:cubicBezTo>
                    <a:pt x="5032" y="96"/>
                    <a:pt x="4935" y="1"/>
                    <a:pt x="48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3"/>
            <p:cNvSpPr/>
            <p:nvPr/>
          </p:nvSpPr>
          <p:spPr>
            <a:xfrm>
              <a:off x="7591880" y="2865991"/>
              <a:ext cx="73710" cy="11633"/>
            </a:xfrm>
            <a:custGeom>
              <a:rect b="b" l="l" r="r" t="t"/>
              <a:pathLst>
                <a:path extrusionOk="0" h="431" w="2731">
                  <a:moveTo>
                    <a:pt x="216" y="1"/>
                  </a:moveTo>
                  <a:cubicBezTo>
                    <a:pt x="96" y="1"/>
                    <a:pt x="1" y="96"/>
                    <a:pt x="1" y="215"/>
                  </a:cubicBezTo>
                  <a:cubicBezTo>
                    <a:pt x="1" y="335"/>
                    <a:pt x="96" y="430"/>
                    <a:pt x="216" y="430"/>
                  </a:cubicBezTo>
                  <a:lnTo>
                    <a:pt x="2516" y="430"/>
                  </a:lnTo>
                  <a:cubicBezTo>
                    <a:pt x="2635" y="430"/>
                    <a:pt x="2730" y="335"/>
                    <a:pt x="2730" y="215"/>
                  </a:cubicBezTo>
                  <a:cubicBezTo>
                    <a:pt x="2730" y="96"/>
                    <a:pt x="2635" y="1"/>
                    <a:pt x="25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3"/>
            <p:cNvSpPr/>
            <p:nvPr/>
          </p:nvSpPr>
          <p:spPr>
            <a:xfrm>
              <a:off x="7616683" y="2890795"/>
              <a:ext cx="48906" cy="11633"/>
            </a:xfrm>
            <a:custGeom>
              <a:rect b="b" l="l" r="r" t="t"/>
              <a:pathLst>
                <a:path extrusionOk="0" h="431" w="1812">
                  <a:moveTo>
                    <a:pt x="216" y="1"/>
                  </a:moveTo>
                  <a:cubicBezTo>
                    <a:pt x="96" y="1"/>
                    <a:pt x="1" y="96"/>
                    <a:pt x="1" y="215"/>
                  </a:cubicBezTo>
                  <a:cubicBezTo>
                    <a:pt x="1" y="335"/>
                    <a:pt x="96" y="430"/>
                    <a:pt x="216" y="430"/>
                  </a:cubicBezTo>
                  <a:lnTo>
                    <a:pt x="1597" y="430"/>
                  </a:lnTo>
                  <a:cubicBezTo>
                    <a:pt x="1716" y="430"/>
                    <a:pt x="1811" y="335"/>
                    <a:pt x="1811" y="215"/>
                  </a:cubicBezTo>
                  <a:cubicBezTo>
                    <a:pt x="1811" y="96"/>
                    <a:pt x="171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3"/>
            <p:cNvSpPr/>
            <p:nvPr/>
          </p:nvSpPr>
          <p:spPr>
            <a:xfrm>
              <a:off x="7678760" y="2853521"/>
              <a:ext cx="48933" cy="86179"/>
            </a:xfrm>
            <a:custGeom>
              <a:rect b="b" l="l" r="r" t="t"/>
              <a:pathLst>
                <a:path extrusionOk="0" h="3193" w="1813">
                  <a:moveTo>
                    <a:pt x="907" y="434"/>
                  </a:moveTo>
                  <a:cubicBezTo>
                    <a:pt x="1169" y="434"/>
                    <a:pt x="1381" y="646"/>
                    <a:pt x="1381" y="907"/>
                  </a:cubicBezTo>
                  <a:cubicBezTo>
                    <a:pt x="1381" y="1167"/>
                    <a:pt x="1169" y="1382"/>
                    <a:pt x="907" y="1382"/>
                  </a:cubicBezTo>
                  <a:cubicBezTo>
                    <a:pt x="645" y="1382"/>
                    <a:pt x="432" y="1167"/>
                    <a:pt x="432" y="907"/>
                  </a:cubicBezTo>
                  <a:cubicBezTo>
                    <a:pt x="432" y="646"/>
                    <a:pt x="646" y="434"/>
                    <a:pt x="907" y="434"/>
                  </a:cubicBezTo>
                  <a:close/>
                  <a:moveTo>
                    <a:pt x="1148" y="1780"/>
                  </a:moveTo>
                  <a:lnTo>
                    <a:pt x="1151" y="2628"/>
                  </a:lnTo>
                  <a:lnTo>
                    <a:pt x="1002" y="2554"/>
                  </a:lnTo>
                  <a:cubicBezTo>
                    <a:pt x="972" y="2538"/>
                    <a:pt x="939" y="2530"/>
                    <a:pt x="906" y="2530"/>
                  </a:cubicBezTo>
                  <a:cubicBezTo>
                    <a:pt x="873" y="2530"/>
                    <a:pt x="839" y="2538"/>
                    <a:pt x="808" y="2554"/>
                  </a:cubicBezTo>
                  <a:lnTo>
                    <a:pt x="661" y="2628"/>
                  </a:lnTo>
                  <a:lnTo>
                    <a:pt x="661" y="1780"/>
                  </a:lnTo>
                  <a:cubicBezTo>
                    <a:pt x="739" y="1801"/>
                    <a:pt x="820" y="1813"/>
                    <a:pt x="905" y="1813"/>
                  </a:cubicBezTo>
                  <a:cubicBezTo>
                    <a:pt x="989" y="1813"/>
                    <a:pt x="1072" y="1801"/>
                    <a:pt x="1148" y="1780"/>
                  </a:cubicBezTo>
                  <a:close/>
                  <a:moveTo>
                    <a:pt x="907" y="1"/>
                  </a:moveTo>
                  <a:cubicBezTo>
                    <a:pt x="407" y="1"/>
                    <a:pt x="1" y="408"/>
                    <a:pt x="1" y="907"/>
                  </a:cubicBezTo>
                  <a:cubicBezTo>
                    <a:pt x="1" y="1138"/>
                    <a:pt x="87" y="1348"/>
                    <a:pt x="231" y="1509"/>
                  </a:cubicBezTo>
                  <a:lnTo>
                    <a:pt x="231" y="2976"/>
                  </a:lnTo>
                  <a:cubicBezTo>
                    <a:pt x="231" y="3050"/>
                    <a:pt x="268" y="3121"/>
                    <a:pt x="333" y="3159"/>
                  </a:cubicBezTo>
                  <a:cubicBezTo>
                    <a:pt x="368" y="3181"/>
                    <a:pt x="407" y="3192"/>
                    <a:pt x="447" y="3192"/>
                  </a:cubicBezTo>
                  <a:cubicBezTo>
                    <a:pt x="480" y="3192"/>
                    <a:pt x="513" y="3184"/>
                    <a:pt x="543" y="3169"/>
                  </a:cubicBezTo>
                  <a:lnTo>
                    <a:pt x="907" y="2988"/>
                  </a:lnTo>
                  <a:lnTo>
                    <a:pt x="1270" y="3169"/>
                  </a:lnTo>
                  <a:cubicBezTo>
                    <a:pt x="1302" y="3183"/>
                    <a:pt x="1333" y="3192"/>
                    <a:pt x="1367" y="3192"/>
                  </a:cubicBezTo>
                  <a:cubicBezTo>
                    <a:pt x="1406" y="3192"/>
                    <a:pt x="1446" y="3181"/>
                    <a:pt x="1480" y="3159"/>
                  </a:cubicBezTo>
                  <a:cubicBezTo>
                    <a:pt x="1543" y="3120"/>
                    <a:pt x="1584" y="3050"/>
                    <a:pt x="1584" y="2976"/>
                  </a:cubicBezTo>
                  <a:lnTo>
                    <a:pt x="1584" y="1509"/>
                  </a:lnTo>
                  <a:cubicBezTo>
                    <a:pt x="1726" y="1348"/>
                    <a:pt x="1813" y="1138"/>
                    <a:pt x="1813" y="907"/>
                  </a:cubicBezTo>
                  <a:cubicBezTo>
                    <a:pt x="1813" y="408"/>
                    <a:pt x="1406" y="1"/>
                    <a:pt x="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43"/>
          <p:cNvGrpSpPr/>
          <p:nvPr/>
        </p:nvGrpSpPr>
        <p:grpSpPr>
          <a:xfrm>
            <a:off x="7052350" y="2673525"/>
            <a:ext cx="371706" cy="309602"/>
            <a:chOff x="7052350" y="2673525"/>
            <a:chExt cx="371706" cy="309602"/>
          </a:xfrm>
        </p:grpSpPr>
        <p:sp>
          <p:nvSpPr>
            <p:cNvPr id="4980" name="Google Shape;4980;p43"/>
            <p:cNvSpPr/>
            <p:nvPr/>
          </p:nvSpPr>
          <p:spPr>
            <a:xfrm>
              <a:off x="7226192" y="2729394"/>
              <a:ext cx="24048" cy="67529"/>
            </a:xfrm>
            <a:custGeom>
              <a:rect b="b" l="l" r="r" t="t"/>
              <a:pathLst>
                <a:path extrusionOk="0" h="2502" w="891">
                  <a:moveTo>
                    <a:pt x="214" y="0"/>
                  </a:moveTo>
                  <a:cubicBezTo>
                    <a:pt x="96" y="0"/>
                    <a:pt x="0" y="97"/>
                    <a:pt x="0" y="216"/>
                  </a:cubicBezTo>
                  <a:cubicBezTo>
                    <a:pt x="0" y="336"/>
                    <a:pt x="96" y="432"/>
                    <a:pt x="214" y="432"/>
                  </a:cubicBezTo>
                  <a:lnTo>
                    <a:pt x="229" y="432"/>
                  </a:lnTo>
                  <a:lnTo>
                    <a:pt x="229" y="2070"/>
                  </a:lnTo>
                  <a:lnTo>
                    <a:pt x="214" y="2070"/>
                  </a:lnTo>
                  <a:cubicBezTo>
                    <a:pt x="96" y="2070"/>
                    <a:pt x="0" y="2167"/>
                    <a:pt x="0" y="2286"/>
                  </a:cubicBezTo>
                  <a:cubicBezTo>
                    <a:pt x="0" y="2406"/>
                    <a:pt x="96" y="2501"/>
                    <a:pt x="214" y="2501"/>
                  </a:cubicBezTo>
                  <a:lnTo>
                    <a:pt x="675" y="2501"/>
                  </a:lnTo>
                  <a:cubicBezTo>
                    <a:pt x="793" y="2501"/>
                    <a:pt x="890" y="2406"/>
                    <a:pt x="890" y="2286"/>
                  </a:cubicBezTo>
                  <a:cubicBezTo>
                    <a:pt x="890" y="2167"/>
                    <a:pt x="793" y="2070"/>
                    <a:pt x="675" y="2070"/>
                  </a:cubicBezTo>
                  <a:lnTo>
                    <a:pt x="660" y="2070"/>
                  </a:lnTo>
                  <a:lnTo>
                    <a:pt x="660" y="432"/>
                  </a:lnTo>
                  <a:lnTo>
                    <a:pt x="675" y="432"/>
                  </a:lnTo>
                  <a:cubicBezTo>
                    <a:pt x="793" y="432"/>
                    <a:pt x="890" y="336"/>
                    <a:pt x="890" y="216"/>
                  </a:cubicBezTo>
                  <a:cubicBezTo>
                    <a:pt x="890" y="97"/>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3"/>
            <p:cNvSpPr/>
            <p:nvPr/>
          </p:nvSpPr>
          <p:spPr>
            <a:xfrm>
              <a:off x="7232346" y="2710744"/>
              <a:ext cx="11714" cy="11633"/>
            </a:xfrm>
            <a:custGeom>
              <a:rect b="b" l="l" r="r" t="t"/>
              <a:pathLst>
                <a:path extrusionOk="0" h="431" w="434">
                  <a:moveTo>
                    <a:pt x="216" y="1"/>
                  </a:moveTo>
                  <a:cubicBezTo>
                    <a:pt x="98" y="1"/>
                    <a:pt x="1" y="97"/>
                    <a:pt x="1" y="217"/>
                  </a:cubicBezTo>
                  <a:cubicBezTo>
                    <a:pt x="1" y="335"/>
                    <a:pt x="99" y="431"/>
                    <a:pt x="218" y="431"/>
                  </a:cubicBezTo>
                  <a:cubicBezTo>
                    <a:pt x="338" y="431"/>
                    <a:pt x="434" y="335"/>
                    <a:pt x="434" y="217"/>
                  </a:cubicBezTo>
                  <a:cubicBezTo>
                    <a:pt x="434" y="97"/>
                    <a:pt x="338"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3"/>
            <p:cNvSpPr/>
            <p:nvPr/>
          </p:nvSpPr>
          <p:spPr>
            <a:xfrm>
              <a:off x="7052350" y="2673525"/>
              <a:ext cx="371706" cy="309602"/>
            </a:xfrm>
            <a:custGeom>
              <a:rect b="b" l="l" r="r" t="t"/>
              <a:pathLst>
                <a:path extrusionOk="0" h="11471" w="13772">
                  <a:moveTo>
                    <a:pt x="6885" y="432"/>
                  </a:moveTo>
                  <a:cubicBezTo>
                    <a:pt x="8288" y="432"/>
                    <a:pt x="9430" y="1574"/>
                    <a:pt x="9430" y="2975"/>
                  </a:cubicBezTo>
                  <a:cubicBezTo>
                    <a:pt x="9430" y="4377"/>
                    <a:pt x="8288" y="5519"/>
                    <a:pt x="6885" y="5519"/>
                  </a:cubicBezTo>
                  <a:cubicBezTo>
                    <a:pt x="5483" y="5519"/>
                    <a:pt x="4343" y="4377"/>
                    <a:pt x="4343" y="2975"/>
                  </a:cubicBezTo>
                  <a:cubicBezTo>
                    <a:pt x="4343" y="1574"/>
                    <a:pt x="5482" y="432"/>
                    <a:pt x="6885" y="432"/>
                  </a:cubicBezTo>
                  <a:close/>
                  <a:moveTo>
                    <a:pt x="9803" y="2389"/>
                  </a:moveTo>
                  <a:cubicBezTo>
                    <a:pt x="10206" y="2684"/>
                    <a:pt x="10534" y="3076"/>
                    <a:pt x="10750" y="3532"/>
                  </a:cubicBezTo>
                  <a:cubicBezTo>
                    <a:pt x="10784" y="3607"/>
                    <a:pt x="10859" y="3655"/>
                    <a:pt x="10942" y="3655"/>
                  </a:cubicBezTo>
                  <a:cubicBezTo>
                    <a:pt x="10945" y="3655"/>
                    <a:pt x="10949" y="3655"/>
                    <a:pt x="10952" y="3655"/>
                  </a:cubicBezTo>
                  <a:cubicBezTo>
                    <a:pt x="10967" y="3655"/>
                    <a:pt x="10981" y="3654"/>
                    <a:pt x="10994" y="3654"/>
                  </a:cubicBezTo>
                  <a:cubicBezTo>
                    <a:pt x="11004" y="3654"/>
                    <a:pt x="11016" y="3652"/>
                    <a:pt x="11026" y="3652"/>
                  </a:cubicBezTo>
                  <a:cubicBezTo>
                    <a:pt x="12303" y="3652"/>
                    <a:pt x="13340" y="4690"/>
                    <a:pt x="13340" y="5966"/>
                  </a:cubicBezTo>
                  <a:cubicBezTo>
                    <a:pt x="13340" y="7243"/>
                    <a:pt x="12303" y="8279"/>
                    <a:pt x="11025" y="8279"/>
                  </a:cubicBezTo>
                  <a:lnTo>
                    <a:pt x="8482" y="8279"/>
                  </a:lnTo>
                  <a:lnTo>
                    <a:pt x="8482" y="7114"/>
                  </a:lnTo>
                  <a:cubicBezTo>
                    <a:pt x="8482" y="6995"/>
                    <a:pt x="8385" y="6899"/>
                    <a:pt x="8266" y="6899"/>
                  </a:cubicBezTo>
                  <a:lnTo>
                    <a:pt x="5505" y="6899"/>
                  </a:lnTo>
                  <a:cubicBezTo>
                    <a:pt x="5386" y="6899"/>
                    <a:pt x="5291" y="6995"/>
                    <a:pt x="5291" y="7114"/>
                  </a:cubicBezTo>
                  <a:lnTo>
                    <a:pt x="5291" y="8279"/>
                  </a:lnTo>
                  <a:lnTo>
                    <a:pt x="2285" y="8279"/>
                  </a:lnTo>
                  <a:cubicBezTo>
                    <a:pt x="1263" y="8279"/>
                    <a:pt x="431" y="7447"/>
                    <a:pt x="431" y="6425"/>
                  </a:cubicBezTo>
                  <a:cubicBezTo>
                    <a:pt x="431" y="5403"/>
                    <a:pt x="1263" y="4571"/>
                    <a:pt x="2285" y="4571"/>
                  </a:cubicBezTo>
                  <a:cubicBezTo>
                    <a:pt x="2353" y="4571"/>
                    <a:pt x="2425" y="4577"/>
                    <a:pt x="2506" y="4586"/>
                  </a:cubicBezTo>
                  <a:cubicBezTo>
                    <a:pt x="2515" y="4587"/>
                    <a:pt x="2524" y="4587"/>
                    <a:pt x="2532" y="4587"/>
                  </a:cubicBezTo>
                  <a:cubicBezTo>
                    <a:pt x="2639" y="4587"/>
                    <a:pt x="2731" y="4507"/>
                    <a:pt x="2745" y="4399"/>
                  </a:cubicBezTo>
                  <a:cubicBezTo>
                    <a:pt x="2827" y="3781"/>
                    <a:pt x="3315" y="3298"/>
                    <a:pt x="3919" y="3206"/>
                  </a:cubicBezTo>
                  <a:cubicBezTo>
                    <a:pt x="4036" y="4739"/>
                    <a:pt x="5322" y="5951"/>
                    <a:pt x="6885" y="5951"/>
                  </a:cubicBezTo>
                  <a:cubicBezTo>
                    <a:pt x="8527" y="5951"/>
                    <a:pt x="9861" y="4616"/>
                    <a:pt x="9861" y="2975"/>
                  </a:cubicBezTo>
                  <a:cubicBezTo>
                    <a:pt x="9861" y="2774"/>
                    <a:pt x="9842" y="2578"/>
                    <a:pt x="9803" y="2389"/>
                  </a:cubicBezTo>
                  <a:close/>
                  <a:moveTo>
                    <a:pt x="8046" y="7331"/>
                  </a:moveTo>
                  <a:lnTo>
                    <a:pt x="8046" y="9415"/>
                  </a:lnTo>
                  <a:cubicBezTo>
                    <a:pt x="8046" y="9535"/>
                    <a:pt x="8143" y="9631"/>
                    <a:pt x="8262" y="9631"/>
                  </a:cubicBezTo>
                  <a:lnTo>
                    <a:pt x="8570" y="9631"/>
                  </a:lnTo>
                  <a:lnTo>
                    <a:pt x="6884" y="10978"/>
                  </a:lnTo>
                  <a:lnTo>
                    <a:pt x="5198" y="9631"/>
                  </a:lnTo>
                  <a:lnTo>
                    <a:pt x="5503" y="9631"/>
                  </a:lnTo>
                  <a:cubicBezTo>
                    <a:pt x="5622" y="9631"/>
                    <a:pt x="5719" y="9535"/>
                    <a:pt x="5719" y="9415"/>
                  </a:cubicBezTo>
                  <a:lnTo>
                    <a:pt x="5719" y="7331"/>
                  </a:lnTo>
                  <a:close/>
                  <a:moveTo>
                    <a:pt x="6885" y="1"/>
                  </a:moveTo>
                  <a:cubicBezTo>
                    <a:pt x="5314" y="1"/>
                    <a:pt x="4021" y="1228"/>
                    <a:pt x="3917" y="2772"/>
                  </a:cubicBezTo>
                  <a:cubicBezTo>
                    <a:pt x="3166" y="2859"/>
                    <a:pt x="2541" y="3408"/>
                    <a:pt x="2355" y="4141"/>
                  </a:cubicBezTo>
                  <a:cubicBezTo>
                    <a:pt x="2332" y="4141"/>
                    <a:pt x="2309" y="4140"/>
                    <a:pt x="2285" y="4140"/>
                  </a:cubicBezTo>
                  <a:cubicBezTo>
                    <a:pt x="1024" y="4140"/>
                    <a:pt x="1" y="5166"/>
                    <a:pt x="1" y="6425"/>
                  </a:cubicBezTo>
                  <a:cubicBezTo>
                    <a:pt x="1" y="7684"/>
                    <a:pt x="1025" y="8711"/>
                    <a:pt x="2285" y="8711"/>
                  </a:cubicBezTo>
                  <a:lnTo>
                    <a:pt x="5291" y="8711"/>
                  </a:lnTo>
                  <a:lnTo>
                    <a:pt x="5291" y="9198"/>
                  </a:lnTo>
                  <a:lnTo>
                    <a:pt x="4586" y="9198"/>
                  </a:lnTo>
                  <a:cubicBezTo>
                    <a:pt x="4495" y="9198"/>
                    <a:pt x="4412" y="9256"/>
                    <a:pt x="4383" y="9343"/>
                  </a:cubicBezTo>
                  <a:cubicBezTo>
                    <a:pt x="4354" y="9430"/>
                    <a:pt x="4380" y="9527"/>
                    <a:pt x="4453" y="9585"/>
                  </a:cubicBezTo>
                  <a:lnTo>
                    <a:pt x="6752" y="11424"/>
                  </a:lnTo>
                  <a:cubicBezTo>
                    <a:pt x="6791" y="11455"/>
                    <a:pt x="6839" y="11471"/>
                    <a:pt x="6885" y="11471"/>
                  </a:cubicBezTo>
                  <a:cubicBezTo>
                    <a:pt x="6933" y="11471"/>
                    <a:pt x="6981" y="11455"/>
                    <a:pt x="7020" y="11424"/>
                  </a:cubicBezTo>
                  <a:lnTo>
                    <a:pt x="9318" y="9585"/>
                  </a:lnTo>
                  <a:cubicBezTo>
                    <a:pt x="9391" y="9527"/>
                    <a:pt x="9418" y="9430"/>
                    <a:pt x="9388" y="9343"/>
                  </a:cubicBezTo>
                  <a:cubicBezTo>
                    <a:pt x="9356" y="9256"/>
                    <a:pt x="9275" y="9198"/>
                    <a:pt x="9185" y="9198"/>
                  </a:cubicBezTo>
                  <a:lnTo>
                    <a:pt x="8480" y="9198"/>
                  </a:lnTo>
                  <a:lnTo>
                    <a:pt x="8480" y="8711"/>
                  </a:lnTo>
                  <a:lnTo>
                    <a:pt x="11025" y="8711"/>
                  </a:lnTo>
                  <a:cubicBezTo>
                    <a:pt x="12539" y="8711"/>
                    <a:pt x="13770" y="7479"/>
                    <a:pt x="13770" y="5964"/>
                  </a:cubicBezTo>
                  <a:cubicBezTo>
                    <a:pt x="13772" y="4469"/>
                    <a:pt x="12566" y="3247"/>
                    <a:pt x="11075" y="3221"/>
                  </a:cubicBezTo>
                  <a:cubicBezTo>
                    <a:pt x="10747" y="2596"/>
                    <a:pt x="10229" y="2083"/>
                    <a:pt x="9601" y="1759"/>
                  </a:cubicBezTo>
                  <a:cubicBezTo>
                    <a:pt x="9135" y="724"/>
                    <a:pt x="8094" y="1"/>
                    <a:pt x="6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43"/>
          <p:cNvGrpSpPr/>
          <p:nvPr/>
        </p:nvGrpSpPr>
        <p:grpSpPr>
          <a:xfrm>
            <a:off x="4758092" y="2679706"/>
            <a:ext cx="372921" cy="297241"/>
            <a:chOff x="4758092" y="2679706"/>
            <a:chExt cx="372921" cy="297241"/>
          </a:xfrm>
        </p:grpSpPr>
        <p:sp>
          <p:nvSpPr>
            <p:cNvPr id="4984" name="Google Shape;4984;p43"/>
            <p:cNvSpPr/>
            <p:nvPr/>
          </p:nvSpPr>
          <p:spPr>
            <a:xfrm>
              <a:off x="4758092" y="2679706"/>
              <a:ext cx="372921" cy="297241"/>
            </a:xfrm>
            <a:custGeom>
              <a:rect b="b" l="l" r="r" t="t"/>
              <a:pathLst>
                <a:path extrusionOk="0" h="11013" w="13817">
                  <a:moveTo>
                    <a:pt x="12732" y="1582"/>
                  </a:moveTo>
                  <a:cubicBezTo>
                    <a:pt x="12736" y="1582"/>
                    <a:pt x="12740" y="1584"/>
                    <a:pt x="12743" y="1587"/>
                  </a:cubicBezTo>
                  <a:lnTo>
                    <a:pt x="13337" y="2181"/>
                  </a:lnTo>
                  <a:cubicBezTo>
                    <a:pt x="13343" y="2187"/>
                    <a:pt x="13343" y="2196"/>
                    <a:pt x="13337" y="2202"/>
                  </a:cubicBezTo>
                  <a:lnTo>
                    <a:pt x="12963" y="2577"/>
                  </a:lnTo>
                  <a:lnTo>
                    <a:pt x="12347" y="1961"/>
                  </a:lnTo>
                  <a:lnTo>
                    <a:pt x="12722" y="1587"/>
                  </a:lnTo>
                  <a:cubicBezTo>
                    <a:pt x="12725" y="1584"/>
                    <a:pt x="12729" y="1582"/>
                    <a:pt x="12732" y="1582"/>
                  </a:cubicBezTo>
                  <a:close/>
                  <a:moveTo>
                    <a:pt x="12042" y="2267"/>
                  </a:moveTo>
                  <a:lnTo>
                    <a:pt x="12657" y="2882"/>
                  </a:lnTo>
                  <a:lnTo>
                    <a:pt x="7577" y="7962"/>
                  </a:lnTo>
                  <a:lnTo>
                    <a:pt x="6962" y="7347"/>
                  </a:lnTo>
                  <a:lnTo>
                    <a:pt x="12042" y="2267"/>
                  </a:lnTo>
                  <a:close/>
                  <a:moveTo>
                    <a:pt x="6681" y="7677"/>
                  </a:moveTo>
                  <a:lnTo>
                    <a:pt x="7250" y="8244"/>
                  </a:lnTo>
                  <a:lnTo>
                    <a:pt x="6185" y="8742"/>
                  </a:lnTo>
                  <a:lnTo>
                    <a:pt x="6185" y="8742"/>
                  </a:lnTo>
                  <a:lnTo>
                    <a:pt x="6681" y="7677"/>
                  </a:lnTo>
                  <a:close/>
                  <a:moveTo>
                    <a:pt x="11488" y="435"/>
                  </a:moveTo>
                  <a:cubicBezTo>
                    <a:pt x="11751" y="435"/>
                    <a:pt x="11962" y="647"/>
                    <a:pt x="11962" y="908"/>
                  </a:cubicBezTo>
                  <a:lnTo>
                    <a:pt x="11962" y="1739"/>
                  </a:lnTo>
                  <a:lnTo>
                    <a:pt x="11015" y="2687"/>
                  </a:lnTo>
                  <a:lnTo>
                    <a:pt x="11015" y="1598"/>
                  </a:lnTo>
                  <a:cubicBezTo>
                    <a:pt x="11015" y="1501"/>
                    <a:pt x="10951" y="1419"/>
                    <a:pt x="10860" y="1391"/>
                  </a:cubicBezTo>
                  <a:cubicBezTo>
                    <a:pt x="10839" y="1385"/>
                    <a:pt x="10818" y="1382"/>
                    <a:pt x="10797" y="1382"/>
                  </a:cubicBezTo>
                  <a:cubicBezTo>
                    <a:pt x="10725" y="1382"/>
                    <a:pt x="10657" y="1418"/>
                    <a:pt x="10616" y="1482"/>
                  </a:cubicBezTo>
                  <a:lnTo>
                    <a:pt x="9763" y="2810"/>
                  </a:lnTo>
                  <a:lnTo>
                    <a:pt x="8909" y="1482"/>
                  </a:lnTo>
                  <a:cubicBezTo>
                    <a:pt x="8868" y="1420"/>
                    <a:pt x="8798" y="1382"/>
                    <a:pt x="8726" y="1382"/>
                  </a:cubicBezTo>
                  <a:cubicBezTo>
                    <a:pt x="8706" y="1382"/>
                    <a:pt x="8686" y="1385"/>
                    <a:pt x="8666" y="1391"/>
                  </a:cubicBezTo>
                  <a:cubicBezTo>
                    <a:pt x="8574" y="1419"/>
                    <a:pt x="8511" y="1501"/>
                    <a:pt x="8511" y="1598"/>
                  </a:cubicBezTo>
                  <a:lnTo>
                    <a:pt x="8511" y="3897"/>
                  </a:lnTo>
                  <a:cubicBezTo>
                    <a:pt x="8511" y="4017"/>
                    <a:pt x="8606" y="4112"/>
                    <a:pt x="8726" y="4112"/>
                  </a:cubicBezTo>
                  <a:cubicBezTo>
                    <a:pt x="8845" y="4112"/>
                    <a:pt x="8941" y="4017"/>
                    <a:pt x="8941" y="3897"/>
                  </a:cubicBezTo>
                  <a:lnTo>
                    <a:pt x="8941" y="2331"/>
                  </a:lnTo>
                  <a:lnTo>
                    <a:pt x="9580" y="3323"/>
                  </a:lnTo>
                  <a:cubicBezTo>
                    <a:pt x="9619" y="3386"/>
                    <a:pt x="9689" y="3423"/>
                    <a:pt x="9761" y="3423"/>
                  </a:cubicBezTo>
                  <a:cubicBezTo>
                    <a:pt x="9834" y="3423"/>
                    <a:pt x="9902" y="3386"/>
                    <a:pt x="9942" y="3323"/>
                  </a:cubicBezTo>
                  <a:lnTo>
                    <a:pt x="10580" y="2331"/>
                  </a:lnTo>
                  <a:lnTo>
                    <a:pt x="10580" y="3118"/>
                  </a:lnTo>
                  <a:lnTo>
                    <a:pt x="6566" y="7131"/>
                  </a:lnTo>
                  <a:lnTo>
                    <a:pt x="5276" y="7131"/>
                  </a:lnTo>
                  <a:cubicBezTo>
                    <a:pt x="5156" y="7131"/>
                    <a:pt x="5060" y="7228"/>
                    <a:pt x="5060" y="7347"/>
                  </a:cubicBezTo>
                  <a:cubicBezTo>
                    <a:pt x="5060" y="7467"/>
                    <a:pt x="5156" y="7563"/>
                    <a:pt x="5276" y="7563"/>
                  </a:cubicBezTo>
                  <a:lnTo>
                    <a:pt x="6256" y="7563"/>
                  </a:lnTo>
                  <a:lnTo>
                    <a:pt x="5600" y="8972"/>
                  </a:lnTo>
                  <a:lnTo>
                    <a:pt x="3438" y="8972"/>
                  </a:lnTo>
                  <a:cubicBezTo>
                    <a:pt x="3318" y="8972"/>
                    <a:pt x="3222" y="9068"/>
                    <a:pt x="3222" y="9186"/>
                  </a:cubicBezTo>
                  <a:cubicBezTo>
                    <a:pt x="3222" y="9306"/>
                    <a:pt x="3318" y="9402"/>
                    <a:pt x="3438" y="9402"/>
                  </a:cubicBezTo>
                  <a:lnTo>
                    <a:pt x="5738" y="9402"/>
                  </a:lnTo>
                  <a:cubicBezTo>
                    <a:pt x="5768" y="9402"/>
                    <a:pt x="5798" y="9395"/>
                    <a:pt x="5827" y="9382"/>
                  </a:cubicBezTo>
                  <a:lnTo>
                    <a:pt x="7554" y="8577"/>
                  </a:lnTo>
                  <a:cubicBezTo>
                    <a:pt x="7577" y="8567"/>
                    <a:pt x="7597" y="8552"/>
                    <a:pt x="7615" y="8534"/>
                  </a:cubicBezTo>
                  <a:lnTo>
                    <a:pt x="8586" y="7563"/>
                  </a:lnTo>
                  <a:lnTo>
                    <a:pt x="10337" y="7563"/>
                  </a:lnTo>
                  <a:cubicBezTo>
                    <a:pt x="10457" y="7563"/>
                    <a:pt x="10553" y="7467"/>
                    <a:pt x="10553" y="7347"/>
                  </a:cubicBezTo>
                  <a:cubicBezTo>
                    <a:pt x="10553" y="7228"/>
                    <a:pt x="10457" y="7131"/>
                    <a:pt x="10337" y="7131"/>
                  </a:cubicBezTo>
                  <a:lnTo>
                    <a:pt x="9019" y="7131"/>
                  </a:lnTo>
                  <a:lnTo>
                    <a:pt x="11962" y="4189"/>
                  </a:lnTo>
                  <a:lnTo>
                    <a:pt x="11962" y="10108"/>
                  </a:lnTo>
                  <a:cubicBezTo>
                    <a:pt x="11962" y="10370"/>
                    <a:pt x="11750" y="10582"/>
                    <a:pt x="11488" y="10582"/>
                  </a:cubicBezTo>
                  <a:lnTo>
                    <a:pt x="909" y="10582"/>
                  </a:lnTo>
                  <a:cubicBezTo>
                    <a:pt x="646" y="10582"/>
                    <a:pt x="435" y="10369"/>
                    <a:pt x="435" y="10108"/>
                  </a:cubicBezTo>
                  <a:lnTo>
                    <a:pt x="435" y="908"/>
                  </a:lnTo>
                  <a:cubicBezTo>
                    <a:pt x="435" y="646"/>
                    <a:pt x="648" y="435"/>
                    <a:pt x="909" y="435"/>
                  </a:cubicBezTo>
                  <a:close/>
                  <a:moveTo>
                    <a:pt x="907" y="0"/>
                  </a:moveTo>
                  <a:cubicBezTo>
                    <a:pt x="407" y="0"/>
                    <a:pt x="1" y="407"/>
                    <a:pt x="1" y="906"/>
                  </a:cubicBezTo>
                  <a:lnTo>
                    <a:pt x="1" y="10105"/>
                  </a:lnTo>
                  <a:cubicBezTo>
                    <a:pt x="1" y="10605"/>
                    <a:pt x="407" y="11013"/>
                    <a:pt x="907" y="11013"/>
                  </a:cubicBezTo>
                  <a:lnTo>
                    <a:pt x="11486" y="11013"/>
                  </a:lnTo>
                  <a:cubicBezTo>
                    <a:pt x="11986" y="11013"/>
                    <a:pt x="12394" y="10605"/>
                    <a:pt x="12394" y="10105"/>
                  </a:cubicBezTo>
                  <a:lnTo>
                    <a:pt x="12394" y="3756"/>
                  </a:lnTo>
                  <a:lnTo>
                    <a:pt x="13643" y="2506"/>
                  </a:lnTo>
                  <a:cubicBezTo>
                    <a:pt x="13816" y="2333"/>
                    <a:pt x="13816" y="2050"/>
                    <a:pt x="13643" y="1876"/>
                  </a:cubicBezTo>
                  <a:lnTo>
                    <a:pt x="13048" y="1281"/>
                  </a:lnTo>
                  <a:cubicBezTo>
                    <a:pt x="12963" y="1196"/>
                    <a:pt x="12853" y="1151"/>
                    <a:pt x="12734" y="1151"/>
                  </a:cubicBezTo>
                  <a:cubicBezTo>
                    <a:pt x="12614" y="1151"/>
                    <a:pt x="12502" y="1197"/>
                    <a:pt x="12418" y="1281"/>
                  </a:cubicBezTo>
                  <a:lnTo>
                    <a:pt x="12394" y="1306"/>
                  </a:lnTo>
                  <a:lnTo>
                    <a:pt x="12394" y="906"/>
                  </a:lnTo>
                  <a:cubicBezTo>
                    <a:pt x="12394" y="407"/>
                    <a:pt x="11986" y="0"/>
                    <a:pt x="11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3"/>
            <p:cNvSpPr/>
            <p:nvPr/>
          </p:nvSpPr>
          <p:spPr>
            <a:xfrm>
              <a:off x="4795365" y="2717033"/>
              <a:ext cx="48879" cy="73710"/>
            </a:xfrm>
            <a:custGeom>
              <a:rect b="b" l="l" r="r" t="t"/>
              <a:pathLst>
                <a:path extrusionOk="0" h="2731" w="1811">
                  <a:moveTo>
                    <a:pt x="216" y="1"/>
                  </a:moveTo>
                  <a:cubicBezTo>
                    <a:pt x="96" y="1"/>
                    <a:pt x="0" y="97"/>
                    <a:pt x="0" y="217"/>
                  </a:cubicBezTo>
                  <a:lnTo>
                    <a:pt x="0" y="2516"/>
                  </a:lnTo>
                  <a:cubicBezTo>
                    <a:pt x="0" y="2635"/>
                    <a:pt x="96" y="2731"/>
                    <a:pt x="216" y="2731"/>
                  </a:cubicBezTo>
                  <a:lnTo>
                    <a:pt x="1595" y="2731"/>
                  </a:lnTo>
                  <a:cubicBezTo>
                    <a:pt x="1715" y="2731"/>
                    <a:pt x="1811" y="2635"/>
                    <a:pt x="1811" y="2516"/>
                  </a:cubicBezTo>
                  <a:cubicBezTo>
                    <a:pt x="1811" y="2396"/>
                    <a:pt x="1715" y="2299"/>
                    <a:pt x="1595" y="2299"/>
                  </a:cubicBezTo>
                  <a:lnTo>
                    <a:pt x="430" y="2299"/>
                  </a:lnTo>
                  <a:lnTo>
                    <a:pt x="430" y="1580"/>
                  </a:lnTo>
                  <a:lnTo>
                    <a:pt x="1364" y="1580"/>
                  </a:lnTo>
                  <a:cubicBezTo>
                    <a:pt x="1484" y="1580"/>
                    <a:pt x="1579" y="1484"/>
                    <a:pt x="1579" y="1366"/>
                  </a:cubicBezTo>
                  <a:cubicBezTo>
                    <a:pt x="1579" y="1246"/>
                    <a:pt x="1484" y="1150"/>
                    <a:pt x="1364" y="1150"/>
                  </a:cubicBezTo>
                  <a:lnTo>
                    <a:pt x="430" y="1150"/>
                  </a:lnTo>
                  <a:lnTo>
                    <a:pt x="430" y="432"/>
                  </a:lnTo>
                  <a:lnTo>
                    <a:pt x="1595" y="432"/>
                  </a:lnTo>
                  <a:cubicBezTo>
                    <a:pt x="1715" y="432"/>
                    <a:pt x="1811" y="335"/>
                    <a:pt x="1811" y="217"/>
                  </a:cubicBezTo>
                  <a:cubicBezTo>
                    <a:pt x="1811" y="97"/>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3"/>
            <p:cNvSpPr/>
            <p:nvPr/>
          </p:nvSpPr>
          <p:spPr>
            <a:xfrm>
              <a:off x="4850478" y="2716979"/>
              <a:ext cx="62833" cy="73737"/>
            </a:xfrm>
            <a:custGeom>
              <a:rect b="b" l="l" r="r" t="t"/>
              <a:pathLst>
                <a:path extrusionOk="0" h="2732" w="2328">
                  <a:moveTo>
                    <a:pt x="2085" y="1"/>
                  </a:moveTo>
                  <a:cubicBezTo>
                    <a:pt x="2021" y="1"/>
                    <a:pt x="1958" y="29"/>
                    <a:pt x="1915" y="83"/>
                  </a:cubicBezTo>
                  <a:lnTo>
                    <a:pt x="1164" y="1022"/>
                  </a:lnTo>
                  <a:lnTo>
                    <a:pt x="413" y="83"/>
                  </a:lnTo>
                  <a:cubicBezTo>
                    <a:pt x="370" y="29"/>
                    <a:pt x="307" y="1"/>
                    <a:pt x="243" y="1"/>
                  </a:cubicBezTo>
                  <a:cubicBezTo>
                    <a:pt x="196" y="1"/>
                    <a:pt x="149" y="17"/>
                    <a:pt x="109" y="48"/>
                  </a:cubicBezTo>
                  <a:cubicBezTo>
                    <a:pt x="16" y="123"/>
                    <a:pt x="0" y="258"/>
                    <a:pt x="74" y="352"/>
                  </a:cubicBezTo>
                  <a:lnTo>
                    <a:pt x="888" y="1368"/>
                  </a:lnTo>
                  <a:lnTo>
                    <a:pt x="74" y="2382"/>
                  </a:lnTo>
                  <a:cubicBezTo>
                    <a:pt x="0" y="2475"/>
                    <a:pt x="15" y="2610"/>
                    <a:pt x="109" y="2683"/>
                  </a:cubicBezTo>
                  <a:cubicBezTo>
                    <a:pt x="149" y="2717"/>
                    <a:pt x="196" y="2731"/>
                    <a:pt x="244" y="2731"/>
                  </a:cubicBezTo>
                  <a:cubicBezTo>
                    <a:pt x="306" y="2731"/>
                    <a:pt x="369" y="2704"/>
                    <a:pt x="411" y="2650"/>
                  </a:cubicBezTo>
                  <a:lnTo>
                    <a:pt x="1163" y="1711"/>
                  </a:lnTo>
                  <a:lnTo>
                    <a:pt x="1912" y="2650"/>
                  </a:lnTo>
                  <a:cubicBezTo>
                    <a:pt x="1956" y="2702"/>
                    <a:pt x="2018" y="2731"/>
                    <a:pt x="2082" y="2731"/>
                  </a:cubicBezTo>
                  <a:cubicBezTo>
                    <a:pt x="2128" y="2731"/>
                    <a:pt x="2176" y="2715"/>
                    <a:pt x="2215" y="2683"/>
                  </a:cubicBezTo>
                  <a:cubicBezTo>
                    <a:pt x="2313" y="2610"/>
                    <a:pt x="2328" y="2475"/>
                    <a:pt x="2252" y="2382"/>
                  </a:cubicBezTo>
                  <a:lnTo>
                    <a:pt x="1440" y="1368"/>
                  </a:lnTo>
                  <a:lnTo>
                    <a:pt x="2252" y="352"/>
                  </a:lnTo>
                  <a:cubicBezTo>
                    <a:pt x="2328" y="261"/>
                    <a:pt x="2312" y="125"/>
                    <a:pt x="2219" y="48"/>
                  </a:cubicBezTo>
                  <a:cubicBezTo>
                    <a:pt x="2180" y="16"/>
                    <a:pt x="2132" y="1"/>
                    <a:pt x="20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3"/>
            <p:cNvSpPr/>
            <p:nvPr/>
          </p:nvSpPr>
          <p:spPr>
            <a:xfrm>
              <a:off x="4918952" y="2717006"/>
              <a:ext cx="62401" cy="73737"/>
            </a:xfrm>
            <a:custGeom>
              <a:rect b="b" l="l" r="r" t="t"/>
              <a:pathLst>
                <a:path extrusionOk="0" h="2732" w="2312">
                  <a:moveTo>
                    <a:pt x="1335" y="430"/>
                  </a:moveTo>
                  <a:cubicBezTo>
                    <a:pt x="1396" y="430"/>
                    <a:pt x="1449" y="474"/>
                    <a:pt x="1462" y="535"/>
                  </a:cubicBezTo>
                  <a:lnTo>
                    <a:pt x="1677" y="1608"/>
                  </a:lnTo>
                  <a:lnTo>
                    <a:pt x="639" y="1608"/>
                  </a:lnTo>
                  <a:lnTo>
                    <a:pt x="853" y="535"/>
                  </a:lnTo>
                  <a:cubicBezTo>
                    <a:pt x="866" y="474"/>
                    <a:pt x="920" y="430"/>
                    <a:pt x="980" y="430"/>
                  </a:cubicBezTo>
                  <a:close/>
                  <a:moveTo>
                    <a:pt x="979" y="1"/>
                  </a:moveTo>
                  <a:cubicBezTo>
                    <a:pt x="713" y="1"/>
                    <a:pt x="481" y="190"/>
                    <a:pt x="429" y="451"/>
                  </a:cubicBezTo>
                  <a:lnTo>
                    <a:pt x="24" y="2474"/>
                  </a:lnTo>
                  <a:cubicBezTo>
                    <a:pt x="1" y="2591"/>
                    <a:pt x="76" y="2703"/>
                    <a:pt x="193" y="2727"/>
                  </a:cubicBezTo>
                  <a:cubicBezTo>
                    <a:pt x="207" y="2730"/>
                    <a:pt x="221" y="2731"/>
                    <a:pt x="235" y="2731"/>
                  </a:cubicBezTo>
                  <a:cubicBezTo>
                    <a:pt x="337" y="2731"/>
                    <a:pt x="426" y="2660"/>
                    <a:pt x="446" y="2556"/>
                  </a:cubicBezTo>
                  <a:lnTo>
                    <a:pt x="551" y="2040"/>
                  </a:lnTo>
                  <a:lnTo>
                    <a:pt x="1760" y="2040"/>
                  </a:lnTo>
                  <a:lnTo>
                    <a:pt x="1863" y="2556"/>
                  </a:lnTo>
                  <a:cubicBezTo>
                    <a:pt x="1883" y="2659"/>
                    <a:pt x="1973" y="2730"/>
                    <a:pt x="2075" y="2730"/>
                  </a:cubicBezTo>
                  <a:cubicBezTo>
                    <a:pt x="2089" y="2730"/>
                    <a:pt x="2103" y="2729"/>
                    <a:pt x="2118" y="2727"/>
                  </a:cubicBezTo>
                  <a:cubicBezTo>
                    <a:pt x="2237" y="2703"/>
                    <a:pt x="2312" y="2590"/>
                    <a:pt x="2289" y="2474"/>
                  </a:cubicBezTo>
                  <a:lnTo>
                    <a:pt x="1883" y="451"/>
                  </a:lnTo>
                  <a:cubicBezTo>
                    <a:pt x="1831" y="190"/>
                    <a:pt x="1600" y="1"/>
                    <a:pt x="1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3"/>
            <p:cNvSpPr/>
            <p:nvPr/>
          </p:nvSpPr>
          <p:spPr>
            <a:xfrm>
              <a:off x="4795392" y="2810121"/>
              <a:ext cx="36490" cy="36437"/>
            </a:xfrm>
            <a:custGeom>
              <a:rect b="b" l="l" r="r" t="t"/>
              <a:pathLst>
                <a:path extrusionOk="0" h="1350" w="1352">
                  <a:moveTo>
                    <a:pt x="675" y="431"/>
                  </a:moveTo>
                  <a:cubicBezTo>
                    <a:pt x="810" y="431"/>
                    <a:pt x="920" y="541"/>
                    <a:pt x="920" y="675"/>
                  </a:cubicBezTo>
                  <a:cubicBezTo>
                    <a:pt x="920" y="808"/>
                    <a:pt x="810" y="920"/>
                    <a:pt x="675" y="920"/>
                  </a:cubicBezTo>
                  <a:cubicBezTo>
                    <a:pt x="542" y="920"/>
                    <a:pt x="432" y="808"/>
                    <a:pt x="432" y="675"/>
                  </a:cubicBezTo>
                  <a:cubicBezTo>
                    <a:pt x="432" y="541"/>
                    <a:pt x="542" y="431"/>
                    <a:pt x="675" y="431"/>
                  </a:cubicBezTo>
                  <a:close/>
                  <a:moveTo>
                    <a:pt x="675" y="1"/>
                  </a:moveTo>
                  <a:cubicBezTo>
                    <a:pt x="303" y="1"/>
                    <a:pt x="1" y="305"/>
                    <a:pt x="1" y="675"/>
                  </a:cubicBezTo>
                  <a:cubicBezTo>
                    <a:pt x="1" y="1046"/>
                    <a:pt x="305" y="1350"/>
                    <a:pt x="675" y="1350"/>
                  </a:cubicBezTo>
                  <a:cubicBezTo>
                    <a:pt x="1047" y="1350"/>
                    <a:pt x="1350" y="1046"/>
                    <a:pt x="1350" y="675"/>
                  </a:cubicBezTo>
                  <a:cubicBezTo>
                    <a:pt x="1351" y="302"/>
                    <a:pt x="1049"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3"/>
            <p:cNvSpPr/>
            <p:nvPr/>
          </p:nvSpPr>
          <p:spPr>
            <a:xfrm>
              <a:off x="4795392" y="2859783"/>
              <a:ext cx="36490" cy="36437"/>
            </a:xfrm>
            <a:custGeom>
              <a:rect b="b" l="l" r="r" t="t"/>
              <a:pathLst>
                <a:path extrusionOk="0" h="1350" w="1352">
                  <a:moveTo>
                    <a:pt x="675" y="430"/>
                  </a:moveTo>
                  <a:cubicBezTo>
                    <a:pt x="810" y="430"/>
                    <a:pt x="920" y="542"/>
                    <a:pt x="920" y="675"/>
                  </a:cubicBezTo>
                  <a:cubicBezTo>
                    <a:pt x="920" y="809"/>
                    <a:pt x="810" y="919"/>
                    <a:pt x="675" y="919"/>
                  </a:cubicBezTo>
                  <a:cubicBezTo>
                    <a:pt x="542" y="919"/>
                    <a:pt x="432" y="809"/>
                    <a:pt x="432" y="675"/>
                  </a:cubicBezTo>
                  <a:cubicBezTo>
                    <a:pt x="432" y="542"/>
                    <a:pt x="542" y="430"/>
                    <a:pt x="675" y="430"/>
                  </a:cubicBezTo>
                  <a:close/>
                  <a:moveTo>
                    <a:pt x="675" y="0"/>
                  </a:moveTo>
                  <a:cubicBezTo>
                    <a:pt x="303" y="0"/>
                    <a:pt x="1" y="304"/>
                    <a:pt x="1" y="675"/>
                  </a:cubicBezTo>
                  <a:cubicBezTo>
                    <a:pt x="1" y="1048"/>
                    <a:pt x="305" y="1349"/>
                    <a:pt x="675" y="1349"/>
                  </a:cubicBezTo>
                  <a:cubicBezTo>
                    <a:pt x="1047" y="1349"/>
                    <a:pt x="1350" y="1045"/>
                    <a:pt x="1350" y="675"/>
                  </a:cubicBezTo>
                  <a:cubicBezTo>
                    <a:pt x="1351" y="303"/>
                    <a:pt x="1049"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3"/>
            <p:cNvSpPr/>
            <p:nvPr/>
          </p:nvSpPr>
          <p:spPr>
            <a:xfrm>
              <a:off x="4795392" y="2909418"/>
              <a:ext cx="36490" cy="36490"/>
            </a:xfrm>
            <a:custGeom>
              <a:rect b="b" l="l" r="r" t="t"/>
              <a:pathLst>
                <a:path extrusionOk="0" h="1352" w="1352">
                  <a:moveTo>
                    <a:pt x="675" y="432"/>
                  </a:moveTo>
                  <a:cubicBezTo>
                    <a:pt x="810" y="432"/>
                    <a:pt x="920" y="542"/>
                    <a:pt x="920" y="675"/>
                  </a:cubicBezTo>
                  <a:cubicBezTo>
                    <a:pt x="920" y="811"/>
                    <a:pt x="810" y="920"/>
                    <a:pt x="675" y="920"/>
                  </a:cubicBezTo>
                  <a:cubicBezTo>
                    <a:pt x="542" y="920"/>
                    <a:pt x="432" y="810"/>
                    <a:pt x="432" y="675"/>
                  </a:cubicBezTo>
                  <a:cubicBezTo>
                    <a:pt x="432" y="542"/>
                    <a:pt x="542" y="432"/>
                    <a:pt x="675" y="432"/>
                  </a:cubicBezTo>
                  <a:close/>
                  <a:moveTo>
                    <a:pt x="675" y="1"/>
                  </a:moveTo>
                  <a:cubicBezTo>
                    <a:pt x="303" y="1"/>
                    <a:pt x="1" y="305"/>
                    <a:pt x="1" y="675"/>
                  </a:cubicBezTo>
                  <a:cubicBezTo>
                    <a:pt x="1" y="1049"/>
                    <a:pt x="305" y="1351"/>
                    <a:pt x="675" y="1351"/>
                  </a:cubicBezTo>
                  <a:cubicBezTo>
                    <a:pt x="1047" y="1351"/>
                    <a:pt x="1350" y="1047"/>
                    <a:pt x="1350" y="675"/>
                  </a:cubicBezTo>
                  <a:cubicBezTo>
                    <a:pt x="1351" y="303"/>
                    <a:pt x="1049"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3"/>
            <p:cNvSpPr/>
            <p:nvPr/>
          </p:nvSpPr>
          <p:spPr>
            <a:xfrm>
              <a:off x="4845053" y="2822510"/>
              <a:ext cx="110956" cy="11660"/>
            </a:xfrm>
            <a:custGeom>
              <a:rect b="b" l="l" r="r" t="t"/>
              <a:pathLst>
                <a:path extrusionOk="0" h="432" w="4111">
                  <a:moveTo>
                    <a:pt x="216" y="1"/>
                  </a:moveTo>
                  <a:cubicBezTo>
                    <a:pt x="97" y="1"/>
                    <a:pt x="0" y="96"/>
                    <a:pt x="0" y="216"/>
                  </a:cubicBezTo>
                  <a:cubicBezTo>
                    <a:pt x="0" y="335"/>
                    <a:pt x="97" y="432"/>
                    <a:pt x="216" y="432"/>
                  </a:cubicBezTo>
                  <a:lnTo>
                    <a:pt x="3896" y="432"/>
                  </a:lnTo>
                  <a:cubicBezTo>
                    <a:pt x="4015" y="432"/>
                    <a:pt x="4111" y="335"/>
                    <a:pt x="4111" y="216"/>
                  </a:cubicBezTo>
                  <a:cubicBezTo>
                    <a:pt x="4111" y="96"/>
                    <a:pt x="4015" y="1"/>
                    <a:pt x="38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3"/>
            <p:cNvSpPr/>
            <p:nvPr/>
          </p:nvSpPr>
          <p:spPr>
            <a:xfrm>
              <a:off x="4844999" y="2872171"/>
              <a:ext cx="36517" cy="11660"/>
            </a:xfrm>
            <a:custGeom>
              <a:rect b="b" l="l" r="r" t="t"/>
              <a:pathLst>
                <a:path extrusionOk="0" h="432" w="1353">
                  <a:moveTo>
                    <a:pt x="216" y="0"/>
                  </a:moveTo>
                  <a:cubicBezTo>
                    <a:pt x="96" y="0"/>
                    <a:pt x="1" y="97"/>
                    <a:pt x="1" y="216"/>
                  </a:cubicBezTo>
                  <a:cubicBezTo>
                    <a:pt x="1" y="336"/>
                    <a:pt x="96" y="432"/>
                    <a:pt x="216" y="432"/>
                  </a:cubicBezTo>
                  <a:lnTo>
                    <a:pt x="1137" y="432"/>
                  </a:lnTo>
                  <a:cubicBezTo>
                    <a:pt x="1257" y="432"/>
                    <a:pt x="1353" y="336"/>
                    <a:pt x="1353" y="216"/>
                  </a:cubicBezTo>
                  <a:cubicBezTo>
                    <a:pt x="1353" y="97"/>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43"/>
          <p:cNvGrpSpPr/>
          <p:nvPr/>
        </p:nvGrpSpPr>
        <p:grpSpPr>
          <a:xfrm>
            <a:off x="4324119" y="2642487"/>
            <a:ext cx="346848" cy="371652"/>
            <a:chOff x="4324119" y="2642487"/>
            <a:chExt cx="346848" cy="371652"/>
          </a:xfrm>
        </p:grpSpPr>
        <p:sp>
          <p:nvSpPr>
            <p:cNvPr id="4994" name="Google Shape;4994;p43"/>
            <p:cNvSpPr/>
            <p:nvPr/>
          </p:nvSpPr>
          <p:spPr>
            <a:xfrm>
              <a:off x="4381095" y="2704537"/>
              <a:ext cx="227796" cy="309602"/>
            </a:xfrm>
            <a:custGeom>
              <a:rect b="b" l="l" r="r" t="t"/>
              <a:pathLst>
                <a:path extrusionOk="0" h="11471" w="8440">
                  <a:moveTo>
                    <a:pt x="4319" y="434"/>
                  </a:moveTo>
                  <a:cubicBezTo>
                    <a:pt x="5231" y="434"/>
                    <a:pt x="6092" y="761"/>
                    <a:pt x="6777" y="1374"/>
                  </a:cubicBezTo>
                  <a:cubicBezTo>
                    <a:pt x="7558" y="2075"/>
                    <a:pt x="8007" y="3078"/>
                    <a:pt x="8007" y="4127"/>
                  </a:cubicBezTo>
                  <a:cubicBezTo>
                    <a:pt x="8010" y="4842"/>
                    <a:pt x="7805" y="5535"/>
                    <a:pt x="7418" y="6132"/>
                  </a:cubicBezTo>
                  <a:cubicBezTo>
                    <a:pt x="7042" y="6713"/>
                    <a:pt x="6512" y="7177"/>
                    <a:pt x="5885" y="7470"/>
                  </a:cubicBezTo>
                  <a:cubicBezTo>
                    <a:pt x="5499" y="7654"/>
                    <a:pt x="5249" y="8054"/>
                    <a:pt x="5249" y="8489"/>
                  </a:cubicBezTo>
                  <a:lnTo>
                    <a:pt x="5249" y="8741"/>
                  </a:lnTo>
                  <a:lnTo>
                    <a:pt x="3380" y="8741"/>
                  </a:lnTo>
                  <a:lnTo>
                    <a:pt x="3380" y="8489"/>
                  </a:lnTo>
                  <a:cubicBezTo>
                    <a:pt x="3380" y="8054"/>
                    <a:pt x="3127" y="7651"/>
                    <a:pt x="2736" y="7467"/>
                  </a:cubicBezTo>
                  <a:cubicBezTo>
                    <a:pt x="1289" y="6783"/>
                    <a:pt x="451" y="5249"/>
                    <a:pt x="651" y="3652"/>
                  </a:cubicBezTo>
                  <a:cubicBezTo>
                    <a:pt x="858" y="1985"/>
                    <a:pt x="2222" y="642"/>
                    <a:pt x="3892" y="457"/>
                  </a:cubicBezTo>
                  <a:cubicBezTo>
                    <a:pt x="4034" y="441"/>
                    <a:pt x="4178" y="434"/>
                    <a:pt x="4319" y="434"/>
                  </a:cubicBezTo>
                  <a:close/>
                  <a:moveTo>
                    <a:pt x="5249" y="9174"/>
                  </a:moveTo>
                  <a:lnTo>
                    <a:pt x="5249" y="9877"/>
                  </a:lnTo>
                  <a:cubicBezTo>
                    <a:pt x="5249" y="10010"/>
                    <a:pt x="5139" y="10122"/>
                    <a:pt x="5004" y="10122"/>
                  </a:cubicBezTo>
                  <a:lnTo>
                    <a:pt x="3625" y="10122"/>
                  </a:lnTo>
                  <a:cubicBezTo>
                    <a:pt x="3490" y="10122"/>
                    <a:pt x="3380" y="10010"/>
                    <a:pt x="3380" y="9877"/>
                  </a:cubicBezTo>
                  <a:lnTo>
                    <a:pt x="3380" y="9174"/>
                  </a:lnTo>
                  <a:close/>
                  <a:moveTo>
                    <a:pt x="4790" y="10553"/>
                  </a:moveTo>
                  <a:lnTo>
                    <a:pt x="4790" y="10798"/>
                  </a:lnTo>
                  <a:cubicBezTo>
                    <a:pt x="4790" y="10932"/>
                    <a:pt x="4678" y="11042"/>
                    <a:pt x="4545" y="11042"/>
                  </a:cubicBezTo>
                  <a:lnTo>
                    <a:pt x="4085" y="11042"/>
                  </a:lnTo>
                  <a:cubicBezTo>
                    <a:pt x="3952" y="11042"/>
                    <a:pt x="3842" y="10932"/>
                    <a:pt x="3842" y="10798"/>
                  </a:cubicBezTo>
                  <a:lnTo>
                    <a:pt x="3842" y="10553"/>
                  </a:lnTo>
                  <a:close/>
                  <a:moveTo>
                    <a:pt x="4324" y="0"/>
                  </a:moveTo>
                  <a:cubicBezTo>
                    <a:pt x="4166" y="0"/>
                    <a:pt x="4007" y="9"/>
                    <a:pt x="3846" y="27"/>
                  </a:cubicBezTo>
                  <a:cubicBezTo>
                    <a:pt x="1979" y="232"/>
                    <a:pt x="455" y="1735"/>
                    <a:pt x="224" y="3597"/>
                  </a:cubicBezTo>
                  <a:cubicBezTo>
                    <a:pt x="1" y="5382"/>
                    <a:pt x="937" y="7093"/>
                    <a:pt x="2554" y="7857"/>
                  </a:cubicBezTo>
                  <a:cubicBezTo>
                    <a:pt x="2794" y="7970"/>
                    <a:pt x="2949" y="8219"/>
                    <a:pt x="2949" y="8488"/>
                  </a:cubicBezTo>
                  <a:lnTo>
                    <a:pt x="2949" y="9876"/>
                  </a:lnTo>
                  <a:cubicBezTo>
                    <a:pt x="2949" y="10172"/>
                    <a:pt x="3143" y="10426"/>
                    <a:pt x="3409" y="10515"/>
                  </a:cubicBezTo>
                  <a:lnTo>
                    <a:pt x="3409" y="10796"/>
                  </a:lnTo>
                  <a:cubicBezTo>
                    <a:pt x="3409" y="11168"/>
                    <a:pt x="3713" y="11471"/>
                    <a:pt x="4084" y="11471"/>
                  </a:cubicBezTo>
                  <a:lnTo>
                    <a:pt x="4542" y="11471"/>
                  </a:lnTo>
                  <a:cubicBezTo>
                    <a:pt x="4916" y="11471"/>
                    <a:pt x="5218" y="11167"/>
                    <a:pt x="5218" y="10796"/>
                  </a:cubicBezTo>
                  <a:lnTo>
                    <a:pt x="5218" y="10515"/>
                  </a:lnTo>
                  <a:cubicBezTo>
                    <a:pt x="5486" y="10426"/>
                    <a:pt x="5677" y="10172"/>
                    <a:pt x="5677" y="9876"/>
                  </a:cubicBezTo>
                  <a:lnTo>
                    <a:pt x="5677" y="8488"/>
                  </a:lnTo>
                  <a:cubicBezTo>
                    <a:pt x="5677" y="8216"/>
                    <a:pt x="5830" y="7970"/>
                    <a:pt x="6068" y="7858"/>
                  </a:cubicBezTo>
                  <a:cubicBezTo>
                    <a:pt x="6767" y="7528"/>
                    <a:pt x="7357" y="7012"/>
                    <a:pt x="7777" y="6363"/>
                  </a:cubicBezTo>
                  <a:cubicBezTo>
                    <a:pt x="8210" y="5696"/>
                    <a:pt x="8438" y="4922"/>
                    <a:pt x="8438" y="4124"/>
                  </a:cubicBezTo>
                  <a:cubicBezTo>
                    <a:pt x="8440" y="2955"/>
                    <a:pt x="7939" y="1836"/>
                    <a:pt x="7066" y="1052"/>
                  </a:cubicBezTo>
                  <a:cubicBezTo>
                    <a:pt x="6301" y="367"/>
                    <a:pt x="5341" y="0"/>
                    <a:pt x="43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3"/>
            <p:cNvSpPr/>
            <p:nvPr/>
          </p:nvSpPr>
          <p:spPr>
            <a:xfrm>
              <a:off x="4622089" y="2810121"/>
              <a:ext cx="48879" cy="11633"/>
            </a:xfrm>
            <a:custGeom>
              <a:rect b="b" l="l" r="r" t="t"/>
              <a:pathLst>
                <a:path extrusionOk="0" h="431" w="1811">
                  <a:moveTo>
                    <a:pt x="214" y="1"/>
                  </a:moveTo>
                  <a:cubicBezTo>
                    <a:pt x="96" y="1"/>
                    <a:pt x="0" y="96"/>
                    <a:pt x="0" y="215"/>
                  </a:cubicBezTo>
                  <a:cubicBezTo>
                    <a:pt x="0" y="335"/>
                    <a:pt x="96" y="431"/>
                    <a:pt x="214" y="431"/>
                  </a:cubicBezTo>
                  <a:lnTo>
                    <a:pt x="1595" y="431"/>
                  </a:lnTo>
                  <a:cubicBezTo>
                    <a:pt x="1715" y="431"/>
                    <a:pt x="1811" y="335"/>
                    <a:pt x="1811" y="215"/>
                  </a:cubicBezTo>
                  <a:cubicBezTo>
                    <a:pt x="1811" y="96"/>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3"/>
            <p:cNvSpPr/>
            <p:nvPr/>
          </p:nvSpPr>
          <p:spPr>
            <a:xfrm>
              <a:off x="4324119" y="2810121"/>
              <a:ext cx="48879" cy="11633"/>
            </a:xfrm>
            <a:custGeom>
              <a:rect b="b" l="l" r="r" t="t"/>
              <a:pathLst>
                <a:path extrusionOk="0" h="431" w="1811">
                  <a:moveTo>
                    <a:pt x="216" y="1"/>
                  </a:moveTo>
                  <a:cubicBezTo>
                    <a:pt x="96" y="1"/>
                    <a:pt x="0" y="96"/>
                    <a:pt x="0" y="215"/>
                  </a:cubicBezTo>
                  <a:cubicBezTo>
                    <a:pt x="0" y="335"/>
                    <a:pt x="96" y="431"/>
                    <a:pt x="216" y="431"/>
                  </a:cubicBezTo>
                  <a:lnTo>
                    <a:pt x="1596" y="431"/>
                  </a:lnTo>
                  <a:cubicBezTo>
                    <a:pt x="1715" y="431"/>
                    <a:pt x="1811" y="335"/>
                    <a:pt x="1811" y="215"/>
                  </a:cubicBezTo>
                  <a:cubicBezTo>
                    <a:pt x="1811" y="96"/>
                    <a:pt x="1715" y="1"/>
                    <a:pt x="15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3"/>
            <p:cNvSpPr/>
            <p:nvPr/>
          </p:nvSpPr>
          <p:spPr>
            <a:xfrm>
              <a:off x="4491727" y="2642487"/>
              <a:ext cx="11660" cy="48933"/>
            </a:xfrm>
            <a:custGeom>
              <a:rect b="b" l="l" r="r" t="t"/>
              <a:pathLst>
                <a:path extrusionOk="0" h="1813" w="432">
                  <a:moveTo>
                    <a:pt x="216" y="0"/>
                  </a:moveTo>
                  <a:cubicBezTo>
                    <a:pt x="97" y="0"/>
                    <a:pt x="0" y="97"/>
                    <a:pt x="0" y="216"/>
                  </a:cubicBezTo>
                  <a:lnTo>
                    <a:pt x="0" y="1596"/>
                  </a:lnTo>
                  <a:cubicBezTo>
                    <a:pt x="0" y="1715"/>
                    <a:pt x="97" y="1812"/>
                    <a:pt x="216" y="1812"/>
                  </a:cubicBezTo>
                  <a:cubicBezTo>
                    <a:pt x="336" y="1812"/>
                    <a:pt x="432" y="1715"/>
                    <a:pt x="432" y="1596"/>
                  </a:cubicBezTo>
                  <a:lnTo>
                    <a:pt x="432" y="216"/>
                  </a:lnTo>
                  <a:cubicBezTo>
                    <a:pt x="432" y="97"/>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3"/>
            <p:cNvSpPr/>
            <p:nvPr/>
          </p:nvSpPr>
          <p:spPr>
            <a:xfrm>
              <a:off x="4479609" y="2748017"/>
              <a:ext cx="35897" cy="110983"/>
            </a:xfrm>
            <a:custGeom>
              <a:rect b="b" l="l" r="r" t="t"/>
              <a:pathLst>
                <a:path extrusionOk="0" h="4112" w="1330">
                  <a:moveTo>
                    <a:pt x="665" y="432"/>
                  </a:moveTo>
                  <a:cubicBezTo>
                    <a:pt x="727" y="432"/>
                    <a:pt x="785" y="458"/>
                    <a:pt x="829" y="501"/>
                  </a:cubicBezTo>
                  <a:cubicBezTo>
                    <a:pt x="872" y="546"/>
                    <a:pt x="894" y="604"/>
                    <a:pt x="891" y="668"/>
                  </a:cubicBezTo>
                  <a:lnTo>
                    <a:pt x="765" y="3667"/>
                  </a:lnTo>
                  <a:cubicBezTo>
                    <a:pt x="765" y="3674"/>
                    <a:pt x="758" y="3681"/>
                    <a:pt x="750" y="3681"/>
                  </a:cubicBezTo>
                  <a:lnTo>
                    <a:pt x="578" y="3681"/>
                  </a:lnTo>
                  <a:cubicBezTo>
                    <a:pt x="571" y="3681"/>
                    <a:pt x="564" y="3677"/>
                    <a:pt x="564" y="3667"/>
                  </a:cubicBezTo>
                  <a:lnTo>
                    <a:pt x="439" y="668"/>
                  </a:lnTo>
                  <a:cubicBezTo>
                    <a:pt x="438" y="606"/>
                    <a:pt x="460" y="546"/>
                    <a:pt x="503" y="501"/>
                  </a:cubicBezTo>
                  <a:cubicBezTo>
                    <a:pt x="546" y="457"/>
                    <a:pt x="604" y="432"/>
                    <a:pt x="665" y="432"/>
                  </a:cubicBezTo>
                  <a:close/>
                  <a:moveTo>
                    <a:pt x="665" y="1"/>
                  </a:moveTo>
                  <a:cubicBezTo>
                    <a:pt x="484" y="1"/>
                    <a:pt x="316" y="73"/>
                    <a:pt x="192" y="203"/>
                  </a:cubicBezTo>
                  <a:cubicBezTo>
                    <a:pt x="66" y="334"/>
                    <a:pt x="1" y="504"/>
                    <a:pt x="8" y="684"/>
                  </a:cubicBezTo>
                  <a:lnTo>
                    <a:pt x="134" y="3684"/>
                  </a:lnTo>
                  <a:cubicBezTo>
                    <a:pt x="144" y="3923"/>
                    <a:pt x="339" y="4111"/>
                    <a:pt x="578" y="4111"/>
                  </a:cubicBezTo>
                  <a:lnTo>
                    <a:pt x="750" y="4111"/>
                  </a:lnTo>
                  <a:cubicBezTo>
                    <a:pt x="989" y="4111"/>
                    <a:pt x="1186" y="3923"/>
                    <a:pt x="1195" y="3684"/>
                  </a:cubicBezTo>
                  <a:lnTo>
                    <a:pt x="1321" y="684"/>
                  </a:lnTo>
                  <a:cubicBezTo>
                    <a:pt x="1329" y="504"/>
                    <a:pt x="1264" y="334"/>
                    <a:pt x="1140" y="203"/>
                  </a:cubicBezTo>
                  <a:cubicBezTo>
                    <a:pt x="1014" y="73"/>
                    <a:pt x="846" y="1"/>
                    <a:pt x="6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3"/>
            <p:cNvSpPr/>
            <p:nvPr/>
          </p:nvSpPr>
          <p:spPr>
            <a:xfrm>
              <a:off x="4482416" y="2872171"/>
              <a:ext cx="30310" cy="30283"/>
            </a:xfrm>
            <a:custGeom>
              <a:rect b="b" l="l" r="r" t="t"/>
              <a:pathLst>
                <a:path extrusionOk="0" h="1122" w="1123">
                  <a:moveTo>
                    <a:pt x="561" y="430"/>
                  </a:moveTo>
                  <a:cubicBezTo>
                    <a:pt x="633" y="430"/>
                    <a:pt x="691" y="488"/>
                    <a:pt x="691" y="560"/>
                  </a:cubicBezTo>
                  <a:cubicBezTo>
                    <a:pt x="690" y="633"/>
                    <a:pt x="632" y="691"/>
                    <a:pt x="561" y="691"/>
                  </a:cubicBezTo>
                  <a:cubicBezTo>
                    <a:pt x="490" y="691"/>
                    <a:pt x="431" y="633"/>
                    <a:pt x="431" y="560"/>
                  </a:cubicBezTo>
                  <a:cubicBezTo>
                    <a:pt x="431" y="489"/>
                    <a:pt x="489" y="430"/>
                    <a:pt x="561" y="430"/>
                  </a:cubicBezTo>
                  <a:close/>
                  <a:moveTo>
                    <a:pt x="561" y="0"/>
                  </a:moveTo>
                  <a:cubicBezTo>
                    <a:pt x="251" y="0"/>
                    <a:pt x="1" y="252"/>
                    <a:pt x="1" y="562"/>
                  </a:cubicBezTo>
                  <a:cubicBezTo>
                    <a:pt x="1" y="871"/>
                    <a:pt x="251" y="1122"/>
                    <a:pt x="561" y="1122"/>
                  </a:cubicBezTo>
                  <a:cubicBezTo>
                    <a:pt x="871" y="1122"/>
                    <a:pt x="1123" y="871"/>
                    <a:pt x="1123" y="562"/>
                  </a:cubicBezTo>
                  <a:cubicBezTo>
                    <a:pt x="1123" y="252"/>
                    <a:pt x="871" y="0"/>
                    <a:pt x="5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3"/>
            <p:cNvSpPr/>
            <p:nvPr/>
          </p:nvSpPr>
          <p:spPr>
            <a:xfrm>
              <a:off x="4556071" y="2681082"/>
              <a:ext cx="22672" cy="27800"/>
            </a:xfrm>
            <a:custGeom>
              <a:rect b="b" l="l" r="r" t="t"/>
              <a:pathLst>
                <a:path extrusionOk="0" h="1030" w="840">
                  <a:moveTo>
                    <a:pt x="593" y="0"/>
                  </a:moveTo>
                  <a:cubicBezTo>
                    <a:pt x="518" y="0"/>
                    <a:pt x="445" y="39"/>
                    <a:pt x="405" y="109"/>
                  </a:cubicBezTo>
                  <a:lnTo>
                    <a:pt x="59" y="705"/>
                  </a:lnTo>
                  <a:cubicBezTo>
                    <a:pt x="0" y="809"/>
                    <a:pt x="36" y="941"/>
                    <a:pt x="139" y="1000"/>
                  </a:cubicBezTo>
                  <a:cubicBezTo>
                    <a:pt x="172" y="1020"/>
                    <a:pt x="209" y="1029"/>
                    <a:pt x="245" y="1029"/>
                  </a:cubicBezTo>
                  <a:cubicBezTo>
                    <a:pt x="320" y="1029"/>
                    <a:pt x="392" y="991"/>
                    <a:pt x="431" y="921"/>
                  </a:cubicBezTo>
                  <a:lnTo>
                    <a:pt x="777" y="324"/>
                  </a:lnTo>
                  <a:cubicBezTo>
                    <a:pt x="840" y="220"/>
                    <a:pt x="803" y="88"/>
                    <a:pt x="699" y="29"/>
                  </a:cubicBezTo>
                  <a:cubicBezTo>
                    <a:pt x="666" y="10"/>
                    <a:pt x="629" y="0"/>
                    <a:pt x="5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3"/>
            <p:cNvSpPr/>
            <p:nvPr/>
          </p:nvSpPr>
          <p:spPr>
            <a:xfrm>
              <a:off x="4416425" y="2922994"/>
              <a:ext cx="22591" cy="27827"/>
            </a:xfrm>
            <a:custGeom>
              <a:rect b="b" l="l" r="r" t="t"/>
              <a:pathLst>
                <a:path extrusionOk="0" h="1031" w="837">
                  <a:moveTo>
                    <a:pt x="592" y="1"/>
                  </a:moveTo>
                  <a:cubicBezTo>
                    <a:pt x="517" y="1"/>
                    <a:pt x="445" y="40"/>
                    <a:pt x="405" y="110"/>
                  </a:cubicBezTo>
                  <a:lnTo>
                    <a:pt x="59" y="706"/>
                  </a:lnTo>
                  <a:cubicBezTo>
                    <a:pt x="0" y="809"/>
                    <a:pt x="36" y="942"/>
                    <a:pt x="139" y="1002"/>
                  </a:cubicBezTo>
                  <a:cubicBezTo>
                    <a:pt x="172" y="1022"/>
                    <a:pt x="208" y="1031"/>
                    <a:pt x="245" y="1031"/>
                  </a:cubicBezTo>
                  <a:cubicBezTo>
                    <a:pt x="320" y="1031"/>
                    <a:pt x="392" y="993"/>
                    <a:pt x="431" y="922"/>
                  </a:cubicBezTo>
                  <a:lnTo>
                    <a:pt x="777" y="324"/>
                  </a:lnTo>
                  <a:cubicBezTo>
                    <a:pt x="837" y="220"/>
                    <a:pt x="803" y="90"/>
                    <a:pt x="699" y="31"/>
                  </a:cubicBezTo>
                  <a:cubicBezTo>
                    <a:pt x="665" y="10"/>
                    <a:pt x="628" y="1"/>
                    <a:pt x="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3"/>
            <p:cNvSpPr/>
            <p:nvPr/>
          </p:nvSpPr>
          <p:spPr>
            <a:xfrm>
              <a:off x="4416344" y="2681082"/>
              <a:ext cx="22672" cy="27800"/>
            </a:xfrm>
            <a:custGeom>
              <a:rect b="b" l="l" r="r" t="t"/>
              <a:pathLst>
                <a:path extrusionOk="0" h="1030" w="840">
                  <a:moveTo>
                    <a:pt x="247" y="0"/>
                  </a:moveTo>
                  <a:cubicBezTo>
                    <a:pt x="210" y="0"/>
                    <a:pt x="173" y="10"/>
                    <a:pt x="139" y="29"/>
                  </a:cubicBezTo>
                  <a:cubicBezTo>
                    <a:pt x="36" y="88"/>
                    <a:pt x="0" y="220"/>
                    <a:pt x="61" y="324"/>
                  </a:cubicBezTo>
                  <a:lnTo>
                    <a:pt x="405" y="921"/>
                  </a:lnTo>
                  <a:cubicBezTo>
                    <a:pt x="446" y="990"/>
                    <a:pt x="518" y="1029"/>
                    <a:pt x="592" y="1029"/>
                  </a:cubicBezTo>
                  <a:cubicBezTo>
                    <a:pt x="628" y="1029"/>
                    <a:pt x="666" y="1020"/>
                    <a:pt x="699" y="1000"/>
                  </a:cubicBezTo>
                  <a:cubicBezTo>
                    <a:pt x="806" y="941"/>
                    <a:pt x="840" y="809"/>
                    <a:pt x="780" y="705"/>
                  </a:cubicBezTo>
                  <a:lnTo>
                    <a:pt x="434" y="109"/>
                  </a:lnTo>
                  <a:cubicBezTo>
                    <a:pt x="394" y="39"/>
                    <a:pt x="322" y="0"/>
                    <a:pt x="2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3"/>
            <p:cNvSpPr/>
            <p:nvPr/>
          </p:nvSpPr>
          <p:spPr>
            <a:xfrm>
              <a:off x="4556071" y="2922994"/>
              <a:ext cx="22672" cy="27827"/>
            </a:xfrm>
            <a:custGeom>
              <a:rect b="b" l="l" r="r" t="t"/>
              <a:pathLst>
                <a:path extrusionOk="0" h="1031" w="840">
                  <a:moveTo>
                    <a:pt x="247" y="1"/>
                  </a:moveTo>
                  <a:cubicBezTo>
                    <a:pt x="210" y="1"/>
                    <a:pt x="173" y="10"/>
                    <a:pt x="139" y="31"/>
                  </a:cubicBezTo>
                  <a:cubicBezTo>
                    <a:pt x="36" y="90"/>
                    <a:pt x="0" y="222"/>
                    <a:pt x="59" y="324"/>
                  </a:cubicBezTo>
                  <a:lnTo>
                    <a:pt x="405" y="922"/>
                  </a:lnTo>
                  <a:cubicBezTo>
                    <a:pt x="444" y="990"/>
                    <a:pt x="517" y="1031"/>
                    <a:pt x="591" y="1031"/>
                  </a:cubicBezTo>
                  <a:cubicBezTo>
                    <a:pt x="627" y="1031"/>
                    <a:pt x="666" y="1022"/>
                    <a:pt x="698" y="1002"/>
                  </a:cubicBezTo>
                  <a:cubicBezTo>
                    <a:pt x="803" y="939"/>
                    <a:pt x="840" y="809"/>
                    <a:pt x="779" y="706"/>
                  </a:cubicBezTo>
                  <a:lnTo>
                    <a:pt x="434" y="110"/>
                  </a:lnTo>
                  <a:cubicBezTo>
                    <a:pt x="394" y="40"/>
                    <a:pt x="321"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3"/>
            <p:cNvSpPr/>
            <p:nvPr/>
          </p:nvSpPr>
          <p:spPr>
            <a:xfrm>
              <a:off x="4603790" y="2875248"/>
              <a:ext cx="29446" cy="21052"/>
            </a:xfrm>
            <a:custGeom>
              <a:rect b="b" l="l" r="r" t="t"/>
              <a:pathLst>
                <a:path extrusionOk="0" h="780" w="1091">
                  <a:moveTo>
                    <a:pt x="248" y="1"/>
                  </a:moveTo>
                  <a:cubicBezTo>
                    <a:pt x="173" y="1"/>
                    <a:pt x="100" y="40"/>
                    <a:pt x="60" y="109"/>
                  </a:cubicBezTo>
                  <a:cubicBezTo>
                    <a:pt x="1" y="212"/>
                    <a:pt x="37" y="345"/>
                    <a:pt x="140" y="404"/>
                  </a:cubicBezTo>
                  <a:lnTo>
                    <a:pt x="737" y="750"/>
                  </a:lnTo>
                  <a:cubicBezTo>
                    <a:pt x="771" y="769"/>
                    <a:pt x="807" y="779"/>
                    <a:pt x="843" y="779"/>
                  </a:cubicBezTo>
                  <a:cubicBezTo>
                    <a:pt x="918" y="779"/>
                    <a:pt x="991" y="740"/>
                    <a:pt x="1030" y="671"/>
                  </a:cubicBezTo>
                  <a:cubicBezTo>
                    <a:pt x="1091" y="566"/>
                    <a:pt x="1056" y="435"/>
                    <a:pt x="952" y="375"/>
                  </a:cubicBezTo>
                  <a:lnTo>
                    <a:pt x="355" y="29"/>
                  </a:lnTo>
                  <a:cubicBezTo>
                    <a:pt x="322" y="10"/>
                    <a:pt x="285" y="1"/>
                    <a:pt x="2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3"/>
            <p:cNvSpPr/>
            <p:nvPr/>
          </p:nvSpPr>
          <p:spPr>
            <a:xfrm>
              <a:off x="4361851" y="2735602"/>
              <a:ext cx="29473" cy="21052"/>
            </a:xfrm>
            <a:custGeom>
              <a:rect b="b" l="l" r="r" t="t"/>
              <a:pathLst>
                <a:path extrusionOk="0" h="780" w="1092">
                  <a:moveTo>
                    <a:pt x="248" y="1"/>
                  </a:moveTo>
                  <a:cubicBezTo>
                    <a:pt x="174" y="1"/>
                    <a:pt x="101" y="40"/>
                    <a:pt x="61" y="109"/>
                  </a:cubicBezTo>
                  <a:cubicBezTo>
                    <a:pt x="0" y="212"/>
                    <a:pt x="36" y="345"/>
                    <a:pt x="141" y="404"/>
                  </a:cubicBezTo>
                  <a:lnTo>
                    <a:pt x="737" y="750"/>
                  </a:lnTo>
                  <a:cubicBezTo>
                    <a:pt x="772" y="769"/>
                    <a:pt x="808" y="779"/>
                    <a:pt x="844" y="779"/>
                  </a:cubicBezTo>
                  <a:cubicBezTo>
                    <a:pt x="918" y="779"/>
                    <a:pt x="990" y="740"/>
                    <a:pt x="1031" y="671"/>
                  </a:cubicBezTo>
                  <a:cubicBezTo>
                    <a:pt x="1091" y="565"/>
                    <a:pt x="1055" y="435"/>
                    <a:pt x="953" y="375"/>
                  </a:cubicBezTo>
                  <a:lnTo>
                    <a:pt x="355" y="29"/>
                  </a:lnTo>
                  <a:cubicBezTo>
                    <a:pt x="321" y="10"/>
                    <a:pt x="285" y="1"/>
                    <a:pt x="2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3"/>
            <p:cNvSpPr/>
            <p:nvPr/>
          </p:nvSpPr>
          <p:spPr>
            <a:xfrm>
              <a:off x="4603763" y="2735602"/>
              <a:ext cx="29473" cy="21052"/>
            </a:xfrm>
            <a:custGeom>
              <a:rect b="b" l="l" r="r" t="t"/>
              <a:pathLst>
                <a:path extrusionOk="0" h="780" w="1092">
                  <a:moveTo>
                    <a:pt x="843" y="1"/>
                  </a:moveTo>
                  <a:cubicBezTo>
                    <a:pt x="807" y="1"/>
                    <a:pt x="771" y="10"/>
                    <a:pt x="737" y="29"/>
                  </a:cubicBezTo>
                  <a:lnTo>
                    <a:pt x="139" y="375"/>
                  </a:lnTo>
                  <a:cubicBezTo>
                    <a:pt x="36" y="435"/>
                    <a:pt x="0" y="566"/>
                    <a:pt x="60" y="671"/>
                  </a:cubicBezTo>
                  <a:cubicBezTo>
                    <a:pt x="100" y="739"/>
                    <a:pt x="173" y="779"/>
                    <a:pt x="246" y="779"/>
                  </a:cubicBezTo>
                  <a:cubicBezTo>
                    <a:pt x="283" y="779"/>
                    <a:pt x="320" y="769"/>
                    <a:pt x="353" y="750"/>
                  </a:cubicBezTo>
                  <a:lnTo>
                    <a:pt x="950" y="404"/>
                  </a:lnTo>
                  <a:cubicBezTo>
                    <a:pt x="1057" y="342"/>
                    <a:pt x="1092" y="212"/>
                    <a:pt x="1031" y="109"/>
                  </a:cubicBezTo>
                  <a:cubicBezTo>
                    <a:pt x="991" y="40"/>
                    <a:pt x="918" y="1"/>
                    <a:pt x="8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3"/>
            <p:cNvSpPr/>
            <p:nvPr/>
          </p:nvSpPr>
          <p:spPr>
            <a:xfrm>
              <a:off x="4361851" y="2875248"/>
              <a:ext cx="29473" cy="21052"/>
            </a:xfrm>
            <a:custGeom>
              <a:rect b="b" l="l" r="r" t="t"/>
              <a:pathLst>
                <a:path extrusionOk="0" h="780" w="1092">
                  <a:moveTo>
                    <a:pt x="844" y="1"/>
                  </a:moveTo>
                  <a:cubicBezTo>
                    <a:pt x="807" y="1"/>
                    <a:pt x="770" y="10"/>
                    <a:pt x="737" y="29"/>
                  </a:cubicBezTo>
                  <a:lnTo>
                    <a:pt x="141" y="375"/>
                  </a:lnTo>
                  <a:cubicBezTo>
                    <a:pt x="36" y="435"/>
                    <a:pt x="0" y="566"/>
                    <a:pt x="61" y="671"/>
                  </a:cubicBezTo>
                  <a:cubicBezTo>
                    <a:pt x="100" y="739"/>
                    <a:pt x="172" y="779"/>
                    <a:pt x="246" y="779"/>
                  </a:cubicBezTo>
                  <a:cubicBezTo>
                    <a:pt x="282" y="779"/>
                    <a:pt x="321" y="769"/>
                    <a:pt x="353" y="750"/>
                  </a:cubicBezTo>
                  <a:lnTo>
                    <a:pt x="951" y="404"/>
                  </a:lnTo>
                  <a:cubicBezTo>
                    <a:pt x="1055" y="345"/>
                    <a:pt x="1091" y="212"/>
                    <a:pt x="1032" y="109"/>
                  </a:cubicBezTo>
                  <a:cubicBezTo>
                    <a:pt x="992" y="40"/>
                    <a:pt x="919" y="1"/>
                    <a:pt x="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43"/>
          <p:cNvGrpSpPr/>
          <p:nvPr/>
        </p:nvGrpSpPr>
        <p:grpSpPr>
          <a:xfrm>
            <a:off x="6593600" y="2658033"/>
            <a:ext cx="371598" cy="340614"/>
            <a:chOff x="6593600" y="2658033"/>
            <a:chExt cx="371598" cy="340614"/>
          </a:xfrm>
        </p:grpSpPr>
        <p:sp>
          <p:nvSpPr>
            <p:cNvPr id="5009" name="Google Shape;5009;p43"/>
            <p:cNvSpPr/>
            <p:nvPr/>
          </p:nvSpPr>
          <p:spPr>
            <a:xfrm>
              <a:off x="6593600" y="2658033"/>
              <a:ext cx="371598" cy="340614"/>
            </a:xfrm>
            <a:custGeom>
              <a:rect b="b" l="l" r="r" t="t"/>
              <a:pathLst>
                <a:path extrusionOk="0" h="12620" w="13768">
                  <a:moveTo>
                    <a:pt x="8952" y="430"/>
                  </a:moveTo>
                  <a:cubicBezTo>
                    <a:pt x="8959" y="430"/>
                    <a:pt x="8967" y="437"/>
                    <a:pt x="8967" y="444"/>
                  </a:cubicBezTo>
                  <a:lnTo>
                    <a:pt x="8967" y="919"/>
                  </a:lnTo>
                  <a:lnTo>
                    <a:pt x="8477" y="919"/>
                  </a:lnTo>
                  <a:lnTo>
                    <a:pt x="8477" y="444"/>
                  </a:lnTo>
                  <a:cubicBezTo>
                    <a:pt x="8477" y="437"/>
                    <a:pt x="8485" y="430"/>
                    <a:pt x="8492" y="430"/>
                  </a:cubicBezTo>
                  <a:close/>
                  <a:moveTo>
                    <a:pt x="8967" y="1352"/>
                  </a:moveTo>
                  <a:lnTo>
                    <a:pt x="8967" y="6671"/>
                  </a:lnTo>
                  <a:lnTo>
                    <a:pt x="8477" y="6671"/>
                  </a:lnTo>
                  <a:lnTo>
                    <a:pt x="8477" y="1352"/>
                  </a:lnTo>
                  <a:close/>
                  <a:moveTo>
                    <a:pt x="1837" y="2731"/>
                  </a:moveTo>
                  <a:lnTo>
                    <a:pt x="1837" y="7591"/>
                  </a:lnTo>
                  <a:lnTo>
                    <a:pt x="1348" y="7591"/>
                  </a:lnTo>
                  <a:lnTo>
                    <a:pt x="1348" y="2976"/>
                  </a:lnTo>
                  <a:cubicBezTo>
                    <a:pt x="1348" y="2843"/>
                    <a:pt x="1458" y="2731"/>
                    <a:pt x="1593" y="2731"/>
                  </a:cubicBezTo>
                  <a:close/>
                  <a:moveTo>
                    <a:pt x="8955" y="7101"/>
                  </a:moveTo>
                  <a:lnTo>
                    <a:pt x="8722" y="7685"/>
                  </a:lnTo>
                  <a:lnTo>
                    <a:pt x="8489" y="7101"/>
                  </a:lnTo>
                  <a:close/>
                  <a:moveTo>
                    <a:pt x="6884" y="2271"/>
                  </a:moveTo>
                  <a:cubicBezTo>
                    <a:pt x="7019" y="2271"/>
                    <a:pt x="7129" y="2381"/>
                    <a:pt x="7129" y="2514"/>
                  </a:cubicBezTo>
                  <a:lnTo>
                    <a:pt x="7129" y="8955"/>
                  </a:lnTo>
                  <a:lnTo>
                    <a:pt x="7127" y="8955"/>
                  </a:lnTo>
                  <a:lnTo>
                    <a:pt x="7127" y="9474"/>
                  </a:lnTo>
                  <a:cubicBezTo>
                    <a:pt x="7050" y="9445"/>
                    <a:pt x="6969" y="9429"/>
                    <a:pt x="6883" y="9429"/>
                  </a:cubicBezTo>
                  <a:lnTo>
                    <a:pt x="3188" y="9429"/>
                  </a:lnTo>
                  <a:lnTo>
                    <a:pt x="3188" y="8264"/>
                  </a:lnTo>
                  <a:cubicBezTo>
                    <a:pt x="3188" y="7891"/>
                    <a:pt x="2884" y="7590"/>
                    <a:pt x="2513" y="7590"/>
                  </a:cubicBezTo>
                  <a:lnTo>
                    <a:pt x="2269" y="7590"/>
                  </a:lnTo>
                  <a:lnTo>
                    <a:pt x="2269" y="2271"/>
                  </a:lnTo>
                  <a:close/>
                  <a:moveTo>
                    <a:pt x="12418" y="2271"/>
                  </a:moveTo>
                  <a:lnTo>
                    <a:pt x="12418" y="9429"/>
                  </a:lnTo>
                  <a:lnTo>
                    <a:pt x="7803" y="9429"/>
                  </a:lnTo>
                  <a:cubicBezTo>
                    <a:pt x="7716" y="9429"/>
                    <a:pt x="7635" y="9445"/>
                    <a:pt x="7558" y="9474"/>
                  </a:cubicBezTo>
                  <a:lnTo>
                    <a:pt x="7558" y="8955"/>
                  </a:lnTo>
                  <a:lnTo>
                    <a:pt x="7557" y="8955"/>
                  </a:lnTo>
                  <a:lnTo>
                    <a:pt x="7557" y="2514"/>
                  </a:lnTo>
                  <a:cubicBezTo>
                    <a:pt x="7557" y="2381"/>
                    <a:pt x="7667" y="2271"/>
                    <a:pt x="7802" y="2271"/>
                  </a:cubicBezTo>
                  <a:lnTo>
                    <a:pt x="8046" y="2271"/>
                  </a:lnTo>
                  <a:lnTo>
                    <a:pt x="8046" y="7115"/>
                  </a:lnTo>
                  <a:cubicBezTo>
                    <a:pt x="8046" y="7143"/>
                    <a:pt x="8050" y="7170"/>
                    <a:pt x="8062" y="7195"/>
                  </a:cubicBezTo>
                  <a:lnTo>
                    <a:pt x="8521" y="8345"/>
                  </a:lnTo>
                  <a:cubicBezTo>
                    <a:pt x="8554" y="8426"/>
                    <a:pt x="8634" y="8481"/>
                    <a:pt x="8722" y="8481"/>
                  </a:cubicBezTo>
                  <a:cubicBezTo>
                    <a:pt x="8810" y="8481"/>
                    <a:pt x="8890" y="8426"/>
                    <a:pt x="8923" y="8345"/>
                  </a:cubicBezTo>
                  <a:lnTo>
                    <a:pt x="9382" y="7195"/>
                  </a:lnTo>
                  <a:cubicBezTo>
                    <a:pt x="9394" y="7170"/>
                    <a:pt x="9399" y="7143"/>
                    <a:pt x="9399" y="7115"/>
                  </a:cubicBezTo>
                  <a:lnTo>
                    <a:pt x="9399" y="2271"/>
                  </a:lnTo>
                  <a:close/>
                  <a:moveTo>
                    <a:pt x="6883" y="9862"/>
                  </a:moveTo>
                  <a:cubicBezTo>
                    <a:pt x="7016" y="9862"/>
                    <a:pt x="7127" y="9972"/>
                    <a:pt x="7127" y="10105"/>
                  </a:cubicBezTo>
                  <a:lnTo>
                    <a:pt x="7127" y="10350"/>
                  </a:lnTo>
                  <a:lnTo>
                    <a:pt x="3188" y="10350"/>
                  </a:lnTo>
                  <a:lnTo>
                    <a:pt x="3188" y="9862"/>
                  </a:lnTo>
                  <a:close/>
                  <a:moveTo>
                    <a:pt x="13091" y="2731"/>
                  </a:moveTo>
                  <a:cubicBezTo>
                    <a:pt x="13225" y="2731"/>
                    <a:pt x="13336" y="2843"/>
                    <a:pt x="13336" y="2976"/>
                  </a:cubicBezTo>
                  <a:lnTo>
                    <a:pt x="13337" y="10105"/>
                  </a:lnTo>
                  <a:cubicBezTo>
                    <a:pt x="13337" y="10240"/>
                    <a:pt x="13227" y="10350"/>
                    <a:pt x="13093" y="10350"/>
                  </a:cubicBezTo>
                  <a:lnTo>
                    <a:pt x="7557" y="10350"/>
                  </a:lnTo>
                  <a:lnTo>
                    <a:pt x="7557" y="10105"/>
                  </a:lnTo>
                  <a:cubicBezTo>
                    <a:pt x="7557" y="9972"/>
                    <a:pt x="7667" y="9862"/>
                    <a:pt x="7802" y="9862"/>
                  </a:cubicBezTo>
                  <a:lnTo>
                    <a:pt x="12631" y="9862"/>
                  </a:lnTo>
                  <a:cubicBezTo>
                    <a:pt x="12751" y="9862"/>
                    <a:pt x="12847" y="9765"/>
                    <a:pt x="12847" y="9646"/>
                  </a:cubicBezTo>
                  <a:lnTo>
                    <a:pt x="12847" y="2731"/>
                  </a:lnTo>
                  <a:close/>
                  <a:moveTo>
                    <a:pt x="2512" y="8020"/>
                  </a:moveTo>
                  <a:cubicBezTo>
                    <a:pt x="2645" y="8020"/>
                    <a:pt x="2756" y="8130"/>
                    <a:pt x="2756" y="8264"/>
                  </a:cubicBezTo>
                  <a:lnTo>
                    <a:pt x="2756" y="11269"/>
                  </a:lnTo>
                  <a:lnTo>
                    <a:pt x="428" y="11269"/>
                  </a:lnTo>
                  <a:lnTo>
                    <a:pt x="428" y="8264"/>
                  </a:lnTo>
                  <a:cubicBezTo>
                    <a:pt x="428" y="8130"/>
                    <a:pt x="538" y="8020"/>
                    <a:pt x="672" y="8020"/>
                  </a:cubicBezTo>
                  <a:close/>
                  <a:moveTo>
                    <a:pt x="2756" y="11702"/>
                  </a:moveTo>
                  <a:lnTo>
                    <a:pt x="2756" y="11946"/>
                  </a:lnTo>
                  <a:cubicBezTo>
                    <a:pt x="2756" y="12079"/>
                    <a:pt x="2645" y="12189"/>
                    <a:pt x="2512" y="12189"/>
                  </a:cubicBezTo>
                  <a:lnTo>
                    <a:pt x="672" y="12189"/>
                  </a:lnTo>
                  <a:cubicBezTo>
                    <a:pt x="538" y="12189"/>
                    <a:pt x="428" y="12079"/>
                    <a:pt x="428" y="11946"/>
                  </a:cubicBezTo>
                  <a:lnTo>
                    <a:pt x="428" y="11702"/>
                  </a:lnTo>
                  <a:close/>
                  <a:moveTo>
                    <a:pt x="8492" y="0"/>
                  </a:moveTo>
                  <a:cubicBezTo>
                    <a:pt x="8246" y="0"/>
                    <a:pt x="8048" y="198"/>
                    <a:pt x="8048" y="444"/>
                  </a:cubicBezTo>
                  <a:lnTo>
                    <a:pt x="8048" y="1840"/>
                  </a:lnTo>
                  <a:lnTo>
                    <a:pt x="7803" y="1840"/>
                  </a:lnTo>
                  <a:cubicBezTo>
                    <a:pt x="7626" y="1840"/>
                    <a:pt x="7463" y="1909"/>
                    <a:pt x="7344" y="2021"/>
                  </a:cubicBezTo>
                  <a:cubicBezTo>
                    <a:pt x="7223" y="1909"/>
                    <a:pt x="7062" y="1840"/>
                    <a:pt x="6884" y="1840"/>
                  </a:cubicBezTo>
                  <a:lnTo>
                    <a:pt x="2054" y="1840"/>
                  </a:lnTo>
                  <a:cubicBezTo>
                    <a:pt x="1934" y="1840"/>
                    <a:pt x="1839" y="1935"/>
                    <a:pt x="1839" y="2055"/>
                  </a:cubicBezTo>
                  <a:lnTo>
                    <a:pt x="1839" y="2300"/>
                  </a:lnTo>
                  <a:lnTo>
                    <a:pt x="1594" y="2300"/>
                  </a:lnTo>
                  <a:cubicBezTo>
                    <a:pt x="1222" y="2300"/>
                    <a:pt x="920" y="2604"/>
                    <a:pt x="920" y="2974"/>
                  </a:cubicBezTo>
                  <a:lnTo>
                    <a:pt x="920" y="7590"/>
                  </a:lnTo>
                  <a:lnTo>
                    <a:pt x="675" y="7590"/>
                  </a:lnTo>
                  <a:cubicBezTo>
                    <a:pt x="303" y="7590"/>
                    <a:pt x="1" y="7894"/>
                    <a:pt x="1" y="8264"/>
                  </a:cubicBezTo>
                  <a:lnTo>
                    <a:pt x="1" y="11943"/>
                  </a:lnTo>
                  <a:cubicBezTo>
                    <a:pt x="1" y="12317"/>
                    <a:pt x="305" y="12619"/>
                    <a:pt x="675" y="12619"/>
                  </a:cubicBezTo>
                  <a:lnTo>
                    <a:pt x="2515" y="12619"/>
                  </a:lnTo>
                  <a:cubicBezTo>
                    <a:pt x="2888" y="12619"/>
                    <a:pt x="3190" y="12315"/>
                    <a:pt x="3190" y="11943"/>
                  </a:cubicBezTo>
                  <a:lnTo>
                    <a:pt x="3190" y="10778"/>
                  </a:lnTo>
                  <a:lnTo>
                    <a:pt x="7129" y="10778"/>
                  </a:lnTo>
                  <a:lnTo>
                    <a:pt x="7129" y="10793"/>
                  </a:lnTo>
                  <a:cubicBezTo>
                    <a:pt x="7129" y="10913"/>
                    <a:pt x="7224" y="11008"/>
                    <a:pt x="7344" y="11008"/>
                  </a:cubicBezTo>
                  <a:cubicBezTo>
                    <a:pt x="7463" y="11008"/>
                    <a:pt x="7558" y="10913"/>
                    <a:pt x="7558" y="10793"/>
                  </a:cubicBezTo>
                  <a:lnTo>
                    <a:pt x="7558" y="10778"/>
                  </a:lnTo>
                  <a:lnTo>
                    <a:pt x="13093" y="10778"/>
                  </a:lnTo>
                  <a:cubicBezTo>
                    <a:pt x="13466" y="10778"/>
                    <a:pt x="13767" y="10474"/>
                    <a:pt x="13767" y="10104"/>
                  </a:cubicBezTo>
                  <a:lnTo>
                    <a:pt x="13767" y="2974"/>
                  </a:lnTo>
                  <a:cubicBezTo>
                    <a:pt x="13767" y="2604"/>
                    <a:pt x="13463" y="2300"/>
                    <a:pt x="13091" y="2300"/>
                  </a:cubicBezTo>
                  <a:lnTo>
                    <a:pt x="12847" y="2300"/>
                  </a:lnTo>
                  <a:lnTo>
                    <a:pt x="12847" y="2055"/>
                  </a:lnTo>
                  <a:cubicBezTo>
                    <a:pt x="12847" y="1935"/>
                    <a:pt x="12751" y="1840"/>
                    <a:pt x="12631" y="1840"/>
                  </a:cubicBezTo>
                  <a:lnTo>
                    <a:pt x="9396" y="1840"/>
                  </a:lnTo>
                  <a:lnTo>
                    <a:pt x="9396" y="444"/>
                  </a:lnTo>
                  <a:cubicBezTo>
                    <a:pt x="9396" y="198"/>
                    <a:pt x="9198" y="0"/>
                    <a:pt x="89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43"/>
            <p:cNvSpPr/>
            <p:nvPr/>
          </p:nvSpPr>
          <p:spPr>
            <a:xfrm>
              <a:off x="6618296" y="2937352"/>
              <a:ext cx="36517" cy="11687"/>
            </a:xfrm>
            <a:custGeom>
              <a:rect b="b" l="l" r="r" t="t"/>
              <a:pathLst>
                <a:path extrusionOk="0" h="433" w="1353">
                  <a:moveTo>
                    <a:pt x="216" y="1"/>
                  </a:moveTo>
                  <a:cubicBezTo>
                    <a:pt x="97" y="1"/>
                    <a:pt x="0" y="96"/>
                    <a:pt x="0" y="216"/>
                  </a:cubicBezTo>
                  <a:cubicBezTo>
                    <a:pt x="0" y="335"/>
                    <a:pt x="97" y="432"/>
                    <a:pt x="216" y="432"/>
                  </a:cubicBezTo>
                  <a:lnTo>
                    <a:pt x="1136" y="432"/>
                  </a:lnTo>
                  <a:cubicBezTo>
                    <a:pt x="1257" y="432"/>
                    <a:pt x="1352" y="335"/>
                    <a:pt x="1352" y="216"/>
                  </a:cubicBezTo>
                  <a:cubicBezTo>
                    <a:pt x="1352" y="96"/>
                    <a:pt x="1257" y="1"/>
                    <a:pt x="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3"/>
            <p:cNvSpPr/>
            <p:nvPr/>
          </p:nvSpPr>
          <p:spPr>
            <a:xfrm>
              <a:off x="6618296" y="2912522"/>
              <a:ext cx="36517" cy="11633"/>
            </a:xfrm>
            <a:custGeom>
              <a:rect b="b" l="l" r="r" t="t"/>
              <a:pathLst>
                <a:path extrusionOk="0" h="431" w="1353">
                  <a:moveTo>
                    <a:pt x="216" y="0"/>
                  </a:moveTo>
                  <a:cubicBezTo>
                    <a:pt x="97" y="0"/>
                    <a:pt x="0" y="96"/>
                    <a:pt x="0" y="216"/>
                  </a:cubicBezTo>
                  <a:cubicBezTo>
                    <a:pt x="0" y="335"/>
                    <a:pt x="97" y="430"/>
                    <a:pt x="216" y="430"/>
                  </a:cubicBezTo>
                  <a:lnTo>
                    <a:pt x="1136" y="430"/>
                  </a:lnTo>
                  <a:cubicBezTo>
                    <a:pt x="1257" y="430"/>
                    <a:pt x="1352" y="335"/>
                    <a:pt x="1352" y="216"/>
                  </a:cubicBezTo>
                  <a:cubicBezTo>
                    <a:pt x="1352" y="96"/>
                    <a:pt x="1257"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3"/>
            <p:cNvSpPr/>
            <p:nvPr/>
          </p:nvSpPr>
          <p:spPr>
            <a:xfrm>
              <a:off x="6618296" y="2887718"/>
              <a:ext cx="36517" cy="11633"/>
            </a:xfrm>
            <a:custGeom>
              <a:rect b="b" l="l" r="r" t="t"/>
              <a:pathLst>
                <a:path extrusionOk="0" h="431" w="1353">
                  <a:moveTo>
                    <a:pt x="216" y="0"/>
                  </a:moveTo>
                  <a:cubicBezTo>
                    <a:pt x="97" y="0"/>
                    <a:pt x="0" y="96"/>
                    <a:pt x="0" y="216"/>
                  </a:cubicBezTo>
                  <a:cubicBezTo>
                    <a:pt x="0" y="335"/>
                    <a:pt x="97" y="430"/>
                    <a:pt x="216" y="430"/>
                  </a:cubicBezTo>
                  <a:lnTo>
                    <a:pt x="1136" y="430"/>
                  </a:lnTo>
                  <a:cubicBezTo>
                    <a:pt x="1257" y="430"/>
                    <a:pt x="1352" y="335"/>
                    <a:pt x="1352" y="216"/>
                  </a:cubicBezTo>
                  <a:cubicBezTo>
                    <a:pt x="1352" y="96"/>
                    <a:pt x="1257"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3"/>
            <p:cNvSpPr/>
            <p:nvPr/>
          </p:nvSpPr>
          <p:spPr>
            <a:xfrm>
              <a:off x="6630712" y="2974626"/>
              <a:ext cx="11741" cy="11633"/>
            </a:xfrm>
            <a:custGeom>
              <a:rect b="b" l="l" r="r" t="t"/>
              <a:pathLst>
                <a:path extrusionOk="0" h="431" w="435">
                  <a:moveTo>
                    <a:pt x="216" y="0"/>
                  </a:moveTo>
                  <a:cubicBezTo>
                    <a:pt x="96" y="0"/>
                    <a:pt x="1" y="96"/>
                    <a:pt x="1" y="216"/>
                  </a:cubicBezTo>
                  <a:cubicBezTo>
                    <a:pt x="1" y="335"/>
                    <a:pt x="98" y="430"/>
                    <a:pt x="218" y="430"/>
                  </a:cubicBezTo>
                  <a:cubicBezTo>
                    <a:pt x="336" y="430"/>
                    <a:pt x="433" y="335"/>
                    <a:pt x="433" y="216"/>
                  </a:cubicBezTo>
                  <a:cubicBezTo>
                    <a:pt x="435" y="96"/>
                    <a:pt x="336"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3"/>
            <p:cNvSpPr/>
            <p:nvPr/>
          </p:nvSpPr>
          <p:spPr>
            <a:xfrm>
              <a:off x="6674139" y="2738733"/>
              <a:ext cx="92387" cy="11660"/>
            </a:xfrm>
            <a:custGeom>
              <a:rect b="b" l="l" r="r" t="t"/>
              <a:pathLst>
                <a:path extrusionOk="0" h="432" w="3423">
                  <a:moveTo>
                    <a:pt x="217" y="0"/>
                  </a:moveTo>
                  <a:cubicBezTo>
                    <a:pt x="98" y="0"/>
                    <a:pt x="1" y="96"/>
                    <a:pt x="1" y="216"/>
                  </a:cubicBezTo>
                  <a:cubicBezTo>
                    <a:pt x="1" y="335"/>
                    <a:pt x="98" y="432"/>
                    <a:pt x="217" y="432"/>
                  </a:cubicBezTo>
                  <a:lnTo>
                    <a:pt x="3207" y="432"/>
                  </a:lnTo>
                  <a:cubicBezTo>
                    <a:pt x="3327" y="432"/>
                    <a:pt x="3422" y="335"/>
                    <a:pt x="3422" y="216"/>
                  </a:cubicBezTo>
                  <a:cubicBezTo>
                    <a:pt x="3422" y="96"/>
                    <a:pt x="3327" y="0"/>
                    <a:pt x="3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3"/>
            <p:cNvSpPr/>
            <p:nvPr/>
          </p:nvSpPr>
          <p:spPr>
            <a:xfrm>
              <a:off x="6717620" y="2763537"/>
              <a:ext cx="48933" cy="11660"/>
            </a:xfrm>
            <a:custGeom>
              <a:rect b="b" l="l" r="r" t="t"/>
              <a:pathLst>
                <a:path extrusionOk="0" h="432" w="1813">
                  <a:moveTo>
                    <a:pt x="216" y="0"/>
                  </a:moveTo>
                  <a:cubicBezTo>
                    <a:pt x="96" y="0"/>
                    <a:pt x="1" y="96"/>
                    <a:pt x="1" y="216"/>
                  </a:cubicBezTo>
                  <a:cubicBezTo>
                    <a:pt x="1" y="335"/>
                    <a:pt x="96" y="432"/>
                    <a:pt x="216" y="432"/>
                  </a:cubicBezTo>
                  <a:lnTo>
                    <a:pt x="1596" y="432"/>
                  </a:lnTo>
                  <a:cubicBezTo>
                    <a:pt x="1716" y="432"/>
                    <a:pt x="1811" y="335"/>
                    <a:pt x="1811" y="216"/>
                  </a:cubicBezTo>
                  <a:cubicBezTo>
                    <a:pt x="1813" y="96"/>
                    <a:pt x="1716"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43"/>
            <p:cNvSpPr/>
            <p:nvPr/>
          </p:nvSpPr>
          <p:spPr>
            <a:xfrm>
              <a:off x="6674220" y="2763537"/>
              <a:ext cx="30229" cy="11660"/>
            </a:xfrm>
            <a:custGeom>
              <a:rect b="b" l="l" r="r" t="t"/>
              <a:pathLst>
                <a:path extrusionOk="0" h="432" w="1120">
                  <a:moveTo>
                    <a:pt x="215" y="0"/>
                  </a:moveTo>
                  <a:cubicBezTo>
                    <a:pt x="96" y="0"/>
                    <a:pt x="1" y="96"/>
                    <a:pt x="1" y="216"/>
                  </a:cubicBezTo>
                  <a:cubicBezTo>
                    <a:pt x="1" y="335"/>
                    <a:pt x="96" y="432"/>
                    <a:pt x="215" y="432"/>
                  </a:cubicBezTo>
                  <a:lnTo>
                    <a:pt x="905" y="432"/>
                  </a:lnTo>
                  <a:cubicBezTo>
                    <a:pt x="1024" y="432"/>
                    <a:pt x="1120" y="335"/>
                    <a:pt x="1120" y="216"/>
                  </a:cubicBezTo>
                  <a:cubicBezTo>
                    <a:pt x="1120" y="96"/>
                    <a:pt x="1024"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3"/>
            <p:cNvSpPr/>
            <p:nvPr/>
          </p:nvSpPr>
          <p:spPr>
            <a:xfrm>
              <a:off x="6674139" y="2788368"/>
              <a:ext cx="42725" cy="11687"/>
            </a:xfrm>
            <a:custGeom>
              <a:rect b="b" l="l" r="r" t="t"/>
              <a:pathLst>
                <a:path extrusionOk="0" h="433" w="1583">
                  <a:moveTo>
                    <a:pt x="217" y="1"/>
                  </a:moveTo>
                  <a:cubicBezTo>
                    <a:pt x="96" y="1"/>
                    <a:pt x="1" y="98"/>
                    <a:pt x="1" y="216"/>
                  </a:cubicBezTo>
                  <a:cubicBezTo>
                    <a:pt x="1" y="337"/>
                    <a:pt x="96" y="432"/>
                    <a:pt x="217" y="432"/>
                  </a:cubicBezTo>
                  <a:lnTo>
                    <a:pt x="1367" y="432"/>
                  </a:lnTo>
                  <a:cubicBezTo>
                    <a:pt x="1487" y="432"/>
                    <a:pt x="1583" y="337"/>
                    <a:pt x="1583" y="216"/>
                  </a:cubicBezTo>
                  <a:cubicBezTo>
                    <a:pt x="1583" y="98"/>
                    <a:pt x="1487"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43"/>
          <p:cNvGrpSpPr/>
          <p:nvPr/>
        </p:nvGrpSpPr>
        <p:grpSpPr>
          <a:xfrm>
            <a:off x="7870713" y="2642487"/>
            <a:ext cx="284798" cy="371706"/>
            <a:chOff x="7870713" y="2642487"/>
            <a:chExt cx="284798" cy="371706"/>
          </a:xfrm>
        </p:grpSpPr>
        <p:sp>
          <p:nvSpPr>
            <p:cNvPr id="5019" name="Google Shape;5019;p43"/>
            <p:cNvSpPr/>
            <p:nvPr/>
          </p:nvSpPr>
          <p:spPr>
            <a:xfrm>
              <a:off x="7920375" y="2710798"/>
              <a:ext cx="185448" cy="141967"/>
            </a:xfrm>
            <a:custGeom>
              <a:rect b="b" l="l" r="r" t="t"/>
              <a:pathLst>
                <a:path extrusionOk="0" h="5260" w="6871">
                  <a:moveTo>
                    <a:pt x="4594" y="432"/>
                  </a:moveTo>
                  <a:cubicBezTo>
                    <a:pt x="5288" y="432"/>
                    <a:pt x="6096" y="588"/>
                    <a:pt x="6439" y="663"/>
                  </a:cubicBezTo>
                  <a:lnTo>
                    <a:pt x="6439" y="4546"/>
                  </a:lnTo>
                  <a:cubicBezTo>
                    <a:pt x="6044" y="4464"/>
                    <a:pt x="5278" y="4326"/>
                    <a:pt x="4594" y="4326"/>
                  </a:cubicBezTo>
                  <a:cubicBezTo>
                    <a:pt x="4590" y="4326"/>
                    <a:pt x="4587" y="4326"/>
                    <a:pt x="4583" y="4326"/>
                  </a:cubicBezTo>
                  <a:cubicBezTo>
                    <a:pt x="3963" y="4326"/>
                    <a:pt x="3616" y="4451"/>
                    <a:pt x="3437" y="4552"/>
                  </a:cubicBezTo>
                  <a:cubicBezTo>
                    <a:pt x="3256" y="4451"/>
                    <a:pt x="2908" y="4326"/>
                    <a:pt x="2278" y="4326"/>
                  </a:cubicBezTo>
                  <a:cubicBezTo>
                    <a:pt x="1592" y="4326"/>
                    <a:pt x="828" y="4465"/>
                    <a:pt x="433" y="4546"/>
                  </a:cubicBezTo>
                  <a:lnTo>
                    <a:pt x="433" y="663"/>
                  </a:lnTo>
                  <a:cubicBezTo>
                    <a:pt x="773" y="588"/>
                    <a:pt x="1581" y="432"/>
                    <a:pt x="2278" y="432"/>
                  </a:cubicBezTo>
                  <a:cubicBezTo>
                    <a:pt x="2997" y="432"/>
                    <a:pt x="3251" y="616"/>
                    <a:pt x="3281" y="642"/>
                  </a:cubicBezTo>
                  <a:cubicBezTo>
                    <a:pt x="3322" y="689"/>
                    <a:pt x="3372" y="718"/>
                    <a:pt x="3436" y="718"/>
                  </a:cubicBezTo>
                  <a:cubicBezTo>
                    <a:pt x="3498" y="718"/>
                    <a:pt x="3549" y="689"/>
                    <a:pt x="3589" y="642"/>
                  </a:cubicBezTo>
                  <a:cubicBezTo>
                    <a:pt x="3620" y="617"/>
                    <a:pt x="3873" y="432"/>
                    <a:pt x="4594" y="432"/>
                  </a:cubicBezTo>
                  <a:close/>
                  <a:moveTo>
                    <a:pt x="2275" y="0"/>
                  </a:moveTo>
                  <a:cubicBezTo>
                    <a:pt x="1320" y="0"/>
                    <a:pt x="211" y="270"/>
                    <a:pt x="164" y="281"/>
                  </a:cubicBezTo>
                  <a:cubicBezTo>
                    <a:pt x="68" y="304"/>
                    <a:pt x="0" y="391"/>
                    <a:pt x="0" y="491"/>
                  </a:cubicBezTo>
                  <a:lnTo>
                    <a:pt x="0" y="4811"/>
                  </a:lnTo>
                  <a:cubicBezTo>
                    <a:pt x="0" y="4856"/>
                    <a:pt x="10" y="4901"/>
                    <a:pt x="38" y="4937"/>
                  </a:cubicBezTo>
                  <a:cubicBezTo>
                    <a:pt x="79" y="4998"/>
                    <a:pt x="146" y="5031"/>
                    <a:pt x="215" y="5031"/>
                  </a:cubicBezTo>
                  <a:cubicBezTo>
                    <a:pt x="232" y="5031"/>
                    <a:pt x="250" y="5028"/>
                    <a:pt x="268" y="5024"/>
                  </a:cubicBezTo>
                  <a:cubicBezTo>
                    <a:pt x="278" y="5023"/>
                    <a:pt x="1374" y="4756"/>
                    <a:pt x="2275" y="4756"/>
                  </a:cubicBezTo>
                  <a:cubicBezTo>
                    <a:pt x="2759" y="4756"/>
                    <a:pt x="3032" y="4840"/>
                    <a:pt x="3167" y="4901"/>
                  </a:cubicBezTo>
                  <a:cubicBezTo>
                    <a:pt x="3199" y="4915"/>
                    <a:pt x="3216" y="4947"/>
                    <a:pt x="3216" y="4979"/>
                  </a:cubicBezTo>
                  <a:lnTo>
                    <a:pt x="3216" y="5036"/>
                  </a:lnTo>
                  <a:cubicBezTo>
                    <a:pt x="3216" y="5153"/>
                    <a:pt x="3307" y="5256"/>
                    <a:pt x="3426" y="5260"/>
                  </a:cubicBezTo>
                  <a:cubicBezTo>
                    <a:pt x="3428" y="5260"/>
                    <a:pt x="3429" y="5260"/>
                    <a:pt x="3431" y="5260"/>
                  </a:cubicBezTo>
                  <a:cubicBezTo>
                    <a:pt x="3552" y="5260"/>
                    <a:pt x="3649" y="5164"/>
                    <a:pt x="3649" y="5044"/>
                  </a:cubicBezTo>
                  <a:lnTo>
                    <a:pt x="3649" y="4979"/>
                  </a:lnTo>
                  <a:cubicBezTo>
                    <a:pt x="3649" y="4947"/>
                    <a:pt x="3669" y="4915"/>
                    <a:pt x="3698" y="4901"/>
                  </a:cubicBezTo>
                  <a:cubicBezTo>
                    <a:pt x="3834" y="4840"/>
                    <a:pt x="4106" y="4755"/>
                    <a:pt x="4594" y="4755"/>
                  </a:cubicBezTo>
                  <a:cubicBezTo>
                    <a:pt x="5495" y="4755"/>
                    <a:pt x="6591" y="5021"/>
                    <a:pt x="6601" y="5023"/>
                  </a:cubicBezTo>
                  <a:cubicBezTo>
                    <a:pt x="6619" y="5027"/>
                    <a:pt x="6637" y="5029"/>
                    <a:pt x="6654" y="5029"/>
                  </a:cubicBezTo>
                  <a:cubicBezTo>
                    <a:pt x="6723" y="5029"/>
                    <a:pt x="6790" y="4996"/>
                    <a:pt x="6831" y="4934"/>
                  </a:cubicBezTo>
                  <a:cubicBezTo>
                    <a:pt x="6856" y="4897"/>
                    <a:pt x="6869" y="4853"/>
                    <a:pt x="6869" y="4805"/>
                  </a:cubicBezTo>
                  <a:lnTo>
                    <a:pt x="6869" y="485"/>
                  </a:lnTo>
                  <a:cubicBezTo>
                    <a:pt x="6870" y="390"/>
                    <a:pt x="6802" y="304"/>
                    <a:pt x="6707" y="281"/>
                  </a:cubicBezTo>
                  <a:cubicBezTo>
                    <a:pt x="6659" y="270"/>
                    <a:pt x="5550" y="0"/>
                    <a:pt x="4595" y="0"/>
                  </a:cubicBezTo>
                  <a:cubicBezTo>
                    <a:pt x="3967" y="0"/>
                    <a:pt x="3617" y="125"/>
                    <a:pt x="3436" y="226"/>
                  </a:cubicBezTo>
                  <a:cubicBezTo>
                    <a:pt x="3255" y="125"/>
                    <a:pt x="2905" y="0"/>
                    <a:pt x="2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3"/>
            <p:cNvSpPr/>
            <p:nvPr/>
          </p:nvSpPr>
          <p:spPr>
            <a:xfrm>
              <a:off x="8019077" y="2741864"/>
              <a:ext cx="62320" cy="14278"/>
            </a:xfrm>
            <a:custGeom>
              <a:rect b="b" l="l" r="r" t="t"/>
              <a:pathLst>
                <a:path extrusionOk="0" h="529" w="2309">
                  <a:moveTo>
                    <a:pt x="938" y="0"/>
                  </a:moveTo>
                  <a:cubicBezTo>
                    <a:pt x="656" y="0"/>
                    <a:pt x="404" y="26"/>
                    <a:pt x="189" y="77"/>
                  </a:cubicBezTo>
                  <a:cubicBezTo>
                    <a:pt x="73" y="103"/>
                    <a:pt x="0" y="219"/>
                    <a:pt x="28" y="334"/>
                  </a:cubicBezTo>
                  <a:cubicBezTo>
                    <a:pt x="52" y="434"/>
                    <a:pt x="141" y="502"/>
                    <a:pt x="239" y="502"/>
                  </a:cubicBezTo>
                  <a:cubicBezTo>
                    <a:pt x="255" y="502"/>
                    <a:pt x="271" y="500"/>
                    <a:pt x="287" y="496"/>
                  </a:cubicBezTo>
                  <a:cubicBezTo>
                    <a:pt x="469" y="453"/>
                    <a:pt x="688" y="431"/>
                    <a:pt x="937" y="431"/>
                  </a:cubicBezTo>
                  <a:cubicBezTo>
                    <a:pt x="1252" y="431"/>
                    <a:pt x="1626" y="463"/>
                    <a:pt x="2044" y="527"/>
                  </a:cubicBezTo>
                  <a:cubicBezTo>
                    <a:pt x="2054" y="528"/>
                    <a:pt x="2066" y="528"/>
                    <a:pt x="2076" y="528"/>
                  </a:cubicBezTo>
                  <a:cubicBezTo>
                    <a:pt x="2181" y="528"/>
                    <a:pt x="2273" y="453"/>
                    <a:pt x="2290" y="346"/>
                  </a:cubicBezTo>
                  <a:cubicBezTo>
                    <a:pt x="2309" y="226"/>
                    <a:pt x="2228" y="116"/>
                    <a:pt x="2111" y="100"/>
                  </a:cubicBezTo>
                  <a:cubicBezTo>
                    <a:pt x="1671" y="33"/>
                    <a:pt x="1277"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3"/>
            <p:cNvSpPr/>
            <p:nvPr/>
          </p:nvSpPr>
          <p:spPr>
            <a:xfrm>
              <a:off x="8019077" y="2791498"/>
              <a:ext cx="62320" cy="14278"/>
            </a:xfrm>
            <a:custGeom>
              <a:rect b="b" l="l" r="r" t="t"/>
              <a:pathLst>
                <a:path extrusionOk="0" h="529" w="2309">
                  <a:moveTo>
                    <a:pt x="938" y="1"/>
                  </a:moveTo>
                  <a:cubicBezTo>
                    <a:pt x="656" y="1"/>
                    <a:pt x="404" y="27"/>
                    <a:pt x="189" y="77"/>
                  </a:cubicBezTo>
                  <a:cubicBezTo>
                    <a:pt x="73" y="103"/>
                    <a:pt x="0" y="221"/>
                    <a:pt x="28" y="336"/>
                  </a:cubicBezTo>
                  <a:cubicBezTo>
                    <a:pt x="51" y="435"/>
                    <a:pt x="140" y="503"/>
                    <a:pt x="237" y="503"/>
                  </a:cubicBezTo>
                  <a:cubicBezTo>
                    <a:pt x="254" y="503"/>
                    <a:pt x="270" y="501"/>
                    <a:pt x="287" y="497"/>
                  </a:cubicBezTo>
                  <a:cubicBezTo>
                    <a:pt x="469" y="454"/>
                    <a:pt x="688" y="432"/>
                    <a:pt x="937" y="432"/>
                  </a:cubicBezTo>
                  <a:cubicBezTo>
                    <a:pt x="1252" y="432"/>
                    <a:pt x="1626" y="464"/>
                    <a:pt x="2044" y="527"/>
                  </a:cubicBezTo>
                  <a:cubicBezTo>
                    <a:pt x="2054" y="529"/>
                    <a:pt x="2066" y="529"/>
                    <a:pt x="2076" y="529"/>
                  </a:cubicBezTo>
                  <a:cubicBezTo>
                    <a:pt x="2181" y="529"/>
                    <a:pt x="2273" y="454"/>
                    <a:pt x="2290" y="346"/>
                  </a:cubicBezTo>
                  <a:cubicBezTo>
                    <a:pt x="2309" y="228"/>
                    <a:pt x="2228" y="116"/>
                    <a:pt x="2111" y="100"/>
                  </a:cubicBezTo>
                  <a:cubicBezTo>
                    <a:pt x="1671" y="34"/>
                    <a:pt x="1277" y="1"/>
                    <a:pt x="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43"/>
            <p:cNvSpPr/>
            <p:nvPr/>
          </p:nvSpPr>
          <p:spPr>
            <a:xfrm>
              <a:off x="8019023" y="2767423"/>
              <a:ext cx="18893" cy="12766"/>
            </a:xfrm>
            <a:custGeom>
              <a:rect b="b" l="l" r="r" t="t"/>
              <a:pathLst>
                <a:path extrusionOk="0" h="473" w="700">
                  <a:moveTo>
                    <a:pt x="470" y="1"/>
                  </a:moveTo>
                  <a:cubicBezTo>
                    <a:pt x="460" y="1"/>
                    <a:pt x="451" y="1"/>
                    <a:pt x="441" y="2"/>
                  </a:cubicBezTo>
                  <a:cubicBezTo>
                    <a:pt x="353" y="15"/>
                    <a:pt x="269" y="30"/>
                    <a:pt x="189" y="49"/>
                  </a:cubicBezTo>
                  <a:cubicBezTo>
                    <a:pt x="73" y="75"/>
                    <a:pt x="1" y="191"/>
                    <a:pt x="28" y="306"/>
                  </a:cubicBezTo>
                  <a:cubicBezTo>
                    <a:pt x="52" y="406"/>
                    <a:pt x="140" y="473"/>
                    <a:pt x="238" y="473"/>
                  </a:cubicBezTo>
                  <a:cubicBezTo>
                    <a:pt x="254" y="473"/>
                    <a:pt x="270" y="471"/>
                    <a:pt x="289" y="468"/>
                  </a:cubicBezTo>
                  <a:cubicBezTo>
                    <a:pt x="354" y="453"/>
                    <a:pt x="425" y="440"/>
                    <a:pt x="499" y="429"/>
                  </a:cubicBezTo>
                  <a:cubicBezTo>
                    <a:pt x="616" y="413"/>
                    <a:pt x="700" y="305"/>
                    <a:pt x="683" y="188"/>
                  </a:cubicBezTo>
                  <a:cubicBezTo>
                    <a:pt x="668" y="80"/>
                    <a:pt x="575" y="1"/>
                    <a:pt x="4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3"/>
            <p:cNvSpPr/>
            <p:nvPr/>
          </p:nvSpPr>
          <p:spPr>
            <a:xfrm>
              <a:off x="8050494" y="2767153"/>
              <a:ext cx="30904" cy="13792"/>
            </a:xfrm>
            <a:custGeom>
              <a:rect b="b" l="l" r="r" t="t"/>
              <a:pathLst>
                <a:path extrusionOk="0" h="511" w="1145">
                  <a:moveTo>
                    <a:pt x="222" y="0"/>
                  </a:moveTo>
                  <a:cubicBezTo>
                    <a:pt x="111" y="0"/>
                    <a:pt x="18" y="87"/>
                    <a:pt x="9" y="199"/>
                  </a:cubicBezTo>
                  <a:cubicBezTo>
                    <a:pt x="0" y="319"/>
                    <a:pt x="88" y="422"/>
                    <a:pt x="208" y="431"/>
                  </a:cubicBezTo>
                  <a:cubicBezTo>
                    <a:pt x="417" y="447"/>
                    <a:pt x="643" y="473"/>
                    <a:pt x="881" y="509"/>
                  </a:cubicBezTo>
                  <a:cubicBezTo>
                    <a:pt x="892" y="510"/>
                    <a:pt x="903" y="510"/>
                    <a:pt x="913" y="510"/>
                  </a:cubicBezTo>
                  <a:cubicBezTo>
                    <a:pt x="1019" y="510"/>
                    <a:pt x="1112" y="435"/>
                    <a:pt x="1127" y="328"/>
                  </a:cubicBezTo>
                  <a:cubicBezTo>
                    <a:pt x="1145" y="211"/>
                    <a:pt x="1064" y="99"/>
                    <a:pt x="947" y="82"/>
                  </a:cubicBezTo>
                  <a:cubicBezTo>
                    <a:pt x="696" y="44"/>
                    <a:pt x="460" y="17"/>
                    <a:pt x="240" y="1"/>
                  </a:cubicBezTo>
                  <a:cubicBezTo>
                    <a:pt x="234" y="0"/>
                    <a:pt x="228" y="0"/>
                    <a:pt x="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3"/>
            <p:cNvSpPr/>
            <p:nvPr/>
          </p:nvSpPr>
          <p:spPr>
            <a:xfrm>
              <a:off x="7944774" y="2741810"/>
              <a:ext cx="62347" cy="14278"/>
            </a:xfrm>
            <a:custGeom>
              <a:rect b="b" l="l" r="r" t="t"/>
              <a:pathLst>
                <a:path extrusionOk="0" h="529" w="2310">
                  <a:moveTo>
                    <a:pt x="1371" y="1"/>
                  </a:moveTo>
                  <a:cubicBezTo>
                    <a:pt x="1034" y="1"/>
                    <a:pt x="639" y="35"/>
                    <a:pt x="199" y="100"/>
                  </a:cubicBezTo>
                  <a:cubicBezTo>
                    <a:pt x="82" y="118"/>
                    <a:pt x="1" y="228"/>
                    <a:pt x="18" y="346"/>
                  </a:cubicBezTo>
                  <a:cubicBezTo>
                    <a:pt x="35" y="452"/>
                    <a:pt x="127" y="529"/>
                    <a:pt x="232" y="529"/>
                  </a:cubicBezTo>
                  <a:cubicBezTo>
                    <a:pt x="242" y="529"/>
                    <a:pt x="254" y="529"/>
                    <a:pt x="264" y="527"/>
                  </a:cubicBezTo>
                  <a:cubicBezTo>
                    <a:pt x="684" y="464"/>
                    <a:pt x="1057" y="430"/>
                    <a:pt x="1371" y="430"/>
                  </a:cubicBezTo>
                  <a:cubicBezTo>
                    <a:pt x="1620" y="430"/>
                    <a:pt x="1839" y="452"/>
                    <a:pt x="2021" y="496"/>
                  </a:cubicBezTo>
                  <a:cubicBezTo>
                    <a:pt x="2038" y="500"/>
                    <a:pt x="2054" y="501"/>
                    <a:pt x="2071" y="501"/>
                  </a:cubicBezTo>
                  <a:cubicBezTo>
                    <a:pt x="2168" y="501"/>
                    <a:pt x="2257" y="434"/>
                    <a:pt x="2280" y="335"/>
                  </a:cubicBezTo>
                  <a:cubicBezTo>
                    <a:pt x="2309" y="221"/>
                    <a:pt x="2237" y="105"/>
                    <a:pt x="2121" y="76"/>
                  </a:cubicBezTo>
                  <a:cubicBezTo>
                    <a:pt x="1905" y="25"/>
                    <a:pt x="1653" y="1"/>
                    <a:pt x="1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3"/>
            <p:cNvSpPr/>
            <p:nvPr/>
          </p:nvSpPr>
          <p:spPr>
            <a:xfrm>
              <a:off x="7944774" y="2791498"/>
              <a:ext cx="62347" cy="14278"/>
            </a:xfrm>
            <a:custGeom>
              <a:rect b="b" l="l" r="r" t="t"/>
              <a:pathLst>
                <a:path extrusionOk="0" h="529" w="2310">
                  <a:moveTo>
                    <a:pt x="1371" y="1"/>
                  </a:moveTo>
                  <a:cubicBezTo>
                    <a:pt x="1034" y="1"/>
                    <a:pt x="639" y="35"/>
                    <a:pt x="199" y="100"/>
                  </a:cubicBezTo>
                  <a:cubicBezTo>
                    <a:pt x="82" y="119"/>
                    <a:pt x="1" y="229"/>
                    <a:pt x="18" y="346"/>
                  </a:cubicBezTo>
                  <a:cubicBezTo>
                    <a:pt x="35" y="454"/>
                    <a:pt x="127" y="529"/>
                    <a:pt x="232" y="529"/>
                  </a:cubicBezTo>
                  <a:cubicBezTo>
                    <a:pt x="242" y="529"/>
                    <a:pt x="254" y="529"/>
                    <a:pt x="264" y="527"/>
                  </a:cubicBezTo>
                  <a:cubicBezTo>
                    <a:pt x="684" y="464"/>
                    <a:pt x="1057" y="432"/>
                    <a:pt x="1371" y="432"/>
                  </a:cubicBezTo>
                  <a:cubicBezTo>
                    <a:pt x="1620" y="432"/>
                    <a:pt x="1839" y="454"/>
                    <a:pt x="2021" y="497"/>
                  </a:cubicBezTo>
                  <a:cubicBezTo>
                    <a:pt x="2038" y="501"/>
                    <a:pt x="2054" y="503"/>
                    <a:pt x="2071" y="503"/>
                  </a:cubicBezTo>
                  <a:cubicBezTo>
                    <a:pt x="2168" y="503"/>
                    <a:pt x="2257" y="435"/>
                    <a:pt x="2280" y="336"/>
                  </a:cubicBezTo>
                  <a:cubicBezTo>
                    <a:pt x="2309" y="221"/>
                    <a:pt x="2237" y="105"/>
                    <a:pt x="2121" y="77"/>
                  </a:cubicBezTo>
                  <a:cubicBezTo>
                    <a:pt x="1905" y="27"/>
                    <a:pt x="1653" y="1"/>
                    <a:pt x="1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3"/>
            <p:cNvSpPr/>
            <p:nvPr/>
          </p:nvSpPr>
          <p:spPr>
            <a:xfrm>
              <a:off x="7988228" y="2767423"/>
              <a:ext cx="18893" cy="12766"/>
            </a:xfrm>
            <a:custGeom>
              <a:rect b="b" l="l" r="r" t="t"/>
              <a:pathLst>
                <a:path extrusionOk="0" h="473" w="700">
                  <a:moveTo>
                    <a:pt x="230" y="1"/>
                  </a:moveTo>
                  <a:cubicBezTo>
                    <a:pt x="125" y="1"/>
                    <a:pt x="32" y="80"/>
                    <a:pt x="17" y="188"/>
                  </a:cubicBezTo>
                  <a:cubicBezTo>
                    <a:pt x="0" y="305"/>
                    <a:pt x="84" y="413"/>
                    <a:pt x="201" y="429"/>
                  </a:cubicBezTo>
                  <a:cubicBezTo>
                    <a:pt x="275" y="441"/>
                    <a:pt x="346" y="454"/>
                    <a:pt x="411" y="468"/>
                  </a:cubicBezTo>
                  <a:cubicBezTo>
                    <a:pt x="427" y="471"/>
                    <a:pt x="444" y="473"/>
                    <a:pt x="460" y="473"/>
                  </a:cubicBezTo>
                  <a:cubicBezTo>
                    <a:pt x="557" y="473"/>
                    <a:pt x="647" y="406"/>
                    <a:pt x="670" y="306"/>
                  </a:cubicBezTo>
                  <a:cubicBezTo>
                    <a:pt x="699" y="191"/>
                    <a:pt x="627" y="75"/>
                    <a:pt x="511" y="49"/>
                  </a:cubicBezTo>
                  <a:cubicBezTo>
                    <a:pt x="433" y="30"/>
                    <a:pt x="347" y="14"/>
                    <a:pt x="259" y="2"/>
                  </a:cubicBezTo>
                  <a:cubicBezTo>
                    <a:pt x="249" y="1"/>
                    <a:pt x="240" y="1"/>
                    <a:pt x="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3"/>
            <p:cNvSpPr/>
            <p:nvPr/>
          </p:nvSpPr>
          <p:spPr>
            <a:xfrm>
              <a:off x="7944774" y="2767153"/>
              <a:ext cx="30931" cy="13792"/>
            </a:xfrm>
            <a:custGeom>
              <a:rect b="b" l="l" r="r" t="t"/>
              <a:pathLst>
                <a:path extrusionOk="0" h="511" w="1146">
                  <a:moveTo>
                    <a:pt x="923" y="0"/>
                  </a:moveTo>
                  <a:cubicBezTo>
                    <a:pt x="917" y="0"/>
                    <a:pt x="911" y="0"/>
                    <a:pt x="905" y="1"/>
                  </a:cubicBezTo>
                  <a:cubicBezTo>
                    <a:pt x="687" y="17"/>
                    <a:pt x="449" y="44"/>
                    <a:pt x="199" y="82"/>
                  </a:cubicBezTo>
                  <a:cubicBezTo>
                    <a:pt x="82" y="99"/>
                    <a:pt x="1" y="211"/>
                    <a:pt x="18" y="328"/>
                  </a:cubicBezTo>
                  <a:cubicBezTo>
                    <a:pt x="35" y="435"/>
                    <a:pt x="127" y="510"/>
                    <a:pt x="232" y="510"/>
                  </a:cubicBezTo>
                  <a:cubicBezTo>
                    <a:pt x="242" y="510"/>
                    <a:pt x="254" y="510"/>
                    <a:pt x="264" y="509"/>
                  </a:cubicBezTo>
                  <a:cubicBezTo>
                    <a:pt x="503" y="473"/>
                    <a:pt x="730" y="447"/>
                    <a:pt x="937" y="431"/>
                  </a:cubicBezTo>
                  <a:cubicBezTo>
                    <a:pt x="1057" y="422"/>
                    <a:pt x="1145" y="319"/>
                    <a:pt x="1137" y="199"/>
                  </a:cubicBezTo>
                  <a:cubicBezTo>
                    <a:pt x="1129" y="87"/>
                    <a:pt x="1034" y="0"/>
                    <a:pt x="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3"/>
            <p:cNvSpPr/>
            <p:nvPr/>
          </p:nvSpPr>
          <p:spPr>
            <a:xfrm>
              <a:off x="7870713" y="2642487"/>
              <a:ext cx="284798" cy="346848"/>
            </a:xfrm>
            <a:custGeom>
              <a:rect b="b" l="l" r="r" t="t"/>
              <a:pathLst>
                <a:path extrusionOk="0" h="12851" w="10552">
                  <a:moveTo>
                    <a:pt x="5275" y="431"/>
                  </a:moveTo>
                  <a:cubicBezTo>
                    <a:pt x="7948" y="431"/>
                    <a:pt x="10120" y="2604"/>
                    <a:pt x="10120" y="5276"/>
                  </a:cubicBezTo>
                  <a:cubicBezTo>
                    <a:pt x="10120" y="6183"/>
                    <a:pt x="9864" y="7121"/>
                    <a:pt x="9357" y="8066"/>
                  </a:cubicBezTo>
                  <a:cubicBezTo>
                    <a:pt x="8948" y="8829"/>
                    <a:pt x="8375" y="9600"/>
                    <a:pt x="7657" y="10353"/>
                  </a:cubicBezTo>
                  <a:cubicBezTo>
                    <a:pt x="6641" y="11415"/>
                    <a:pt x="5613" y="12147"/>
                    <a:pt x="5276" y="12377"/>
                  </a:cubicBezTo>
                  <a:cubicBezTo>
                    <a:pt x="4937" y="12147"/>
                    <a:pt x="3910" y="11415"/>
                    <a:pt x="2895" y="10353"/>
                  </a:cubicBezTo>
                  <a:cubicBezTo>
                    <a:pt x="2174" y="9600"/>
                    <a:pt x="1603" y="8829"/>
                    <a:pt x="1195" y="8066"/>
                  </a:cubicBezTo>
                  <a:cubicBezTo>
                    <a:pt x="688" y="7121"/>
                    <a:pt x="430" y="6183"/>
                    <a:pt x="430" y="5276"/>
                  </a:cubicBezTo>
                  <a:cubicBezTo>
                    <a:pt x="430" y="2604"/>
                    <a:pt x="2603" y="431"/>
                    <a:pt x="5275" y="431"/>
                  </a:cubicBezTo>
                  <a:close/>
                  <a:moveTo>
                    <a:pt x="5276" y="0"/>
                  </a:moveTo>
                  <a:cubicBezTo>
                    <a:pt x="2367" y="0"/>
                    <a:pt x="1" y="2366"/>
                    <a:pt x="1" y="5276"/>
                  </a:cubicBezTo>
                  <a:cubicBezTo>
                    <a:pt x="1" y="6257"/>
                    <a:pt x="276" y="7264"/>
                    <a:pt x="815" y="8274"/>
                  </a:cubicBezTo>
                  <a:cubicBezTo>
                    <a:pt x="1245" y="9073"/>
                    <a:pt x="1842" y="9875"/>
                    <a:pt x="2588" y="10657"/>
                  </a:cubicBezTo>
                  <a:cubicBezTo>
                    <a:pt x="3858" y="11982"/>
                    <a:pt x="5107" y="12784"/>
                    <a:pt x="5160" y="12816"/>
                  </a:cubicBezTo>
                  <a:cubicBezTo>
                    <a:pt x="5196" y="12838"/>
                    <a:pt x="5235" y="12851"/>
                    <a:pt x="5276" y="12851"/>
                  </a:cubicBezTo>
                  <a:cubicBezTo>
                    <a:pt x="5315" y="12851"/>
                    <a:pt x="5356" y="12841"/>
                    <a:pt x="5392" y="12816"/>
                  </a:cubicBezTo>
                  <a:cubicBezTo>
                    <a:pt x="5444" y="12784"/>
                    <a:pt x="6691" y="11982"/>
                    <a:pt x="7962" y="10657"/>
                  </a:cubicBezTo>
                  <a:cubicBezTo>
                    <a:pt x="8709" y="9875"/>
                    <a:pt x="9307" y="9073"/>
                    <a:pt x="9735" y="8274"/>
                  </a:cubicBezTo>
                  <a:cubicBezTo>
                    <a:pt x="10276" y="7264"/>
                    <a:pt x="10551" y="6255"/>
                    <a:pt x="10551" y="5276"/>
                  </a:cubicBezTo>
                  <a:cubicBezTo>
                    <a:pt x="10551" y="2366"/>
                    <a:pt x="8185" y="0"/>
                    <a:pt x="52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3"/>
            <p:cNvSpPr/>
            <p:nvPr/>
          </p:nvSpPr>
          <p:spPr>
            <a:xfrm>
              <a:off x="7970010" y="3002560"/>
              <a:ext cx="86152" cy="11633"/>
            </a:xfrm>
            <a:custGeom>
              <a:rect b="b" l="l" r="r" t="t"/>
              <a:pathLst>
                <a:path extrusionOk="0" h="431" w="3192">
                  <a:moveTo>
                    <a:pt x="216" y="0"/>
                  </a:moveTo>
                  <a:cubicBezTo>
                    <a:pt x="96" y="0"/>
                    <a:pt x="1" y="96"/>
                    <a:pt x="1" y="216"/>
                  </a:cubicBezTo>
                  <a:cubicBezTo>
                    <a:pt x="1" y="335"/>
                    <a:pt x="96" y="430"/>
                    <a:pt x="216" y="430"/>
                  </a:cubicBezTo>
                  <a:lnTo>
                    <a:pt x="2976" y="430"/>
                  </a:lnTo>
                  <a:cubicBezTo>
                    <a:pt x="3096" y="430"/>
                    <a:pt x="3192" y="335"/>
                    <a:pt x="3192" y="216"/>
                  </a:cubicBezTo>
                  <a:cubicBezTo>
                    <a:pt x="3192" y="96"/>
                    <a:pt x="3096"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43"/>
          <p:cNvGrpSpPr/>
          <p:nvPr/>
        </p:nvGrpSpPr>
        <p:grpSpPr>
          <a:xfrm>
            <a:off x="1794509" y="2642487"/>
            <a:ext cx="297322" cy="371814"/>
            <a:chOff x="1794509" y="2642487"/>
            <a:chExt cx="297322" cy="371814"/>
          </a:xfrm>
        </p:grpSpPr>
        <p:sp>
          <p:nvSpPr>
            <p:cNvPr id="5031" name="Google Shape;5031;p43"/>
            <p:cNvSpPr/>
            <p:nvPr/>
          </p:nvSpPr>
          <p:spPr>
            <a:xfrm>
              <a:off x="1794509" y="2642487"/>
              <a:ext cx="297322" cy="371814"/>
            </a:xfrm>
            <a:custGeom>
              <a:rect b="b" l="l" r="r" t="t"/>
              <a:pathLst>
                <a:path extrusionOk="0" h="13776" w="11016">
                  <a:moveTo>
                    <a:pt x="4358" y="433"/>
                  </a:moveTo>
                  <a:cubicBezTo>
                    <a:pt x="6522" y="433"/>
                    <a:pt x="8281" y="2193"/>
                    <a:pt x="8281" y="4356"/>
                  </a:cubicBezTo>
                  <a:cubicBezTo>
                    <a:pt x="8281" y="5177"/>
                    <a:pt x="8030" y="5963"/>
                    <a:pt x="7564" y="6621"/>
                  </a:cubicBezTo>
                  <a:lnTo>
                    <a:pt x="7564" y="5886"/>
                  </a:lnTo>
                  <a:cubicBezTo>
                    <a:pt x="7564" y="5467"/>
                    <a:pt x="7252" y="5106"/>
                    <a:pt x="6854" y="5066"/>
                  </a:cubicBezTo>
                  <a:cubicBezTo>
                    <a:pt x="6828" y="5063"/>
                    <a:pt x="6802" y="5062"/>
                    <a:pt x="6777" y="5062"/>
                  </a:cubicBezTo>
                  <a:cubicBezTo>
                    <a:pt x="6580" y="5062"/>
                    <a:pt x="6389" y="5134"/>
                    <a:pt x="6242" y="5267"/>
                  </a:cubicBezTo>
                  <a:cubicBezTo>
                    <a:pt x="6076" y="5416"/>
                    <a:pt x="5982" y="5629"/>
                    <a:pt x="5982" y="5852"/>
                  </a:cubicBezTo>
                  <a:lnTo>
                    <a:pt x="5982" y="7930"/>
                  </a:lnTo>
                  <a:cubicBezTo>
                    <a:pt x="5472" y="8163"/>
                    <a:pt x="4925" y="8282"/>
                    <a:pt x="4358" y="8282"/>
                  </a:cubicBezTo>
                  <a:cubicBezTo>
                    <a:pt x="2194" y="8282"/>
                    <a:pt x="433" y="6520"/>
                    <a:pt x="433" y="4356"/>
                  </a:cubicBezTo>
                  <a:cubicBezTo>
                    <a:pt x="433" y="2193"/>
                    <a:pt x="2194" y="433"/>
                    <a:pt x="4358" y="433"/>
                  </a:cubicBezTo>
                  <a:close/>
                  <a:moveTo>
                    <a:pt x="6772" y="5493"/>
                  </a:moveTo>
                  <a:cubicBezTo>
                    <a:pt x="6785" y="5493"/>
                    <a:pt x="6798" y="5493"/>
                    <a:pt x="6811" y="5495"/>
                  </a:cubicBezTo>
                  <a:cubicBezTo>
                    <a:pt x="6992" y="5513"/>
                    <a:pt x="7132" y="5685"/>
                    <a:pt x="7132" y="5886"/>
                  </a:cubicBezTo>
                  <a:lnTo>
                    <a:pt x="7132" y="9073"/>
                  </a:lnTo>
                  <a:cubicBezTo>
                    <a:pt x="7132" y="9192"/>
                    <a:pt x="7228" y="9289"/>
                    <a:pt x="7348" y="9289"/>
                  </a:cubicBezTo>
                  <a:cubicBezTo>
                    <a:pt x="7467" y="9289"/>
                    <a:pt x="7564" y="9192"/>
                    <a:pt x="7564" y="9073"/>
                  </a:cubicBezTo>
                  <a:cubicBezTo>
                    <a:pt x="7564" y="8972"/>
                    <a:pt x="7607" y="8873"/>
                    <a:pt x="7681" y="8807"/>
                  </a:cubicBezTo>
                  <a:cubicBezTo>
                    <a:pt x="7746" y="8748"/>
                    <a:pt x="7830" y="8715"/>
                    <a:pt x="7919" y="8715"/>
                  </a:cubicBezTo>
                  <a:cubicBezTo>
                    <a:pt x="7932" y="8715"/>
                    <a:pt x="7945" y="8716"/>
                    <a:pt x="7959" y="8717"/>
                  </a:cubicBezTo>
                  <a:cubicBezTo>
                    <a:pt x="8140" y="8735"/>
                    <a:pt x="8281" y="8907"/>
                    <a:pt x="8281" y="9108"/>
                  </a:cubicBezTo>
                  <a:lnTo>
                    <a:pt x="8281" y="9305"/>
                  </a:lnTo>
                  <a:cubicBezTo>
                    <a:pt x="8281" y="9423"/>
                    <a:pt x="8377" y="9520"/>
                    <a:pt x="8497" y="9520"/>
                  </a:cubicBezTo>
                  <a:cubicBezTo>
                    <a:pt x="8616" y="9520"/>
                    <a:pt x="8711" y="9423"/>
                    <a:pt x="8711" y="9305"/>
                  </a:cubicBezTo>
                  <a:cubicBezTo>
                    <a:pt x="8711" y="9203"/>
                    <a:pt x="8755" y="9106"/>
                    <a:pt x="8830" y="9038"/>
                  </a:cubicBezTo>
                  <a:cubicBezTo>
                    <a:pt x="8895" y="8979"/>
                    <a:pt x="8979" y="8946"/>
                    <a:pt x="9068" y="8946"/>
                  </a:cubicBezTo>
                  <a:cubicBezTo>
                    <a:pt x="9081" y="8946"/>
                    <a:pt x="9094" y="8947"/>
                    <a:pt x="9108" y="8949"/>
                  </a:cubicBezTo>
                  <a:cubicBezTo>
                    <a:pt x="9289" y="8966"/>
                    <a:pt x="9431" y="9138"/>
                    <a:pt x="9431" y="9340"/>
                  </a:cubicBezTo>
                  <a:lnTo>
                    <a:pt x="9431" y="9536"/>
                  </a:lnTo>
                  <a:cubicBezTo>
                    <a:pt x="9431" y="9656"/>
                    <a:pt x="9526" y="9752"/>
                    <a:pt x="9645" y="9752"/>
                  </a:cubicBezTo>
                  <a:cubicBezTo>
                    <a:pt x="9765" y="9752"/>
                    <a:pt x="9860" y="9656"/>
                    <a:pt x="9860" y="9536"/>
                  </a:cubicBezTo>
                  <a:cubicBezTo>
                    <a:pt x="9860" y="9435"/>
                    <a:pt x="9904" y="9338"/>
                    <a:pt x="9978" y="9270"/>
                  </a:cubicBezTo>
                  <a:cubicBezTo>
                    <a:pt x="10044" y="9211"/>
                    <a:pt x="10129" y="9178"/>
                    <a:pt x="10217" y="9178"/>
                  </a:cubicBezTo>
                  <a:cubicBezTo>
                    <a:pt x="10230" y="9178"/>
                    <a:pt x="10244" y="9179"/>
                    <a:pt x="10257" y="9180"/>
                  </a:cubicBezTo>
                  <a:cubicBezTo>
                    <a:pt x="10438" y="9198"/>
                    <a:pt x="10578" y="9370"/>
                    <a:pt x="10578" y="9571"/>
                  </a:cubicBezTo>
                  <a:lnTo>
                    <a:pt x="10583" y="11257"/>
                  </a:lnTo>
                  <a:cubicBezTo>
                    <a:pt x="10583" y="12406"/>
                    <a:pt x="9648" y="13341"/>
                    <a:pt x="8499" y="13341"/>
                  </a:cubicBezTo>
                  <a:cubicBezTo>
                    <a:pt x="7349" y="13341"/>
                    <a:pt x="6414" y="12406"/>
                    <a:pt x="6414" y="11257"/>
                  </a:cubicBezTo>
                  <a:lnTo>
                    <a:pt x="6414" y="5852"/>
                  </a:lnTo>
                  <a:cubicBezTo>
                    <a:pt x="6414" y="5750"/>
                    <a:pt x="6458" y="5652"/>
                    <a:pt x="6532" y="5585"/>
                  </a:cubicBezTo>
                  <a:cubicBezTo>
                    <a:pt x="6598" y="5526"/>
                    <a:pt x="6684" y="5493"/>
                    <a:pt x="6772" y="5493"/>
                  </a:cubicBezTo>
                  <a:close/>
                  <a:moveTo>
                    <a:pt x="4358" y="0"/>
                  </a:moveTo>
                  <a:cubicBezTo>
                    <a:pt x="1954" y="0"/>
                    <a:pt x="0" y="1954"/>
                    <a:pt x="0" y="4356"/>
                  </a:cubicBezTo>
                  <a:cubicBezTo>
                    <a:pt x="0" y="6759"/>
                    <a:pt x="1954" y="8713"/>
                    <a:pt x="4358" y="8713"/>
                  </a:cubicBezTo>
                  <a:cubicBezTo>
                    <a:pt x="4922" y="8713"/>
                    <a:pt x="5466" y="8609"/>
                    <a:pt x="5982" y="8400"/>
                  </a:cubicBezTo>
                  <a:lnTo>
                    <a:pt x="5982" y="11259"/>
                  </a:lnTo>
                  <a:cubicBezTo>
                    <a:pt x="5982" y="12647"/>
                    <a:pt x="7111" y="13775"/>
                    <a:pt x="8499" y="13775"/>
                  </a:cubicBezTo>
                  <a:cubicBezTo>
                    <a:pt x="9887" y="13775"/>
                    <a:pt x="11015" y="12647"/>
                    <a:pt x="11015" y="11259"/>
                  </a:cubicBezTo>
                  <a:lnTo>
                    <a:pt x="11015" y="9567"/>
                  </a:lnTo>
                  <a:cubicBezTo>
                    <a:pt x="11013" y="9144"/>
                    <a:pt x="10701" y="8784"/>
                    <a:pt x="10303" y="8745"/>
                  </a:cubicBezTo>
                  <a:cubicBezTo>
                    <a:pt x="10277" y="8742"/>
                    <a:pt x="10250" y="8741"/>
                    <a:pt x="10223" y="8741"/>
                  </a:cubicBezTo>
                  <a:cubicBezTo>
                    <a:pt x="10051" y="8741"/>
                    <a:pt x="9883" y="8797"/>
                    <a:pt x="9745" y="8901"/>
                  </a:cubicBezTo>
                  <a:cubicBezTo>
                    <a:pt x="9619" y="8690"/>
                    <a:pt x="9403" y="8539"/>
                    <a:pt x="9153" y="8515"/>
                  </a:cubicBezTo>
                  <a:cubicBezTo>
                    <a:pt x="9126" y="8512"/>
                    <a:pt x="9099" y="8511"/>
                    <a:pt x="9073" y="8511"/>
                  </a:cubicBezTo>
                  <a:cubicBezTo>
                    <a:pt x="8900" y="8511"/>
                    <a:pt x="8731" y="8567"/>
                    <a:pt x="8594" y="8672"/>
                  </a:cubicBezTo>
                  <a:cubicBezTo>
                    <a:pt x="8468" y="8460"/>
                    <a:pt x="8253" y="8310"/>
                    <a:pt x="8002" y="8284"/>
                  </a:cubicBezTo>
                  <a:cubicBezTo>
                    <a:pt x="7976" y="8282"/>
                    <a:pt x="7951" y="8281"/>
                    <a:pt x="7925" y="8281"/>
                  </a:cubicBezTo>
                  <a:cubicBezTo>
                    <a:pt x="7798" y="8281"/>
                    <a:pt x="7674" y="8310"/>
                    <a:pt x="7564" y="8367"/>
                  </a:cubicBezTo>
                  <a:lnTo>
                    <a:pt x="7564" y="7306"/>
                  </a:lnTo>
                  <a:cubicBezTo>
                    <a:pt x="8305" y="6498"/>
                    <a:pt x="8714" y="5456"/>
                    <a:pt x="8714" y="4356"/>
                  </a:cubicBezTo>
                  <a:cubicBezTo>
                    <a:pt x="8714" y="1954"/>
                    <a:pt x="6760" y="0"/>
                    <a:pt x="4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3"/>
            <p:cNvSpPr/>
            <p:nvPr/>
          </p:nvSpPr>
          <p:spPr>
            <a:xfrm>
              <a:off x="1862766" y="2692148"/>
              <a:ext cx="98918" cy="110983"/>
            </a:xfrm>
            <a:custGeom>
              <a:rect b="b" l="l" r="r" t="t"/>
              <a:pathLst>
                <a:path extrusionOk="0" h="4112" w="3665">
                  <a:moveTo>
                    <a:pt x="1826" y="1"/>
                  </a:moveTo>
                  <a:cubicBezTo>
                    <a:pt x="1343" y="1"/>
                    <a:pt x="890" y="186"/>
                    <a:pt x="545" y="525"/>
                  </a:cubicBezTo>
                  <a:cubicBezTo>
                    <a:pt x="195" y="871"/>
                    <a:pt x="1" y="1333"/>
                    <a:pt x="1" y="1826"/>
                  </a:cubicBezTo>
                  <a:cubicBezTo>
                    <a:pt x="1" y="1945"/>
                    <a:pt x="96" y="2042"/>
                    <a:pt x="217" y="2042"/>
                  </a:cubicBezTo>
                  <a:cubicBezTo>
                    <a:pt x="335" y="2042"/>
                    <a:pt x="432" y="1945"/>
                    <a:pt x="432" y="1826"/>
                  </a:cubicBezTo>
                  <a:cubicBezTo>
                    <a:pt x="432" y="1450"/>
                    <a:pt x="580" y="1097"/>
                    <a:pt x="848" y="833"/>
                  </a:cubicBezTo>
                  <a:cubicBezTo>
                    <a:pt x="1110" y="574"/>
                    <a:pt x="1456" y="431"/>
                    <a:pt x="1824" y="431"/>
                  </a:cubicBezTo>
                  <a:cubicBezTo>
                    <a:pt x="1832" y="431"/>
                    <a:pt x="1839" y="431"/>
                    <a:pt x="1846" y="431"/>
                  </a:cubicBezTo>
                  <a:cubicBezTo>
                    <a:pt x="2581" y="442"/>
                    <a:pt x="3211" y="1072"/>
                    <a:pt x="3221" y="1806"/>
                  </a:cubicBezTo>
                  <a:cubicBezTo>
                    <a:pt x="3233" y="2521"/>
                    <a:pt x="2706" y="3123"/>
                    <a:pt x="1998" y="3210"/>
                  </a:cubicBezTo>
                  <a:cubicBezTo>
                    <a:pt x="1778" y="3237"/>
                    <a:pt x="1612" y="3427"/>
                    <a:pt x="1612" y="3650"/>
                  </a:cubicBezTo>
                  <a:lnTo>
                    <a:pt x="1612" y="3896"/>
                  </a:lnTo>
                  <a:cubicBezTo>
                    <a:pt x="1612" y="4014"/>
                    <a:pt x="1707" y="4111"/>
                    <a:pt x="1826" y="4111"/>
                  </a:cubicBezTo>
                  <a:cubicBezTo>
                    <a:pt x="1946" y="4111"/>
                    <a:pt x="2042" y="4014"/>
                    <a:pt x="2042" y="3896"/>
                  </a:cubicBezTo>
                  <a:lnTo>
                    <a:pt x="2042" y="3651"/>
                  </a:lnTo>
                  <a:cubicBezTo>
                    <a:pt x="2042" y="3644"/>
                    <a:pt x="2046" y="3641"/>
                    <a:pt x="2049" y="3638"/>
                  </a:cubicBezTo>
                  <a:cubicBezTo>
                    <a:pt x="2975" y="3525"/>
                    <a:pt x="3664" y="2736"/>
                    <a:pt x="3650" y="1800"/>
                  </a:cubicBezTo>
                  <a:cubicBezTo>
                    <a:pt x="3647" y="1330"/>
                    <a:pt x="3454" y="884"/>
                    <a:pt x="3113" y="541"/>
                  </a:cubicBezTo>
                  <a:cubicBezTo>
                    <a:pt x="2771" y="199"/>
                    <a:pt x="2324" y="8"/>
                    <a:pt x="1853" y="1"/>
                  </a:cubicBezTo>
                  <a:cubicBezTo>
                    <a:pt x="1844" y="1"/>
                    <a:pt x="1835"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3"/>
            <p:cNvSpPr/>
            <p:nvPr/>
          </p:nvSpPr>
          <p:spPr>
            <a:xfrm>
              <a:off x="1903170" y="2813171"/>
              <a:ext cx="17867" cy="17921"/>
            </a:xfrm>
            <a:custGeom>
              <a:rect b="b" l="l" r="r" t="t"/>
              <a:pathLst>
                <a:path extrusionOk="0" h="664" w="662">
                  <a:moveTo>
                    <a:pt x="332" y="1"/>
                  </a:moveTo>
                  <a:cubicBezTo>
                    <a:pt x="148" y="1"/>
                    <a:pt x="0" y="150"/>
                    <a:pt x="0" y="332"/>
                  </a:cubicBezTo>
                  <a:cubicBezTo>
                    <a:pt x="0" y="515"/>
                    <a:pt x="148" y="664"/>
                    <a:pt x="332" y="664"/>
                  </a:cubicBezTo>
                  <a:cubicBezTo>
                    <a:pt x="514" y="664"/>
                    <a:pt x="662" y="515"/>
                    <a:pt x="662" y="332"/>
                  </a:cubicBezTo>
                  <a:cubicBezTo>
                    <a:pt x="662" y="150"/>
                    <a:pt x="514" y="1"/>
                    <a:pt x="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43"/>
          <p:cNvGrpSpPr/>
          <p:nvPr/>
        </p:nvGrpSpPr>
        <p:grpSpPr>
          <a:xfrm>
            <a:off x="1335706" y="2665455"/>
            <a:ext cx="372057" cy="325769"/>
            <a:chOff x="1335706" y="2665455"/>
            <a:chExt cx="372057" cy="325769"/>
          </a:xfrm>
        </p:grpSpPr>
        <p:sp>
          <p:nvSpPr>
            <p:cNvPr id="5035" name="Google Shape;5035;p43"/>
            <p:cNvSpPr/>
            <p:nvPr/>
          </p:nvSpPr>
          <p:spPr>
            <a:xfrm>
              <a:off x="1335706" y="2665455"/>
              <a:ext cx="332031" cy="99674"/>
            </a:xfrm>
            <a:custGeom>
              <a:rect b="b" l="l" r="r" t="t"/>
              <a:pathLst>
                <a:path extrusionOk="0" h="3693" w="12302">
                  <a:moveTo>
                    <a:pt x="3024" y="437"/>
                  </a:moveTo>
                  <a:lnTo>
                    <a:pt x="3024" y="3258"/>
                  </a:lnTo>
                  <a:lnTo>
                    <a:pt x="451" y="3258"/>
                  </a:lnTo>
                  <a:cubicBezTo>
                    <a:pt x="443" y="3258"/>
                    <a:pt x="436" y="3251"/>
                    <a:pt x="436" y="3244"/>
                  </a:cubicBezTo>
                  <a:lnTo>
                    <a:pt x="436" y="452"/>
                  </a:lnTo>
                  <a:cubicBezTo>
                    <a:pt x="436" y="444"/>
                    <a:pt x="443" y="437"/>
                    <a:pt x="451" y="437"/>
                  </a:cubicBezTo>
                  <a:close/>
                  <a:moveTo>
                    <a:pt x="11851" y="437"/>
                  </a:moveTo>
                  <a:cubicBezTo>
                    <a:pt x="11858" y="437"/>
                    <a:pt x="11865" y="444"/>
                    <a:pt x="11865" y="452"/>
                  </a:cubicBezTo>
                  <a:lnTo>
                    <a:pt x="11865" y="3244"/>
                  </a:lnTo>
                  <a:cubicBezTo>
                    <a:pt x="11865" y="3251"/>
                    <a:pt x="11858" y="3258"/>
                    <a:pt x="11851" y="3258"/>
                  </a:cubicBezTo>
                  <a:lnTo>
                    <a:pt x="3461" y="3258"/>
                  </a:lnTo>
                  <a:lnTo>
                    <a:pt x="3461" y="437"/>
                  </a:lnTo>
                  <a:close/>
                  <a:moveTo>
                    <a:pt x="452" y="0"/>
                  </a:moveTo>
                  <a:cubicBezTo>
                    <a:pt x="205" y="0"/>
                    <a:pt x="1" y="203"/>
                    <a:pt x="1" y="450"/>
                  </a:cubicBezTo>
                  <a:lnTo>
                    <a:pt x="1" y="3242"/>
                  </a:lnTo>
                  <a:cubicBezTo>
                    <a:pt x="1" y="3490"/>
                    <a:pt x="205" y="3692"/>
                    <a:pt x="452" y="3692"/>
                  </a:cubicBezTo>
                  <a:lnTo>
                    <a:pt x="11851" y="3692"/>
                  </a:lnTo>
                  <a:cubicBezTo>
                    <a:pt x="12098" y="3692"/>
                    <a:pt x="12301" y="3490"/>
                    <a:pt x="12301" y="3242"/>
                  </a:cubicBezTo>
                  <a:lnTo>
                    <a:pt x="12301" y="450"/>
                  </a:lnTo>
                  <a:cubicBezTo>
                    <a:pt x="12301" y="203"/>
                    <a:pt x="12101" y="0"/>
                    <a:pt x="11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3"/>
            <p:cNvSpPr/>
            <p:nvPr/>
          </p:nvSpPr>
          <p:spPr>
            <a:xfrm>
              <a:off x="1442424" y="2696844"/>
              <a:ext cx="118594" cy="11822"/>
            </a:xfrm>
            <a:custGeom>
              <a:rect b="b" l="l" r="r" t="t"/>
              <a:pathLst>
                <a:path extrusionOk="0" h="438" w="4394">
                  <a:moveTo>
                    <a:pt x="219" y="1"/>
                  </a:moveTo>
                  <a:cubicBezTo>
                    <a:pt x="98" y="1"/>
                    <a:pt x="1" y="98"/>
                    <a:pt x="1" y="219"/>
                  </a:cubicBezTo>
                  <a:cubicBezTo>
                    <a:pt x="1" y="341"/>
                    <a:pt x="98" y="438"/>
                    <a:pt x="219" y="438"/>
                  </a:cubicBezTo>
                  <a:lnTo>
                    <a:pt x="4175" y="438"/>
                  </a:lnTo>
                  <a:cubicBezTo>
                    <a:pt x="4295" y="438"/>
                    <a:pt x="4393" y="341"/>
                    <a:pt x="4393" y="219"/>
                  </a:cubicBezTo>
                  <a:cubicBezTo>
                    <a:pt x="4393" y="98"/>
                    <a:pt x="4295" y="1"/>
                    <a:pt x="4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3"/>
            <p:cNvSpPr/>
            <p:nvPr/>
          </p:nvSpPr>
          <p:spPr>
            <a:xfrm>
              <a:off x="1498941" y="2721972"/>
              <a:ext cx="137460" cy="11849"/>
            </a:xfrm>
            <a:custGeom>
              <a:rect b="b" l="l" r="r" t="t"/>
              <a:pathLst>
                <a:path extrusionOk="0" h="439" w="5093">
                  <a:moveTo>
                    <a:pt x="221" y="0"/>
                  </a:moveTo>
                  <a:cubicBezTo>
                    <a:pt x="99" y="0"/>
                    <a:pt x="1" y="99"/>
                    <a:pt x="1" y="220"/>
                  </a:cubicBezTo>
                  <a:cubicBezTo>
                    <a:pt x="1" y="340"/>
                    <a:pt x="99" y="439"/>
                    <a:pt x="221" y="439"/>
                  </a:cubicBezTo>
                  <a:lnTo>
                    <a:pt x="4874" y="439"/>
                  </a:lnTo>
                  <a:cubicBezTo>
                    <a:pt x="4994" y="439"/>
                    <a:pt x="5092" y="340"/>
                    <a:pt x="5092" y="220"/>
                  </a:cubicBezTo>
                  <a:cubicBezTo>
                    <a:pt x="5091" y="99"/>
                    <a:pt x="4993" y="0"/>
                    <a:pt x="48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3"/>
            <p:cNvSpPr/>
            <p:nvPr/>
          </p:nvSpPr>
          <p:spPr>
            <a:xfrm>
              <a:off x="1442424" y="2721972"/>
              <a:ext cx="43238" cy="11849"/>
            </a:xfrm>
            <a:custGeom>
              <a:rect b="b" l="l" r="r" t="t"/>
              <a:pathLst>
                <a:path extrusionOk="0" h="439" w="1602">
                  <a:moveTo>
                    <a:pt x="219" y="0"/>
                  </a:moveTo>
                  <a:cubicBezTo>
                    <a:pt x="98" y="0"/>
                    <a:pt x="1" y="99"/>
                    <a:pt x="1" y="220"/>
                  </a:cubicBezTo>
                  <a:cubicBezTo>
                    <a:pt x="1" y="340"/>
                    <a:pt x="98" y="439"/>
                    <a:pt x="219" y="439"/>
                  </a:cubicBezTo>
                  <a:lnTo>
                    <a:pt x="1383" y="439"/>
                  </a:lnTo>
                  <a:cubicBezTo>
                    <a:pt x="1504" y="439"/>
                    <a:pt x="1601" y="340"/>
                    <a:pt x="1601" y="220"/>
                  </a:cubicBezTo>
                  <a:cubicBezTo>
                    <a:pt x="1601" y="99"/>
                    <a:pt x="1504" y="0"/>
                    <a:pt x="1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3"/>
            <p:cNvSpPr/>
            <p:nvPr/>
          </p:nvSpPr>
          <p:spPr>
            <a:xfrm>
              <a:off x="1360833" y="2684267"/>
              <a:ext cx="43211" cy="43238"/>
            </a:xfrm>
            <a:custGeom>
              <a:rect b="b" l="l" r="r" t="t"/>
              <a:pathLst>
                <a:path extrusionOk="0" h="1602" w="1601">
                  <a:moveTo>
                    <a:pt x="800" y="1"/>
                  </a:moveTo>
                  <a:cubicBezTo>
                    <a:pt x="359" y="1"/>
                    <a:pt x="0" y="360"/>
                    <a:pt x="0" y="801"/>
                  </a:cubicBezTo>
                  <a:cubicBezTo>
                    <a:pt x="0" y="921"/>
                    <a:pt x="99" y="1020"/>
                    <a:pt x="219" y="1020"/>
                  </a:cubicBezTo>
                  <a:cubicBezTo>
                    <a:pt x="340" y="1020"/>
                    <a:pt x="437" y="921"/>
                    <a:pt x="437" y="801"/>
                  </a:cubicBezTo>
                  <a:cubicBezTo>
                    <a:pt x="437" y="600"/>
                    <a:pt x="601" y="438"/>
                    <a:pt x="802" y="438"/>
                  </a:cubicBezTo>
                  <a:cubicBezTo>
                    <a:pt x="1002" y="438"/>
                    <a:pt x="1165" y="600"/>
                    <a:pt x="1165" y="801"/>
                  </a:cubicBezTo>
                  <a:cubicBezTo>
                    <a:pt x="1165" y="1001"/>
                    <a:pt x="1002" y="1164"/>
                    <a:pt x="802" y="1164"/>
                  </a:cubicBezTo>
                  <a:cubicBezTo>
                    <a:pt x="680" y="1164"/>
                    <a:pt x="582" y="1263"/>
                    <a:pt x="582" y="1383"/>
                  </a:cubicBezTo>
                  <a:cubicBezTo>
                    <a:pt x="582" y="1504"/>
                    <a:pt x="680" y="1601"/>
                    <a:pt x="802" y="1601"/>
                  </a:cubicBezTo>
                  <a:cubicBezTo>
                    <a:pt x="1243" y="1601"/>
                    <a:pt x="1601" y="1244"/>
                    <a:pt x="1601" y="803"/>
                  </a:cubicBezTo>
                  <a:cubicBezTo>
                    <a:pt x="1601" y="361"/>
                    <a:pt x="1242"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3"/>
            <p:cNvSpPr/>
            <p:nvPr/>
          </p:nvSpPr>
          <p:spPr>
            <a:xfrm>
              <a:off x="1376568" y="2734549"/>
              <a:ext cx="11822" cy="11822"/>
            </a:xfrm>
            <a:custGeom>
              <a:rect b="b" l="l" r="r" t="t"/>
              <a:pathLst>
                <a:path extrusionOk="0" h="438" w="438">
                  <a:moveTo>
                    <a:pt x="217" y="0"/>
                  </a:moveTo>
                  <a:cubicBezTo>
                    <a:pt x="96" y="0"/>
                    <a:pt x="0" y="97"/>
                    <a:pt x="0" y="219"/>
                  </a:cubicBezTo>
                  <a:cubicBezTo>
                    <a:pt x="0" y="341"/>
                    <a:pt x="99" y="437"/>
                    <a:pt x="219" y="437"/>
                  </a:cubicBezTo>
                  <a:cubicBezTo>
                    <a:pt x="341" y="437"/>
                    <a:pt x="437" y="341"/>
                    <a:pt x="437" y="219"/>
                  </a:cubicBezTo>
                  <a:cubicBezTo>
                    <a:pt x="437" y="97"/>
                    <a:pt x="341" y="0"/>
                    <a:pt x="2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3"/>
            <p:cNvSpPr/>
            <p:nvPr/>
          </p:nvSpPr>
          <p:spPr>
            <a:xfrm>
              <a:off x="1442424" y="2809852"/>
              <a:ext cx="118594" cy="11876"/>
            </a:xfrm>
            <a:custGeom>
              <a:rect b="b" l="l" r="r" t="t"/>
              <a:pathLst>
                <a:path extrusionOk="0" h="440" w="4394">
                  <a:moveTo>
                    <a:pt x="219" y="1"/>
                  </a:moveTo>
                  <a:cubicBezTo>
                    <a:pt x="98" y="1"/>
                    <a:pt x="1" y="99"/>
                    <a:pt x="1" y="221"/>
                  </a:cubicBezTo>
                  <a:cubicBezTo>
                    <a:pt x="1" y="341"/>
                    <a:pt x="98" y="439"/>
                    <a:pt x="219" y="439"/>
                  </a:cubicBezTo>
                  <a:lnTo>
                    <a:pt x="4175" y="439"/>
                  </a:lnTo>
                  <a:cubicBezTo>
                    <a:pt x="4295" y="439"/>
                    <a:pt x="4393" y="341"/>
                    <a:pt x="4393" y="221"/>
                  </a:cubicBezTo>
                  <a:cubicBezTo>
                    <a:pt x="4393" y="99"/>
                    <a:pt x="4295" y="1"/>
                    <a:pt x="4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3"/>
            <p:cNvSpPr/>
            <p:nvPr/>
          </p:nvSpPr>
          <p:spPr>
            <a:xfrm>
              <a:off x="1498941" y="2835006"/>
              <a:ext cx="118594" cy="11876"/>
            </a:xfrm>
            <a:custGeom>
              <a:rect b="b" l="l" r="r" t="t"/>
              <a:pathLst>
                <a:path extrusionOk="0" h="440" w="4394">
                  <a:moveTo>
                    <a:pt x="221" y="1"/>
                  </a:moveTo>
                  <a:cubicBezTo>
                    <a:pt x="99" y="1"/>
                    <a:pt x="1" y="99"/>
                    <a:pt x="1" y="219"/>
                  </a:cubicBezTo>
                  <a:cubicBezTo>
                    <a:pt x="1" y="341"/>
                    <a:pt x="99" y="439"/>
                    <a:pt x="221" y="439"/>
                  </a:cubicBezTo>
                  <a:lnTo>
                    <a:pt x="4175" y="439"/>
                  </a:lnTo>
                  <a:cubicBezTo>
                    <a:pt x="4296" y="439"/>
                    <a:pt x="4393" y="341"/>
                    <a:pt x="4393" y="219"/>
                  </a:cubicBezTo>
                  <a:cubicBezTo>
                    <a:pt x="4392" y="99"/>
                    <a:pt x="4295" y="1"/>
                    <a:pt x="4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3"/>
            <p:cNvSpPr/>
            <p:nvPr/>
          </p:nvSpPr>
          <p:spPr>
            <a:xfrm>
              <a:off x="1442424" y="2835006"/>
              <a:ext cx="43238" cy="11876"/>
            </a:xfrm>
            <a:custGeom>
              <a:rect b="b" l="l" r="r" t="t"/>
              <a:pathLst>
                <a:path extrusionOk="0" h="440" w="1602">
                  <a:moveTo>
                    <a:pt x="219" y="1"/>
                  </a:moveTo>
                  <a:cubicBezTo>
                    <a:pt x="98" y="1"/>
                    <a:pt x="1" y="99"/>
                    <a:pt x="1" y="219"/>
                  </a:cubicBezTo>
                  <a:cubicBezTo>
                    <a:pt x="1" y="341"/>
                    <a:pt x="98" y="439"/>
                    <a:pt x="219" y="439"/>
                  </a:cubicBezTo>
                  <a:lnTo>
                    <a:pt x="1383" y="439"/>
                  </a:lnTo>
                  <a:cubicBezTo>
                    <a:pt x="1504" y="439"/>
                    <a:pt x="1601" y="341"/>
                    <a:pt x="1601" y="219"/>
                  </a:cubicBezTo>
                  <a:cubicBezTo>
                    <a:pt x="1601" y="99"/>
                    <a:pt x="1504" y="1"/>
                    <a:pt x="1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3"/>
            <p:cNvSpPr/>
            <p:nvPr/>
          </p:nvSpPr>
          <p:spPr>
            <a:xfrm>
              <a:off x="1360833" y="2797328"/>
              <a:ext cx="43211" cy="43211"/>
            </a:xfrm>
            <a:custGeom>
              <a:rect b="b" l="l" r="r" t="t"/>
              <a:pathLst>
                <a:path extrusionOk="0" h="1601" w="1601">
                  <a:moveTo>
                    <a:pt x="800" y="0"/>
                  </a:moveTo>
                  <a:cubicBezTo>
                    <a:pt x="359" y="0"/>
                    <a:pt x="0" y="359"/>
                    <a:pt x="0" y="801"/>
                  </a:cubicBezTo>
                  <a:cubicBezTo>
                    <a:pt x="0" y="921"/>
                    <a:pt x="99" y="1019"/>
                    <a:pt x="219" y="1019"/>
                  </a:cubicBezTo>
                  <a:cubicBezTo>
                    <a:pt x="340" y="1019"/>
                    <a:pt x="437" y="921"/>
                    <a:pt x="437" y="801"/>
                  </a:cubicBezTo>
                  <a:cubicBezTo>
                    <a:pt x="437" y="599"/>
                    <a:pt x="601" y="436"/>
                    <a:pt x="802" y="436"/>
                  </a:cubicBezTo>
                  <a:cubicBezTo>
                    <a:pt x="1002" y="436"/>
                    <a:pt x="1165" y="599"/>
                    <a:pt x="1165" y="801"/>
                  </a:cubicBezTo>
                  <a:cubicBezTo>
                    <a:pt x="1165" y="1000"/>
                    <a:pt x="1002" y="1164"/>
                    <a:pt x="802" y="1164"/>
                  </a:cubicBezTo>
                  <a:cubicBezTo>
                    <a:pt x="680" y="1164"/>
                    <a:pt x="582" y="1261"/>
                    <a:pt x="582" y="1382"/>
                  </a:cubicBezTo>
                  <a:cubicBezTo>
                    <a:pt x="582" y="1504"/>
                    <a:pt x="680" y="1601"/>
                    <a:pt x="802" y="1601"/>
                  </a:cubicBezTo>
                  <a:cubicBezTo>
                    <a:pt x="1243" y="1601"/>
                    <a:pt x="1601" y="1243"/>
                    <a:pt x="1601" y="802"/>
                  </a:cubicBezTo>
                  <a:cubicBezTo>
                    <a:pt x="1601" y="361"/>
                    <a:pt x="1242"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3"/>
            <p:cNvSpPr/>
            <p:nvPr/>
          </p:nvSpPr>
          <p:spPr>
            <a:xfrm>
              <a:off x="1376568" y="2847557"/>
              <a:ext cx="11822" cy="11849"/>
            </a:xfrm>
            <a:custGeom>
              <a:rect b="b" l="l" r="r" t="t"/>
              <a:pathLst>
                <a:path extrusionOk="0" h="439" w="438">
                  <a:moveTo>
                    <a:pt x="217" y="0"/>
                  </a:moveTo>
                  <a:cubicBezTo>
                    <a:pt x="96" y="0"/>
                    <a:pt x="0" y="99"/>
                    <a:pt x="0" y="220"/>
                  </a:cubicBezTo>
                  <a:cubicBezTo>
                    <a:pt x="0" y="341"/>
                    <a:pt x="99" y="439"/>
                    <a:pt x="219" y="439"/>
                  </a:cubicBezTo>
                  <a:cubicBezTo>
                    <a:pt x="341" y="439"/>
                    <a:pt x="437" y="341"/>
                    <a:pt x="437" y="220"/>
                  </a:cubicBezTo>
                  <a:cubicBezTo>
                    <a:pt x="437" y="99"/>
                    <a:pt x="341" y="0"/>
                    <a:pt x="2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3"/>
            <p:cNvSpPr/>
            <p:nvPr/>
          </p:nvSpPr>
          <p:spPr>
            <a:xfrm>
              <a:off x="1442424" y="2922913"/>
              <a:ext cx="118594" cy="11849"/>
            </a:xfrm>
            <a:custGeom>
              <a:rect b="b" l="l" r="r" t="t"/>
              <a:pathLst>
                <a:path extrusionOk="0" h="439" w="4394">
                  <a:moveTo>
                    <a:pt x="219" y="0"/>
                  </a:moveTo>
                  <a:cubicBezTo>
                    <a:pt x="98" y="0"/>
                    <a:pt x="1" y="99"/>
                    <a:pt x="1" y="219"/>
                  </a:cubicBezTo>
                  <a:cubicBezTo>
                    <a:pt x="1" y="340"/>
                    <a:pt x="98" y="439"/>
                    <a:pt x="219" y="439"/>
                  </a:cubicBezTo>
                  <a:lnTo>
                    <a:pt x="4175" y="439"/>
                  </a:lnTo>
                  <a:cubicBezTo>
                    <a:pt x="4295" y="439"/>
                    <a:pt x="4393" y="340"/>
                    <a:pt x="4393" y="219"/>
                  </a:cubicBezTo>
                  <a:cubicBezTo>
                    <a:pt x="4393" y="99"/>
                    <a:pt x="4295" y="0"/>
                    <a:pt x="4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3"/>
            <p:cNvSpPr/>
            <p:nvPr/>
          </p:nvSpPr>
          <p:spPr>
            <a:xfrm>
              <a:off x="1498941" y="2948013"/>
              <a:ext cx="124883" cy="11822"/>
            </a:xfrm>
            <a:custGeom>
              <a:rect b="b" l="l" r="r" t="t"/>
              <a:pathLst>
                <a:path extrusionOk="0" h="438" w="4627">
                  <a:moveTo>
                    <a:pt x="221" y="1"/>
                  </a:moveTo>
                  <a:cubicBezTo>
                    <a:pt x="99" y="1"/>
                    <a:pt x="1" y="98"/>
                    <a:pt x="1" y="219"/>
                  </a:cubicBezTo>
                  <a:cubicBezTo>
                    <a:pt x="1" y="340"/>
                    <a:pt x="99" y="438"/>
                    <a:pt x="221" y="438"/>
                  </a:cubicBezTo>
                  <a:lnTo>
                    <a:pt x="4408" y="438"/>
                  </a:lnTo>
                  <a:cubicBezTo>
                    <a:pt x="4529" y="438"/>
                    <a:pt x="4626" y="340"/>
                    <a:pt x="4626" y="219"/>
                  </a:cubicBezTo>
                  <a:cubicBezTo>
                    <a:pt x="4625" y="98"/>
                    <a:pt x="4528" y="1"/>
                    <a:pt x="4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3"/>
            <p:cNvSpPr/>
            <p:nvPr/>
          </p:nvSpPr>
          <p:spPr>
            <a:xfrm>
              <a:off x="1442424" y="2948013"/>
              <a:ext cx="43238" cy="11822"/>
            </a:xfrm>
            <a:custGeom>
              <a:rect b="b" l="l" r="r" t="t"/>
              <a:pathLst>
                <a:path extrusionOk="0" h="438" w="1602">
                  <a:moveTo>
                    <a:pt x="219" y="1"/>
                  </a:moveTo>
                  <a:cubicBezTo>
                    <a:pt x="98" y="1"/>
                    <a:pt x="1" y="98"/>
                    <a:pt x="1" y="219"/>
                  </a:cubicBezTo>
                  <a:cubicBezTo>
                    <a:pt x="1" y="340"/>
                    <a:pt x="98" y="438"/>
                    <a:pt x="219" y="438"/>
                  </a:cubicBezTo>
                  <a:lnTo>
                    <a:pt x="1383" y="438"/>
                  </a:lnTo>
                  <a:cubicBezTo>
                    <a:pt x="1504" y="438"/>
                    <a:pt x="1601" y="340"/>
                    <a:pt x="1601" y="219"/>
                  </a:cubicBezTo>
                  <a:cubicBezTo>
                    <a:pt x="1601" y="98"/>
                    <a:pt x="1504" y="1"/>
                    <a:pt x="1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3"/>
            <p:cNvSpPr/>
            <p:nvPr/>
          </p:nvSpPr>
          <p:spPr>
            <a:xfrm>
              <a:off x="1360833" y="2910362"/>
              <a:ext cx="43211" cy="43238"/>
            </a:xfrm>
            <a:custGeom>
              <a:rect b="b" l="l" r="r" t="t"/>
              <a:pathLst>
                <a:path extrusionOk="0" h="1602" w="1601">
                  <a:moveTo>
                    <a:pt x="800" y="1"/>
                  </a:moveTo>
                  <a:cubicBezTo>
                    <a:pt x="359" y="1"/>
                    <a:pt x="0" y="358"/>
                    <a:pt x="0" y="800"/>
                  </a:cubicBezTo>
                  <a:cubicBezTo>
                    <a:pt x="0" y="921"/>
                    <a:pt x="99" y="1018"/>
                    <a:pt x="219" y="1018"/>
                  </a:cubicBezTo>
                  <a:cubicBezTo>
                    <a:pt x="340" y="1018"/>
                    <a:pt x="437" y="921"/>
                    <a:pt x="437" y="800"/>
                  </a:cubicBezTo>
                  <a:cubicBezTo>
                    <a:pt x="437" y="600"/>
                    <a:pt x="601" y="436"/>
                    <a:pt x="802" y="436"/>
                  </a:cubicBezTo>
                  <a:cubicBezTo>
                    <a:pt x="1002" y="436"/>
                    <a:pt x="1165" y="600"/>
                    <a:pt x="1165" y="800"/>
                  </a:cubicBezTo>
                  <a:cubicBezTo>
                    <a:pt x="1165" y="1001"/>
                    <a:pt x="1002" y="1163"/>
                    <a:pt x="802" y="1163"/>
                  </a:cubicBezTo>
                  <a:cubicBezTo>
                    <a:pt x="680" y="1163"/>
                    <a:pt x="582" y="1261"/>
                    <a:pt x="582" y="1383"/>
                  </a:cubicBezTo>
                  <a:cubicBezTo>
                    <a:pt x="582" y="1503"/>
                    <a:pt x="680" y="1601"/>
                    <a:pt x="802" y="1601"/>
                  </a:cubicBezTo>
                  <a:cubicBezTo>
                    <a:pt x="1243" y="1601"/>
                    <a:pt x="1601" y="1242"/>
                    <a:pt x="1601" y="801"/>
                  </a:cubicBezTo>
                  <a:cubicBezTo>
                    <a:pt x="1599" y="358"/>
                    <a:pt x="1242"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3"/>
            <p:cNvSpPr/>
            <p:nvPr/>
          </p:nvSpPr>
          <p:spPr>
            <a:xfrm>
              <a:off x="1376568" y="2960591"/>
              <a:ext cx="11822" cy="11876"/>
            </a:xfrm>
            <a:custGeom>
              <a:rect b="b" l="l" r="r" t="t"/>
              <a:pathLst>
                <a:path extrusionOk="0" h="440" w="438">
                  <a:moveTo>
                    <a:pt x="217" y="1"/>
                  </a:moveTo>
                  <a:cubicBezTo>
                    <a:pt x="96" y="1"/>
                    <a:pt x="0" y="99"/>
                    <a:pt x="0" y="219"/>
                  </a:cubicBezTo>
                  <a:cubicBezTo>
                    <a:pt x="0" y="341"/>
                    <a:pt x="99" y="439"/>
                    <a:pt x="219" y="439"/>
                  </a:cubicBezTo>
                  <a:cubicBezTo>
                    <a:pt x="341" y="439"/>
                    <a:pt x="437" y="341"/>
                    <a:pt x="437" y="219"/>
                  </a:cubicBezTo>
                  <a:cubicBezTo>
                    <a:pt x="437" y="99"/>
                    <a:pt x="341" y="1"/>
                    <a:pt x="2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3"/>
            <p:cNvSpPr/>
            <p:nvPr/>
          </p:nvSpPr>
          <p:spPr>
            <a:xfrm>
              <a:off x="1335733" y="2778543"/>
              <a:ext cx="372030" cy="212681"/>
            </a:xfrm>
            <a:custGeom>
              <a:rect b="b" l="l" r="r" t="t"/>
              <a:pathLst>
                <a:path extrusionOk="0" h="7880" w="13784">
                  <a:moveTo>
                    <a:pt x="3023" y="436"/>
                  </a:moveTo>
                  <a:lnTo>
                    <a:pt x="3023" y="3256"/>
                  </a:lnTo>
                  <a:lnTo>
                    <a:pt x="450" y="3256"/>
                  </a:lnTo>
                  <a:cubicBezTo>
                    <a:pt x="442" y="3256"/>
                    <a:pt x="435" y="3249"/>
                    <a:pt x="435" y="3242"/>
                  </a:cubicBezTo>
                  <a:lnTo>
                    <a:pt x="435" y="450"/>
                  </a:lnTo>
                  <a:cubicBezTo>
                    <a:pt x="435" y="443"/>
                    <a:pt x="442" y="436"/>
                    <a:pt x="450" y="436"/>
                  </a:cubicBezTo>
                  <a:close/>
                  <a:moveTo>
                    <a:pt x="11850" y="436"/>
                  </a:moveTo>
                  <a:cubicBezTo>
                    <a:pt x="11857" y="436"/>
                    <a:pt x="11864" y="443"/>
                    <a:pt x="11864" y="450"/>
                  </a:cubicBezTo>
                  <a:lnTo>
                    <a:pt x="11864" y="2715"/>
                  </a:lnTo>
                  <a:lnTo>
                    <a:pt x="11306" y="2157"/>
                  </a:lnTo>
                  <a:cubicBezTo>
                    <a:pt x="11264" y="2115"/>
                    <a:pt x="11208" y="2093"/>
                    <a:pt x="11151" y="2093"/>
                  </a:cubicBezTo>
                  <a:cubicBezTo>
                    <a:pt x="11123" y="2093"/>
                    <a:pt x="11095" y="2098"/>
                    <a:pt x="11068" y="2109"/>
                  </a:cubicBezTo>
                  <a:cubicBezTo>
                    <a:pt x="10987" y="2143"/>
                    <a:pt x="10935" y="2223"/>
                    <a:pt x="10935" y="2310"/>
                  </a:cubicBezTo>
                  <a:lnTo>
                    <a:pt x="10935" y="3254"/>
                  </a:lnTo>
                  <a:lnTo>
                    <a:pt x="3460" y="3256"/>
                  </a:lnTo>
                  <a:lnTo>
                    <a:pt x="3460" y="436"/>
                  </a:lnTo>
                  <a:close/>
                  <a:moveTo>
                    <a:pt x="11371" y="2840"/>
                  </a:moveTo>
                  <a:lnTo>
                    <a:pt x="13111" y="4581"/>
                  </a:lnTo>
                  <a:lnTo>
                    <a:pt x="12636" y="4675"/>
                  </a:lnTo>
                  <a:cubicBezTo>
                    <a:pt x="12572" y="4688"/>
                    <a:pt x="12516" y="4728"/>
                    <a:pt x="12485" y="4786"/>
                  </a:cubicBezTo>
                  <a:cubicBezTo>
                    <a:pt x="12455" y="4844"/>
                    <a:pt x="12451" y="4914"/>
                    <a:pt x="12475" y="4973"/>
                  </a:cubicBezTo>
                  <a:lnTo>
                    <a:pt x="13203" y="6729"/>
                  </a:lnTo>
                  <a:lnTo>
                    <a:pt x="12823" y="6885"/>
                  </a:lnTo>
                  <a:lnTo>
                    <a:pt x="12096" y="5131"/>
                  </a:lnTo>
                  <a:cubicBezTo>
                    <a:pt x="12070" y="5070"/>
                    <a:pt x="12021" y="5024"/>
                    <a:pt x="11959" y="5006"/>
                  </a:cubicBezTo>
                  <a:cubicBezTo>
                    <a:pt x="11937" y="4998"/>
                    <a:pt x="11915" y="4996"/>
                    <a:pt x="11895" y="4996"/>
                  </a:cubicBezTo>
                  <a:cubicBezTo>
                    <a:pt x="11853" y="4996"/>
                    <a:pt x="11812" y="5009"/>
                    <a:pt x="11776" y="5032"/>
                  </a:cubicBezTo>
                  <a:lnTo>
                    <a:pt x="11371" y="5299"/>
                  </a:lnTo>
                  <a:lnTo>
                    <a:pt x="11371" y="2840"/>
                  </a:lnTo>
                  <a:close/>
                  <a:moveTo>
                    <a:pt x="3023" y="4621"/>
                  </a:moveTo>
                  <a:lnTo>
                    <a:pt x="3023" y="7442"/>
                  </a:lnTo>
                  <a:lnTo>
                    <a:pt x="450" y="7442"/>
                  </a:lnTo>
                  <a:cubicBezTo>
                    <a:pt x="442" y="7442"/>
                    <a:pt x="435" y="7435"/>
                    <a:pt x="435" y="7428"/>
                  </a:cubicBezTo>
                  <a:lnTo>
                    <a:pt x="435" y="4636"/>
                  </a:lnTo>
                  <a:cubicBezTo>
                    <a:pt x="435" y="4628"/>
                    <a:pt x="442" y="4621"/>
                    <a:pt x="450" y="4621"/>
                  </a:cubicBezTo>
                  <a:close/>
                  <a:moveTo>
                    <a:pt x="10932" y="4623"/>
                  </a:moveTo>
                  <a:lnTo>
                    <a:pt x="10932" y="5698"/>
                  </a:lnTo>
                  <a:cubicBezTo>
                    <a:pt x="10932" y="5778"/>
                    <a:pt x="10976" y="5853"/>
                    <a:pt x="11047" y="5891"/>
                  </a:cubicBezTo>
                  <a:cubicBezTo>
                    <a:pt x="11080" y="5908"/>
                    <a:pt x="11116" y="5917"/>
                    <a:pt x="11152" y="5917"/>
                  </a:cubicBezTo>
                  <a:cubicBezTo>
                    <a:pt x="11193" y="5917"/>
                    <a:pt x="11234" y="5905"/>
                    <a:pt x="11270" y="5882"/>
                  </a:cubicBezTo>
                  <a:lnTo>
                    <a:pt x="11792" y="5539"/>
                  </a:lnTo>
                  <a:lnTo>
                    <a:pt x="11863" y="5708"/>
                  </a:lnTo>
                  <a:lnTo>
                    <a:pt x="11863" y="7428"/>
                  </a:lnTo>
                  <a:lnTo>
                    <a:pt x="11864" y="7428"/>
                  </a:lnTo>
                  <a:cubicBezTo>
                    <a:pt x="11864" y="7435"/>
                    <a:pt x="11857" y="7442"/>
                    <a:pt x="11850" y="7442"/>
                  </a:cubicBezTo>
                  <a:lnTo>
                    <a:pt x="3460" y="7442"/>
                  </a:lnTo>
                  <a:lnTo>
                    <a:pt x="3460" y="4623"/>
                  </a:lnTo>
                  <a:close/>
                  <a:moveTo>
                    <a:pt x="451" y="0"/>
                  </a:moveTo>
                  <a:cubicBezTo>
                    <a:pt x="204" y="0"/>
                    <a:pt x="1" y="203"/>
                    <a:pt x="1" y="450"/>
                  </a:cubicBezTo>
                  <a:lnTo>
                    <a:pt x="1" y="3242"/>
                  </a:lnTo>
                  <a:cubicBezTo>
                    <a:pt x="1" y="3489"/>
                    <a:pt x="204" y="3692"/>
                    <a:pt x="451" y="3692"/>
                  </a:cubicBezTo>
                  <a:lnTo>
                    <a:pt x="10935" y="3692"/>
                  </a:lnTo>
                  <a:lnTo>
                    <a:pt x="10935" y="4186"/>
                  </a:lnTo>
                  <a:lnTo>
                    <a:pt x="451" y="4186"/>
                  </a:lnTo>
                  <a:cubicBezTo>
                    <a:pt x="204" y="4186"/>
                    <a:pt x="1" y="4388"/>
                    <a:pt x="1" y="4637"/>
                  </a:cubicBezTo>
                  <a:lnTo>
                    <a:pt x="1" y="7428"/>
                  </a:lnTo>
                  <a:cubicBezTo>
                    <a:pt x="1" y="7677"/>
                    <a:pt x="204" y="7879"/>
                    <a:pt x="451" y="7879"/>
                  </a:cubicBezTo>
                  <a:lnTo>
                    <a:pt x="11850" y="7879"/>
                  </a:lnTo>
                  <a:cubicBezTo>
                    <a:pt x="12097" y="7879"/>
                    <a:pt x="12300" y="7677"/>
                    <a:pt x="12300" y="7428"/>
                  </a:cubicBezTo>
                  <a:lnTo>
                    <a:pt x="12300" y="6760"/>
                  </a:lnTo>
                  <a:lnTo>
                    <a:pt x="12503" y="7252"/>
                  </a:lnTo>
                  <a:cubicBezTo>
                    <a:pt x="12524" y="7307"/>
                    <a:pt x="12568" y="7348"/>
                    <a:pt x="12621" y="7370"/>
                  </a:cubicBezTo>
                  <a:cubicBezTo>
                    <a:pt x="12647" y="7381"/>
                    <a:pt x="12675" y="7387"/>
                    <a:pt x="12704" y="7387"/>
                  </a:cubicBezTo>
                  <a:cubicBezTo>
                    <a:pt x="12733" y="7387"/>
                    <a:pt x="12760" y="7381"/>
                    <a:pt x="12788" y="7370"/>
                  </a:cubicBezTo>
                  <a:lnTo>
                    <a:pt x="13571" y="7047"/>
                  </a:lnTo>
                  <a:cubicBezTo>
                    <a:pt x="13682" y="7001"/>
                    <a:pt x="13736" y="6873"/>
                    <a:pt x="13688" y="6760"/>
                  </a:cubicBezTo>
                  <a:lnTo>
                    <a:pt x="12979" y="5050"/>
                  </a:lnTo>
                  <a:lnTo>
                    <a:pt x="13594" y="4924"/>
                  </a:lnTo>
                  <a:cubicBezTo>
                    <a:pt x="13674" y="4908"/>
                    <a:pt x="13739" y="4850"/>
                    <a:pt x="13760" y="4775"/>
                  </a:cubicBezTo>
                  <a:cubicBezTo>
                    <a:pt x="13784" y="4697"/>
                    <a:pt x="13762" y="4613"/>
                    <a:pt x="13707" y="4558"/>
                  </a:cubicBezTo>
                  <a:lnTo>
                    <a:pt x="12300" y="3151"/>
                  </a:lnTo>
                  <a:lnTo>
                    <a:pt x="12300" y="450"/>
                  </a:lnTo>
                  <a:cubicBezTo>
                    <a:pt x="12300" y="203"/>
                    <a:pt x="12097" y="0"/>
                    <a:pt x="118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43"/>
          <p:cNvGrpSpPr/>
          <p:nvPr/>
        </p:nvGrpSpPr>
        <p:grpSpPr>
          <a:xfrm>
            <a:off x="876876" y="2692175"/>
            <a:ext cx="371679" cy="272329"/>
            <a:chOff x="876876" y="2692175"/>
            <a:chExt cx="371679" cy="272329"/>
          </a:xfrm>
        </p:grpSpPr>
        <p:sp>
          <p:nvSpPr>
            <p:cNvPr id="5053" name="Google Shape;5053;p43"/>
            <p:cNvSpPr/>
            <p:nvPr/>
          </p:nvSpPr>
          <p:spPr>
            <a:xfrm>
              <a:off x="876876" y="2692175"/>
              <a:ext cx="371679" cy="272329"/>
            </a:xfrm>
            <a:custGeom>
              <a:rect b="b" l="l" r="r" t="t"/>
              <a:pathLst>
                <a:path extrusionOk="0" h="10090" w="13771">
                  <a:moveTo>
                    <a:pt x="9185" y="2500"/>
                  </a:moveTo>
                  <a:cubicBezTo>
                    <a:pt x="9227" y="2500"/>
                    <a:pt x="9268" y="2505"/>
                    <a:pt x="9310" y="2517"/>
                  </a:cubicBezTo>
                  <a:lnTo>
                    <a:pt x="10925" y="2976"/>
                  </a:lnTo>
                  <a:lnTo>
                    <a:pt x="9310" y="3433"/>
                  </a:lnTo>
                  <a:cubicBezTo>
                    <a:pt x="9269" y="3445"/>
                    <a:pt x="9228" y="3450"/>
                    <a:pt x="9187" y="3450"/>
                  </a:cubicBezTo>
                  <a:cubicBezTo>
                    <a:pt x="9145" y="3450"/>
                    <a:pt x="9104" y="3445"/>
                    <a:pt x="9064" y="3433"/>
                  </a:cubicBezTo>
                  <a:lnTo>
                    <a:pt x="7447" y="2976"/>
                  </a:lnTo>
                  <a:lnTo>
                    <a:pt x="9064" y="2517"/>
                  </a:lnTo>
                  <a:cubicBezTo>
                    <a:pt x="9103" y="2505"/>
                    <a:pt x="9144" y="2500"/>
                    <a:pt x="9185" y="2500"/>
                  </a:cubicBezTo>
                  <a:close/>
                  <a:moveTo>
                    <a:pt x="7987" y="3576"/>
                  </a:moveTo>
                  <a:lnTo>
                    <a:pt x="8945" y="3847"/>
                  </a:lnTo>
                  <a:cubicBezTo>
                    <a:pt x="8952" y="3850"/>
                    <a:pt x="8962" y="3851"/>
                    <a:pt x="8971" y="3853"/>
                  </a:cubicBezTo>
                  <a:lnTo>
                    <a:pt x="8971" y="4299"/>
                  </a:lnTo>
                  <a:lnTo>
                    <a:pt x="7870" y="3983"/>
                  </a:lnTo>
                  <a:cubicBezTo>
                    <a:pt x="7865" y="3977"/>
                    <a:pt x="7862" y="3974"/>
                    <a:pt x="7856" y="3970"/>
                  </a:cubicBezTo>
                  <a:lnTo>
                    <a:pt x="7856" y="3964"/>
                  </a:lnTo>
                  <a:lnTo>
                    <a:pt x="7987" y="3576"/>
                  </a:lnTo>
                  <a:close/>
                  <a:moveTo>
                    <a:pt x="10385" y="3578"/>
                  </a:moveTo>
                  <a:lnTo>
                    <a:pt x="10515" y="3967"/>
                  </a:lnTo>
                  <a:lnTo>
                    <a:pt x="10515" y="3973"/>
                  </a:lnTo>
                  <a:cubicBezTo>
                    <a:pt x="10512" y="3976"/>
                    <a:pt x="10508" y="3982"/>
                    <a:pt x="10505" y="3984"/>
                  </a:cubicBezTo>
                  <a:lnTo>
                    <a:pt x="9401" y="4300"/>
                  </a:lnTo>
                  <a:lnTo>
                    <a:pt x="9401" y="3854"/>
                  </a:lnTo>
                  <a:cubicBezTo>
                    <a:pt x="9409" y="3853"/>
                    <a:pt x="9418" y="3851"/>
                    <a:pt x="9427" y="3850"/>
                  </a:cubicBezTo>
                  <a:lnTo>
                    <a:pt x="10385" y="3578"/>
                  </a:lnTo>
                  <a:close/>
                  <a:moveTo>
                    <a:pt x="7770" y="4403"/>
                  </a:moveTo>
                  <a:lnTo>
                    <a:pt x="9126" y="4792"/>
                  </a:lnTo>
                  <a:lnTo>
                    <a:pt x="9129" y="4792"/>
                  </a:lnTo>
                  <a:cubicBezTo>
                    <a:pt x="8450" y="5054"/>
                    <a:pt x="7613" y="5058"/>
                    <a:pt x="7603" y="5058"/>
                  </a:cubicBezTo>
                  <a:cubicBezTo>
                    <a:pt x="7589" y="5058"/>
                    <a:pt x="7576" y="5060"/>
                    <a:pt x="7561" y="5061"/>
                  </a:cubicBezTo>
                  <a:cubicBezTo>
                    <a:pt x="7573" y="4828"/>
                    <a:pt x="7642" y="4604"/>
                    <a:pt x="7770" y="4403"/>
                  </a:cubicBezTo>
                  <a:close/>
                  <a:moveTo>
                    <a:pt x="10601" y="4404"/>
                  </a:moveTo>
                  <a:cubicBezTo>
                    <a:pt x="10738" y="4626"/>
                    <a:pt x="10810" y="4875"/>
                    <a:pt x="10810" y="5132"/>
                  </a:cubicBezTo>
                  <a:cubicBezTo>
                    <a:pt x="10810" y="5176"/>
                    <a:pt x="10809" y="5216"/>
                    <a:pt x="10805" y="5258"/>
                  </a:cubicBezTo>
                  <a:lnTo>
                    <a:pt x="10130" y="4539"/>
                  </a:lnTo>
                  <a:lnTo>
                    <a:pt x="10601" y="4404"/>
                  </a:lnTo>
                  <a:close/>
                  <a:moveTo>
                    <a:pt x="9860" y="4885"/>
                  </a:moveTo>
                  <a:lnTo>
                    <a:pt x="10511" y="5579"/>
                  </a:lnTo>
                  <a:lnTo>
                    <a:pt x="10381" y="6614"/>
                  </a:lnTo>
                  <a:cubicBezTo>
                    <a:pt x="10369" y="6695"/>
                    <a:pt x="10320" y="6766"/>
                    <a:pt x="10246" y="6802"/>
                  </a:cubicBezTo>
                  <a:lnTo>
                    <a:pt x="9496" y="7176"/>
                  </a:lnTo>
                  <a:cubicBezTo>
                    <a:pt x="9398" y="7226"/>
                    <a:pt x="9291" y="7250"/>
                    <a:pt x="9183" y="7250"/>
                  </a:cubicBezTo>
                  <a:cubicBezTo>
                    <a:pt x="9075" y="7250"/>
                    <a:pt x="8966" y="7225"/>
                    <a:pt x="8867" y="7176"/>
                  </a:cubicBezTo>
                  <a:lnTo>
                    <a:pt x="8118" y="6802"/>
                  </a:lnTo>
                  <a:cubicBezTo>
                    <a:pt x="8046" y="6766"/>
                    <a:pt x="7995" y="6695"/>
                    <a:pt x="7985" y="6614"/>
                  </a:cubicBezTo>
                  <a:lnTo>
                    <a:pt x="7843" y="5481"/>
                  </a:lnTo>
                  <a:cubicBezTo>
                    <a:pt x="8294" y="5453"/>
                    <a:pt x="9253" y="5342"/>
                    <a:pt x="9860" y="4885"/>
                  </a:cubicBezTo>
                  <a:close/>
                  <a:moveTo>
                    <a:pt x="9658" y="7578"/>
                  </a:moveTo>
                  <a:lnTo>
                    <a:pt x="9658" y="7704"/>
                  </a:lnTo>
                  <a:cubicBezTo>
                    <a:pt x="9658" y="7840"/>
                    <a:pt x="9697" y="7967"/>
                    <a:pt x="9768" y="8073"/>
                  </a:cubicBezTo>
                  <a:cubicBezTo>
                    <a:pt x="9603" y="8206"/>
                    <a:pt x="9398" y="8280"/>
                    <a:pt x="9184" y="8280"/>
                  </a:cubicBezTo>
                  <a:cubicBezTo>
                    <a:pt x="8971" y="8280"/>
                    <a:pt x="8767" y="8206"/>
                    <a:pt x="8600" y="8073"/>
                  </a:cubicBezTo>
                  <a:cubicBezTo>
                    <a:pt x="8670" y="7967"/>
                    <a:pt x="8710" y="7839"/>
                    <a:pt x="8710" y="7704"/>
                  </a:cubicBezTo>
                  <a:lnTo>
                    <a:pt x="8710" y="7578"/>
                  </a:lnTo>
                  <a:cubicBezTo>
                    <a:pt x="8861" y="7646"/>
                    <a:pt x="9022" y="7681"/>
                    <a:pt x="9184" y="7681"/>
                  </a:cubicBezTo>
                  <a:cubicBezTo>
                    <a:pt x="9347" y="7681"/>
                    <a:pt x="9508" y="7646"/>
                    <a:pt x="9658" y="7578"/>
                  </a:cubicBezTo>
                  <a:close/>
                  <a:moveTo>
                    <a:pt x="8253" y="8345"/>
                  </a:moveTo>
                  <a:cubicBezTo>
                    <a:pt x="8451" y="8532"/>
                    <a:pt x="8702" y="8652"/>
                    <a:pt x="8969" y="8695"/>
                  </a:cubicBezTo>
                  <a:lnTo>
                    <a:pt x="8969" y="9661"/>
                  </a:lnTo>
                  <a:lnTo>
                    <a:pt x="7331" y="9661"/>
                  </a:lnTo>
                  <a:lnTo>
                    <a:pt x="7331" y="8829"/>
                  </a:lnTo>
                  <a:cubicBezTo>
                    <a:pt x="7331" y="8723"/>
                    <a:pt x="7399" y="8629"/>
                    <a:pt x="7498" y="8596"/>
                  </a:cubicBezTo>
                  <a:lnTo>
                    <a:pt x="8249" y="8347"/>
                  </a:lnTo>
                  <a:cubicBezTo>
                    <a:pt x="8250" y="8347"/>
                    <a:pt x="8253" y="8345"/>
                    <a:pt x="8253" y="8345"/>
                  </a:cubicBezTo>
                  <a:close/>
                  <a:moveTo>
                    <a:pt x="10117" y="8342"/>
                  </a:moveTo>
                  <a:cubicBezTo>
                    <a:pt x="10120" y="8342"/>
                    <a:pt x="10122" y="8345"/>
                    <a:pt x="10122" y="8345"/>
                  </a:cubicBezTo>
                  <a:lnTo>
                    <a:pt x="10873" y="8594"/>
                  </a:lnTo>
                  <a:cubicBezTo>
                    <a:pt x="10971" y="8627"/>
                    <a:pt x="11039" y="8721"/>
                    <a:pt x="11039" y="8826"/>
                  </a:cubicBezTo>
                  <a:lnTo>
                    <a:pt x="11041" y="9661"/>
                  </a:lnTo>
                  <a:lnTo>
                    <a:pt x="9401" y="9661"/>
                  </a:lnTo>
                  <a:lnTo>
                    <a:pt x="9401" y="8694"/>
                  </a:lnTo>
                  <a:cubicBezTo>
                    <a:pt x="9669" y="8651"/>
                    <a:pt x="9919" y="8529"/>
                    <a:pt x="10117" y="8342"/>
                  </a:cubicBezTo>
                  <a:close/>
                  <a:moveTo>
                    <a:pt x="13096" y="431"/>
                  </a:moveTo>
                  <a:cubicBezTo>
                    <a:pt x="13229" y="431"/>
                    <a:pt x="13340" y="541"/>
                    <a:pt x="13340" y="676"/>
                  </a:cubicBezTo>
                  <a:lnTo>
                    <a:pt x="13340" y="9416"/>
                  </a:lnTo>
                  <a:cubicBezTo>
                    <a:pt x="13340" y="9549"/>
                    <a:pt x="13229" y="9661"/>
                    <a:pt x="13096" y="9661"/>
                  </a:cubicBezTo>
                  <a:lnTo>
                    <a:pt x="11470" y="9661"/>
                  </a:lnTo>
                  <a:lnTo>
                    <a:pt x="11470" y="8829"/>
                  </a:lnTo>
                  <a:cubicBezTo>
                    <a:pt x="11470" y="8536"/>
                    <a:pt x="11285" y="8280"/>
                    <a:pt x="11010" y="8187"/>
                  </a:cubicBezTo>
                  <a:lnTo>
                    <a:pt x="10259" y="7937"/>
                  </a:lnTo>
                  <a:cubicBezTo>
                    <a:pt x="10159" y="7905"/>
                    <a:pt x="10093" y="7811"/>
                    <a:pt x="10093" y="7705"/>
                  </a:cubicBezTo>
                  <a:lnTo>
                    <a:pt x="10093" y="7365"/>
                  </a:lnTo>
                  <a:lnTo>
                    <a:pt x="10443" y="7190"/>
                  </a:lnTo>
                  <a:cubicBezTo>
                    <a:pt x="10645" y="7089"/>
                    <a:pt x="10783" y="6894"/>
                    <a:pt x="10812" y="6669"/>
                  </a:cubicBezTo>
                  <a:lnTo>
                    <a:pt x="10867" y="6236"/>
                  </a:lnTo>
                  <a:cubicBezTo>
                    <a:pt x="11113" y="5914"/>
                    <a:pt x="11243" y="5533"/>
                    <a:pt x="11243" y="5135"/>
                  </a:cubicBezTo>
                  <a:cubicBezTo>
                    <a:pt x="11243" y="4770"/>
                    <a:pt x="11135" y="4419"/>
                    <a:pt x="10925" y="4113"/>
                  </a:cubicBezTo>
                  <a:cubicBezTo>
                    <a:pt x="10955" y="4022"/>
                    <a:pt x="10955" y="3924"/>
                    <a:pt x="10925" y="3831"/>
                  </a:cubicBezTo>
                  <a:lnTo>
                    <a:pt x="10802" y="3461"/>
                  </a:lnTo>
                  <a:lnTo>
                    <a:pt x="11271" y="3327"/>
                  </a:lnTo>
                  <a:lnTo>
                    <a:pt x="11271" y="4358"/>
                  </a:lnTo>
                  <a:cubicBezTo>
                    <a:pt x="11271" y="4477"/>
                    <a:pt x="11366" y="4572"/>
                    <a:pt x="11485" y="4572"/>
                  </a:cubicBezTo>
                  <a:cubicBezTo>
                    <a:pt x="11605" y="4572"/>
                    <a:pt x="11701" y="4477"/>
                    <a:pt x="11701" y="4358"/>
                  </a:cubicBezTo>
                  <a:lnTo>
                    <a:pt x="11701" y="2977"/>
                  </a:lnTo>
                  <a:cubicBezTo>
                    <a:pt x="11701" y="2968"/>
                    <a:pt x="11701" y="2961"/>
                    <a:pt x="11699" y="2954"/>
                  </a:cubicBezTo>
                  <a:cubicBezTo>
                    <a:pt x="11690" y="2827"/>
                    <a:pt x="11605" y="2722"/>
                    <a:pt x="11482" y="2688"/>
                  </a:cubicBezTo>
                  <a:lnTo>
                    <a:pt x="9425" y="2104"/>
                  </a:lnTo>
                  <a:cubicBezTo>
                    <a:pt x="9346" y="2082"/>
                    <a:pt x="9265" y="2071"/>
                    <a:pt x="9184" y="2071"/>
                  </a:cubicBezTo>
                  <a:cubicBezTo>
                    <a:pt x="9103" y="2071"/>
                    <a:pt x="9022" y="2082"/>
                    <a:pt x="8943" y="2104"/>
                  </a:cubicBezTo>
                  <a:lnTo>
                    <a:pt x="6887" y="2688"/>
                  </a:lnTo>
                  <a:cubicBezTo>
                    <a:pt x="6757" y="2724"/>
                    <a:pt x="6670" y="2841"/>
                    <a:pt x="6670" y="2977"/>
                  </a:cubicBezTo>
                  <a:cubicBezTo>
                    <a:pt x="6670" y="3113"/>
                    <a:pt x="6757" y="3230"/>
                    <a:pt x="6887" y="3267"/>
                  </a:cubicBezTo>
                  <a:lnTo>
                    <a:pt x="7568" y="3461"/>
                  </a:lnTo>
                  <a:lnTo>
                    <a:pt x="7445" y="3831"/>
                  </a:lnTo>
                  <a:cubicBezTo>
                    <a:pt x="7415" y="3924"/>
                    <a:pt x="7417" y="4021"/>
                    <a:pt x="7445" y="4113"/>
                  </a:cubicBezTo>
                  <a:cubicBezTo>
                    <a:pt x="7237" y="4419"/>
                    <a:pt x="7127" y="4770"/>
                    <a:pt x="7127" y="5135"/>
                  </a:cubicBezTo>
                  <a:cubicBezTo>
                    <a:pt x="7127" y="5533"/>
                    <a:pt x="7257" y="5914"/>
                    <a:pt x="7503" y="6236"/>
                  </a:cubicBezTo>
                  <a:lnTo>
                    <a:pt x="7558" y="6669"/>
                  </a:lnTo>
                  <a:cubicBezTo>
                    <a:pt x="7587" y="6894"/>
                    <a:pt x="7725" y="7089"/>
                    <a:pt x="7927" y="7190"/>
                  </a:cubicBezTo>
                  <a:lnTo>
                    <a:pt x="8278" y="7365"/>
                  </a:lnTo>
                  <a:lnTo>
                    <a:pt x="8278" y="7705"/>
                  </a:lnTo>
                  <a:cubicBezTo>
                    <a:pt x="8278" y="7811"/>
                    <a:pt x="8211" y="7905"/>
                    <a:pt x="8111" y="7937"/>
                  </a:cubicBezTo>
                  <a:lnTo>
                    <a:pt x="7360" y="8187"/>
                  </a:lnTo>
                  <a:cubicBezTo>
                    <a:pt x="7084" y="8280"/>
                    <a:pt x="6900" y="8536"/>
                    <a:pt x="6900" y="8827"/>
                  </a:cubicBezTo>
                  <a:lnTo>
                    <a:pt x="6900" y="9659"/>
                  </a:lnTo>
                  <a:lnTo>
                    <a:pt x="675" y="9659"/>
                  </a:lnTo>
                  <a:cubicBezTo>
                    <a:pt x="542" y="9659"/>
                    <a:pt x="432" y="9549"/>
                    <a:pt x="432" y="9416"/>
                  </a:cubicBezTo>
                  <a:lnTo>
                    <a:pt x="432" y="676"/>
                  </a:lnTo>
                  <a:cubicBezTo>
                    <a:pt x="432" y="541"/>
                    <a:pt x="542" y="431"/>
                    <a:pt x="675" y="431"/>
                  </a:cubicBezTo>
                  <a:close/>
                  <a:moveTo>
                    <a:pt x="675" y="0"/>
                  </a:moveTo>
                  <a:cubicBezTo>
                    <a:pt x="303" y="0"/>
                    <a:pt x="1" y="304"/>
                    <a:pt x="1" y="675"/>
                  </a:cubicBezTo>
                  <a:lnTo>
                    <a:pt x="1" y="9415"/>
                  </a:lnTo>
                  <a:cubicBezTo>
                    <a:pt x="1" y="9787"/>
                    <a:pt x="305" y="10089"/>
                    <a:pt x="675" y="10089"/>
                  </a:cubicBezTo>
                  <a:lnTo>
                    <a:pt x="13096" y="10089"/>
                  </a:lnTo>
                  <a:cubicBezTo>
                    <a:pt x="13468" y="10089"/>
                    <a:pt x="13770" y="9785"/>
                    <a:pt x="13770" y="9415"/>
                  </a:cubicBezTo>
                  <a:lnTo>
                    <a:pt x="13770" y="675"/>
                  </a:lnTo>
                  <a:cubicBezTo>
                    <a:pt x="13770" y="304"/>
                    <a:pt x="13468" y="0"/>
                    <a:pt x="13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3"/>
            <p:cNvSpPr/>
            <p:nvPr/>
          </p:nvSpPr>
          <p:spPr>
            <a:xfrm>
              <a:off x="901760" y="2717006"/>
              <a:ext cx="30229" cy="222721"/>
            </a:xfrm>
            <a:custGeom>
              <a:rect b="b" l="l" r="r" t="t"/>
              <a:pathLst>
                <a:path extrusionOk="0" h="8252" w="1120">
                  <a:moveTo>
                    <a:pt x="215" y="1"/>
                  </a:moveTo>
                  <a:cubicBezTo>
                    <a:pt x="96" y="1"/>
                    <a:pt x="0" y="96"/>
                    <a:pt x="0" y="216"/>
                  </a:cubicBezTo>
                  <a:lnTo>
                    <a:pt x="0" y="8036"/>
                  </a:lnTo>
                  <a:cubicBezTo>
                    <a:pt x="0" y="8156"/>
                    <a:pt x="96" y="8252"/>
                    <a:pt x="215" y="8252"/>
                  </a:cubicBezTo>
                  <a:lnTo>
                    <a:pt x="905" y="8252"/>
                  </a:lnTo>
                  <a:cubicBezTo>
                    <a:pt x="1024" y="8252"/>
                    <a:pt x="1119" y="8156"/>
                    <a:pt x="1119" y="8036"/>
                  </a:cubicBezTo>
                  <a:cubicBezTo>
                    <a:pt x="1119" y="7917"/>
                    <a:pt x="1022" y="7819"/>
                    <a:pt x="905" y="7819"/>
                  </a:cubicBezTo>
                  <a:lnTo>
                    <a:pt x="430" y="7819"/>
                  </a:lnTo>
                  <a:lnTo>
                    <a:pt x="430" y="430"/>
                  </a:lnTo>
                  <a:lnTo>
                    <a:pt x="905" y="430"/>
                  </a:lnTo>
                  <a:cubicBezTo>
                    <a:pt x="1024" y="430"/>
                    <a:pt x="1119" y="335"/>
                    <a:pt x="1119" y="216"/>
                  </a:cubicBezTo>
                  <a:cubicBezTo>
                    <a:pt x="1119" y="96"/>
                    <a:pt x="1024"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3"/>
            <p:cNvSpPr/>
            <p:nvPr/>
          </p:nvSpPr>
          <p:spPr>
            <a:xfrm>
              <a:off x="1193468" y="2717006"/>
              <a:ext cx="30283" cy="222694"/>
            </a:xfrm>
            <a:custGeom>
              <a:rect b="b" l="l" r="r" t="t"/>
              <a:pathLst>
                <a:path extrusionOk="0" h="8251" w="1122">
                  <a:moveTo>
                    <a:pt x="217" y="1"/>
                  </a:moveTo>
                  <a:cubicBezTo>
                    <a:pt x="98" y="1"/>
                    <a:pt x="1" y="96"/>
                    <a:pt x="1" y="216"/>
                  </a:cubicBezTo>
                  <a:cubicBezTo>
                    <a:pt x="1" y="335"/>
                    <a:pt x="98" y="430"/>
                    <a:pt x="217" y="430"/>
                  </a:cubicBezTo>
                  <a:lnTo>
                    <a:pt x="691" y="430"/>
                  </a:lnTo>
                  <a:lnTo>
                    <a:pt x="691" y="7819"/>
                  </a:lnTo>
                  <a:lnTo>
                    <a:pt x="217" y="7819"/>
                  </a:lnTo>
                  <a:cubicBezTo>
                    <a:pt x="98" y="7819"/>
                    <a:pt x="1" y="7916"/>
                    <a:pt x="1" y="8034"/>
                  </a:cubicBezTo>
                  <a:cubicBezTo>
                    <a:pt x="1" y="8155"/>
                    <a:pt x="98" y="8250"/>
                    <a:pt x="217" y="8250"/>
                  </a:cubicBezTo>
                  <a:lnTo>
                    <a:pt x="905" y="8250"/>
                  </a:lnTo>
                  <a:cubicBezTo>
                    <a:pt x="1026" y="8250"/>
                    <a:pt x="1121" y="8155"/>
                    <a:pt x="1121" y="8034"/>
                  </a:cubicBezTo>
                  <a:lnTo>
                    <a:pt x="1121" y="216"/>
                  </a:lnTo>
                  <a:cubicBezTo>
                    <a:pt x="1121" y="96"/>
                    <a:pt x="1026"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3"/>
            <p:cNvSpPr/>
            <p:nvPr/>
          </p:nvSpPr>
          <p:spPr>
            <a:xfrm>
              <a:off x="926591" y="2741864"/>
              <a:ext cx="37111" cy="48906"/>
            </a:xfrm>
            <a:custGeom>
              <a:rect b="b" l="l" r="r" t="t"/>
              <a:pathLst>
                <a:path extrusionOk="0" h="1812" w="1375">
                  <a:moveTo>
                    <a:pt x="674" y="431"/>
                  </a:moveTo>
                  <a:cubicBezTo>
                    <a:pt x="807" y="431"/>
                    <a:pt x="919" y="541"/>
                    <a:pt x="919" y="674"/>
                  </a:cubicBezTo>
                  <a:cubicBezTo>
                    <a:pt x="919" y="809"/>
                    <a:pt x="807" y="919"/>
                    <a:pt x="674" y="919"/>
                  </a:cubicBezTo>
                  <a:lnTo>
                    <a:pt x="429" y="919"/>
                  </a:lnTo>
                  <a:lnTo>
                    <a:pt x="429" y="431"/>
                  </a:lnTo>
                  <a:close/>
                  <a:moveTo>
                    <a:pt x="217" y="0"/>
                  </a:moveTo>
                  <a:cubicBezTo>
                    <a:pt x="96" y="0"/>
                    <a:pt x="1" y="96"/>
                    <a:pt x="1" y="216"/>
                  </a:cubicBezTo>
                  <a:lnTo>
                    <a:pt x="1" y="1596"/>
                  </a:lnTo>
                  <a:cubicBezTo>
                    <a:pt x="1" y="1715"/>
                    <a:pt x="96" y="1811"/>
                    <a:pt x="217" y="1811"/>
                  </a:cubicBezTo>
                  <a:cubicBezTo>
                    <a:pt x="335" y="1811"/>
                    <a:pt x="431" y="1715"/>
                    <a:pt x="431" y="1596"/>
                  </a:cubicBezTo>
                  <a:lnTo>
                    <a:pt x="431" y="1352"/>
                  </a:lnTo>
                  <a:lnTo>
                    <a:pt x="587" y="1352"/>
                  </a:lnTo>
                  <a:lnTo>
                    <a:pt x="984" y="1748"/>
                  </a:lnTo>
                  <a:cubicBezTo>
                    <a:pt x="1026" y="1790"/>
                    <a:pt x="1081" y="1811"/>
                    <a:pt x="1136" y="1811"/>
                  </a:cubicBezTo>
                  <a:cubicBezTo>
                    <a:pt x="1191" y="1811"/>
                    <a:pt x="1246" y="1790"/>
                    <a:pt x="1289" y="1748"/>
                  </a:cubicBezTo>
                  <a:cubicBezTo>
                    <a:pt x="1374" y="1663"/>
                    <a:pt x="1374" y="1527"/>
                    <a:pt x="1289" y="1442"/>
                  </a:cubicBezTo>
                  <a:lnTo>
                    <a:pt x="1068" y="1223"/>
                  </a:lnTo>
                  <a:cubicBezTo>
                    <a:pt x="1238" y="1100"/>
                    <a:pt x="1350" y="899"/>
                    <a:pt x="1350" y="674"/>
                  </a:cubicBezTo>
                  <a:cubicBezTo>
                    <a:pt x="1350" y="303"/>
                    <a:pt x="1046"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3"/>
            <p:cNvSpPr/>
            <p:nvPr/>
          </p:nvSpPr>
          <p:spPr>
            <a:xfrm>
              <a:off x="969964" y="2741864"/>
              <a:ext cx="36517" cy="48879"/>
            </a:xfrm>
            <a:custGeom>
              <a:rect b="b" l="l" r="r" t="t"/>
              <a:pathLst>
                <a:path extrusionOk="0" h="1811" w="1353">
                  <a:moveTo>
                    <a:pt x="216" y="0"/>
                  </a:moveTo>
                  <a:cubicBezTo>
                    <a:pt x="96" y="0"/>
                    <a:pt x="0" y="96"/>
                    <a:pt x="0" y="216"/>
                  </a:cubicBezTo>
                  <a:lnTo>
                    <a:pt x="0" y="1595"/>
                  </a:lnTo>
                  <a:cubicBezTo>
                    <a:pt x="0" y="1715"/>
                    <a:pt x="96" y="1811"/>
                    <a:pt x="216" y="1811"/>
                  </a:cubicBezTo>
                  <a:lnTo>
                    <a:pt x="1137" y="1811"/>
                  </a:lnTo>
                  <a:cubicBezTo>
                    <a:pt x="1255" y="1811"/>
                    <a:pt x="1352" y="1715"/>
                    <a:pt x="1352" y="1595"/>
                  </a:cubicBezTo>
                  <a:cubicBezTo>
                    <a:pt x="1352" y="1476"/>
                    <a:pt x="1255" y="1379"/>
                    <a:pt x="1137" y="1379"/>
                  </a:cubicBezTo>
                  <a:lnTo>
                    <a:pt x="433" y="1379"/>
                  </a:lnTo>
                  <a:lnTo>
                    <a:pt x="433" y="1120"/>
                  </a:lnTo>
                  <a:lnTo>
                    <a:pt x="676" y="1120"/>
                  </a:lnTo>
                  <a:cubicBezTo>
                    <a:pt x="796" y="1120"/>
                    <a:pt x="892" y="1023"/>
                    <a:pt x="892" y="905"/>
                  </a:cubicBezTo>
                  <a:cubicBezTo>
                    <a:pt x="892" y="784"/>
                    <a:pt x="796" y="689"/>
                    <a:pt x="676" y="689"/>
                  </a:cubicBezTo>
                  <a:lnTo>
                    <a:pt x="433" y="689"/>
                  </a:lnTo>
                  <a:lnTo>
                    <a:pt x="433" y="430"/>
                  </a:lnTo>
                  <a:lnTo>
                    <a:pt x="1137" y="430"/>
                  </a:lnTo>
                  <a:cubicBezTo>
                    <a:pt x="1255" y="430"/>
                    <a:pt x="1352" y="334"/>
                    <a:pt x="1352" y="216"/>
                  </a:cubicBezTo>
                  <a:cubicBezTo>
                    <a:pt x="1352" y="96"/>
                    <a:pt x="1255"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3"/>
            <p:cNvSpPr/>
            <p:nvPr/>
          </p:nvSpPr>
          <p:spPr>
            <a:xfrm>
              <a:off x="1010071" y="2741810"/>
              <a:ext cx="37300" cy="48906"/>
            </a:xfrm>
            <a:custGeom>
              <a:rect b="b" l="l" r="r" t="t"/>
              <a:pathLst>
                <a:path extrusionOk="0" h="1812" w="1382">
                  <a:moveTo>
                    <a:pt x="793" y="1"/>
                  </a:moveTo>
                  <a:cubicBezTo>
                    <a:pt x="355" y="1"/>
                    <a:pt x="1" y="355"/>
                    <a:pt x="1" y="791"/>
                  </a:cubicBezTo>
                  <a:lnTo>
                    <a:pt x="1" y="1021"/>
                  </a:lnTo>
                  <a:cubicBezTo>
                    <a:pt x="1" y="1457"/>
                    <a:pt x="355" y="1811"/>
                    <a:pt x="793" y="1811"/>
                  </a:cubicBezTo>
                  <a:cubicBezTo>
                    <a:pt x="963" y="1811"/>
                    <a:pt x="1128" y="1756"/>
                    <a:pt x="1266" y="1653"/>
                  </a:cubicBezTo>
                  <a:cubicBezTo>
                    <a:pt x="1360" y="1581"/>
                    <a:pt x="1380" y="1448"/>
                    <a:pt x="1309" y="1352"/>
                  </a:cubicBezTo>
                  <a:cubicBezTo>
                    <a:pt x="1267" y="1295"/>
                    <a:pt x="1203" y="1266"/>
                    <a:pt x="1138" y="1266"/>
                  </a:cubicBezTo>
                  <a:cubicBezTo>
                    <a:pt x="1092" y="1266"/>
                    <a:pt x="1046" y="1280"/>
                    <a:pt x="1007" y="1309"/>
                  </a:cubicBezTo>
                  <a:cubicBezTo>
                    <a:pt x="944" y="1355"/>
                    <a:pt x="869" y="1381"/>
                    <a:pt x="793" y="1381"/>
                  </a:cubicBezTo>
                  <a:cubicBezTo>
                    <a:pt x="593" y="1381"/>
                    <a:pt x="432" y="1219"/>
                    <a:pt x="432" y="1021"/>
                  </a:cubicBezTo>
                  <a:lnTo>
                    <a:pt x="432" y="791"/>
                  </a:lnTo>
                  <a:cubicBezTo>
                    <a:pt x="432" y="593"/>
                    <a:pt x="593" y="430"/>
                    <a:pt x="793" y="430"/>
                  </a:cubicBezTo>
                  <a:cubicBezTo>
                    <a:pt x="869" y="430"/>
                    <a:pt x="946" y="456"/>
                    <a:pt x="1007" y="503"/>
                  </a:cubicBezTo>
                  <a:cubicBezTo>
                    <a:pt x="1046" y="532"/>
                    <a:pt x="1092" y="547"/>
                    <a:pt x="1137" y="547"/>
                  </a:cubicBezTo>
                  <a:cubicBezTo>
                    <a:pt x="1202" y="547"/>
                    <a:pt x="1266" y="517"/>
                    <a:pt x="1309" y="459"/>
                  </a:cubicBezTo>
                  <a:cubicBezTo>
                    <a:pt x="1382" y="364"/>
                    <a:pt x="1361" y="231"/>
                    <a:pt x="1266" y="158"/>
                  </a:cubicBezTo>
                  <a:cubicBezTo>
                    <a:pt x="1128" y="54"/>
                    <a:pt x="963"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3"/>
            <p:cNvSpPr/>
            <p:nvPr/>
          </p:nvSpPr>
          <p:spPr>
            <a:xfrm>
              <a:off x="951368" y="2841106"/>
              <a:ext cx="61267" cy="11660"/>
            </a:xfrm>
            <a:custGeom>
              <a:rect b="b" l="l" r="r" t="t"/>
              <a:pathLst>
                <a:path extrusionOk="0" h="432" w="2270">
                  <a:moveTo>
                    <a:pt x="215" y="1"/>
                  </a:moveTo>
                  <a:cubicBezTo>
                    <a:pt x="96" y="1"/>
                    <a:pt x="1" y="98"/>
                    <a:pt x="1" y="216"/>
                  </a:cubicBezTo>
                  <a:cubicBezTo>
                    <a:pt x="1" y="336"/>
                    <a:pt x="96" y="432"/>
                    <a:pt x="215" y="432"/>
                  </a:cubicBezTo>
                  <a:lnTo>
                    <a:pt x="2056" y="432"/>
                  </a:lnTo>
                  <a:cubicBezTo>
                    <a:pt x="2174" y="432"/>
                    <a:pt x="2270" y="336"/>
                    <a:pt x="2270" y="216"/>
                  </a:cubicBezTo>
                  <a:cubicBezTo>
                    <a:pt x="2270" y="98"/>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3"/>
            <p:cNvSpPr/>
            <p:nvPr/>
          </p:nvSpPr>
          <p:spPr>
            <a:xfrm>
              <a:off x="951368" y="2865991"/>
              <a:ext cx="61267" cy="11633"/>
            </a:xfrm>
            <a:custGeom>
              <a:rect b="b" l="l" r="r" t="t"/>
              <a:pathLst>
                <a:path extrusionOk="0" h="431" w="2270">
                  <a:moveTo>
                    <a:pt x="215" y="1"/>
                  </a:moveTo>
                  <a:cubicBezTo>
                    <a:pt x="96" y="1"/>
                    <a:pt x="1" y="96"/>
                    <a:pt x="1" y="215"/>
                  </a:cubicBezTo>
                  <a:cubicBezTo>
                    <a:pt x="1" y="335"/>
                    <a:pt x="96" y="430"/>
                    <a:pt x="215" y="430"/>
                  </a:cubicBezTo>
                  <a:lnTo>
                    <a:pt x="2056" y="430"/>
                  </a:lnTo>
                  <a:cubicBezTo>
                    <a:pt x="2174" y="430"/>
                    <a:pt x="2270" y="335"/>
                    <a:pt x="2270" y="215"/>
                  </a:cubicBezTo>
                  <a:cubicBezTo>
                    <a:pt x="2270"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3"/>
            <p:cNvSpPr/>
            <p:nvPr/>
          </p:nvSpPr>
          <p:spPr>
            <a:xfrm>
              <a:off x="926564" y="2816302"/>
              <a:ext cx="136246" cy="86125"/>
            </a:xfrm>
            <a:custGeom>
              <a:rect b="b" l="l" r="r" t="t"/>
              <a:pathLst>
                <a:path extrusionOk="0" h="3191" w="5048">
                  <a:moveTo>
                    <a:pt x="3435" y="432"/>
                  </a:moveTo>
                  <a:cubicBezTo>
                    <a:pt x="3570" y="432"/>
                    <a:pt x="3680" y="542"/>
                    <a:pt x="3680" y="676"/>
                  </a:cubicBezTo>
                  <a:lnTo>
                    <a:pt x="3680" y="1365"/>
                  </a:lnTo>
                  <a:cubicBezTo>
                    <a:pt x="3680" y="1423"/>
                    <a:pt x="3703" y="1477"/>
                    <a:pt x="3743" y="1517"/>
                  </a:cubicBezTo>
                  <a:lnTo>
                    <a:pt x="4295" y="2069"/>
                  </a:lnTo>
                  <a:lnTo>
                    <a:pt x="3895" y="2069"/>
                  </a:lnTo>
                  <a:lnTo>
                    <a:pt x="3895" y="2070"/>
                  </a:lnTo>
                  <a:cubicBezTo>
                    <a:pt x="3775" y="2070"/>
                    <a:pt x="3680" y="2167"/>
                    <a:pt x="3680" y="2286"/>
                  </a:cubicBezTo>
                  <a:lnTo>
                    <a:pt x="3680" y="2516"/>
                  </a:lnTo>
                  <a:cubicBezTo>
                    <a:pt x="3680" y="2649"/>
                    <a:pt x="3570" y="2761"/>
                    <a:pt x="3435" y="2761"/>
                  </a:cubicBezTo>
                  <a:lnTo>
                    <a:pt x="675" y="2761"/>
                  </a:lnTo>
                  <a:cubicBezTo>
                    <a:pt x="540" y="2761"/>
                    <a:pt x="430" y="2649"/>
                    <a:pt x="430" y="2516"/>
                  </a:cubicBezTo>
                  <a:lnTo>
                    <a:pt x="430" y="676"/>
                  </a:lnTo>
                  <a:cubicBezTo>
                    <a:pt x="430" y="542"/>
                    <a:pt x="540" y="432"/>
                    <a:pt x="675" y="432"/>
                  </a:cubicBezTo>
                  <a:close/>
                  <a:moveTo>
                    <a:pt x="675" y="1"/>
                  </a:moveTo>
                  <a:cubicBezTo>
                    <a:pt x="302" y="1"/>
                    <a:pt x="1" y="305"/>
                    <a:pt x="1" y="676"/>
                  </a:cubicBezTo>
                  <a:lnTo>
                    <a:pt x="1" y="2516"/>
                  </a:lnTo>
                  <a:cubicBezTo>
                    <a:pt x="1" y="2888"/>
                    <a:pt x="304" y="3190"/>
                    <a:pt x="675" y="3190"/>
                  </a:cubicBezTo>
                  <a:lnTo>
                    <a:pt x="3435" y="3190"/>
                  </a:lnTo>
                  <a:cubicBezTo>
                    <a:pt x="3808" y="3190"/>
                    <a:pt x="4111" y="2886"/>
                    <a:pt x="4111" y="2516"/>
                  </a:cubicBezTo>
                  <a:lnTo>
                    <a:pt x="4111" y="2502"/>
                  </a:lnTo>
                  <a:lnTo>
                    <a:pt x="4814" y="2502"/>
                  </a:lnTo>
                  <a:cubicBezTo>
                    <a:pt x="4901" y="2502"/>
                    <a:pt x="4981" y="2449"/>
                    <a:pt x="5013" y="2367"/>
                  </a:cubicBezTo>
                  <a:cubicBezTo>
                    <a:pt x="5047" y="2287"/>
                    <a:pt x="5030" y="2196"/>
                    <a:pt x="4968" y="2134"/>
                  </a:cubicBezTo>
                  <a:lnTo>
                    <a:pt x="4111" y="1277"/>
                  </a:lnTo>
                  <a:lnTo>
                    <a:pt x="4111" y="676"/>
                  </a:lnTo>
                  <a:cubicBezTo>
                    <a:pt x="4111" y="303"/>
                    <a:pt x="3807" y="1"/>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43"/>
          <p:cNvGrpSpPr/>
          <p:nvPr/>
        </p:nvGrpSpPr>
        <p:grpSpPr>
          <a:xfrm>
            <a:off x="2637703" y="2642487"/>
            <a:ext cx="371733" cy="371787"/>
            <a:chOff x="2637703" y="2642487"/>
            <a:chExt cx="371733" cy="371787"/>
          </a:xfrm>
        </p:grpSpPr>
        <p:sp>
          <p:nvSpPr>
            <p:cNvPr id="5063" name="Google Shape;5063;p43"/>
            <p:cNvSpPr/>
            <p:nvPr/>
          </p:nvSpPr>
          <p:spPr>
            <a:xfrm>
              <a:off x="2637703" y="2642487"/>
              <a:ext cx="371733" cy="371787"/>
            </a:xfrm>
            <a:custGeom>
              <a:rect b="b" l="l" r="r" t="t"/>
              <a:pathLst>
                <a:path extrusionOk="0" h="13775" w="13773">
                  <a:moveTo>
                    <a:pt x="4817" y="433"/>
                  </a:moveTo>
                  <a:cubicBezTo>
                    <a:pt x="7234" y="433"/>
                    <a:pt x="9201" y="2400"/>
                    <a:pt x="9201" y="4817"/>
                  </a:cubicBezTo>
                  <a:cubicBezTo>
                    <a:pt x="9201" y="7234"/>
                    <a:pt x="7234" y="9201"/>
                    <a:pt x="4817" y="9201"/>
                  </a:cubicBezTo>
                  <a:cubicBezTo>
                    <a:pt x="2400" y="9201"/>
                    <a:pt x="433" y="7234"/>
                    <a:pt x="433" y="4817"/>
                  </a:cubicBezTo>
                  <a:cubicBezTo>
                    <a:pt x="433" y="2400"/>
                    <a:pt x="2400" y="433"/>
                    <a:pt x="4817" y="433"/>
                  </a:cubicBezTo>
                  <a:close/>
                  <a:moveTo>
                    <a:pt x="9674" y="9101"/>
                  </a:moveTo>
                  <a:cubicBezTo>
                    <a:pt x="9736" y="9101"/>
                    <a:pt x="9799" y="9125"/>
                    <a:pt x="9846" y="9173"/>
                  </a:cubicBezTo>
                  <a:lnTo>
                    <a:pt x="13269" y="12596"/>
                  </a:lnTo>
                  <a:cubicBezTo>
                    <a:pt x="13317" y="12642"/>
                    <a:pt x="13342" y="12703"/>
                    <a:pt x="13342" y="12770"/>
                  </a:cubicBezTo>
                  <a:cubicBezTo>
                    <a:pt x="13342" y="12836"/>
                    <a:pt x="13317" y="12898"/>
                    <a:pt x="13269" y="12943"/>
                  </a:cubicBezTo>
                  <a:lnTo>
                    <a:pt x="12944" y="13269"/>
                  </a:lnTo>
                  <a:cubicBezTo>
                    <a:pt x="12896" y="13317"/>
                    <a:pt x="12834" y="13341"/>
                    <a:pt x="12771" y="13341"/>
                  </a:cubicBezTo>
                  <a:cubicBezTo>
                    <a:pt x="12709" y="13341"/>
                    <a:pt x="12647" y="13317"/>
                    <a:pt x="12599" y="13269"/>
                  </a:cubicBezTo>
                  <a:lnTo>
                    <a:pt x="9176" y="9846"/>
                  </a:lnTo>
                  <a:cubicBezTo>
                    <a:pt x="9128" y="9798"/>
                    <a:pt x="9104" y="9739"/>
                    <a:pt x="9104" y="9672"/>
                  </a:cubicBezTo>
                  <a:cubicBezTo>
                    <a:pt x="9104" y="9607"/>
                    <a:pt x="9128" y="9545"/>
                    <a:pt x="9176" y="9499"/>
                  </a:cubicBezTo>
                  <a:lnTo>
                    <a:pt x="9502" y="9173"/>
                  </a:lnTo>
                  <a:cubicBezTo>
                    <a:pt x="9550" y="9125"/>
                    <a:pt x="9612" y="9101"/>
                    <a:pt x="9674" y="9101"/>
                  </a:cubicBezTo>
                  <a:close/>
                  <a:moveTo>
                    <a:pt x="4816" y="0"/>
                  </a:moveTo>
                  <a:cubicBezTo>
                    <a:pt x="2160" y="0"/>
                    <a:pt x="0" y="2161"/>
                    <a:pt x="0" y="4817"/>
                  </a:cubicBezTo>
                  <a:cubicBezTo>
                    <a:pt x="0" y="7473"/>
                    <a:pt x="2160" y="9632"/>
                    <a:pt x="4816" y="9632"/>
                  </a:cubicBezTo>
                  <a:cubicBezTo>
                    <a:pt x="6066" y="9632"/>
                    <a:pt x="7205" y="9153"/>
                    <a:pt x="8063" y="8370"/>
                  </a:cubicBezTo>
                  <a:lnTo>
                    <a:pt x="8881" y="9188"/>
                  </a:lnTo>
                  <a:lnTo>
                    <a:pt x="8869" y="9198"/>
                  </a:lnTo>
                  <a:cubicBezTo>
                    <a:pt x="8741" y="9326"/>
                    <a:pt x="8673" y="9494"/>
                    <a:pt x="8673" y="9675"/>
                  </a:cubicBezTo>
                  <a:cubicBezTo>
                    <a:pt x="8673" y="9856"/>
                    <a:pt x="8744" y="10027"/>
                    <a:pt x="8869" y="10153"/>
                  </a:cubicBezTo>
                  <a:lnTo>
                    <a:pt x="12292" y="13576"/>
                  </a:lnTo>
                  <a:cubicBezTo>
                    <a:pt x="12424" y="13709"/>
                    <a:pt x="12596" y="13774"/>
                    <a:pt x="12770" y="13774"/>
                  </a:cubicBezTo>
                  <a:cubicBezTo>
                    <a:pt x="12944" y="13774"/>
                    <a:pt x="13116" y="13709"/>
                    <a:pt x="13247" y="13576"/>
                  </a:cubicBezTo>
                  <a:lnTo>
                    <a:pt x="13573" y="13250"/>
                  </a:lnTo>
                  <a:cubicBezTo>
                    <a:pt x="13702" y="13123"/>
                    <a:pt x="13770" y="12953"/>
                    <a:pt x="13770" y="12772"/>
                  </a:cubicBezTo>
                  <a:cubicBezTo>
                    <a:pt x="13773" y="12590"/>
                    <a:pt x="13702" y="12421"/>
                    <a:pt x="13576" y="12293"/>
                  </a:cubicBezTo>
                  <a:lnTo>
                    <a:pt x="10153" y="8871"/>
                  </a:lnTo>
                  <a:cubicBezTo>
                    <a:pt x="10021" y="8739"/>
                    <a:pt x="9847" y="8673"/>
                    <a:pt x="9674" y="8673"/>
                  </a:cubicBezTo>
                  <a:cubicBezTo>
                    <a:pt x="9502" y="8673"/>
                    <a:pt x="9329" y="8739"/>
                    <a:pt x="9198" y="8871"/>
                  </a:cubicBezTo>
                  <a:lnTo>
                    <a:pt x="9186" y="8882"/>
                  </a:lnTo>
                  <a:lnTo>
                    <a:pt x="8369" y="8064"/>
                  </a:lnTo>
                  <a:cubicBezTo>
                    <a:pt x="9152" y="7206"/>
                    <a:pt x="9632" y="6067"/>
                    <a:pt x="9632" y="4817"/>
                  </a:cubicBezTo>
                  <a:cubicBezTo>
                    <a:pt x="9632" y="2161"/>
                    <a:pt x="7471" y="0"/>
                    <a:pt x="4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3"/>
            <p:cNvSpPr/>
            <p:nvPr/>
          </p:nvSpPr>
          <p:spPr>
            <a:xfrm>
              <a:off x="2662588" y="2667371"/>
              <a:ext cx="210306" cy="210252"/>
            </a:xfrm>
            <a:custGeom>
              <a:rect b="b" l="l" r="r" t="t"/>
              <a:pathLst>
                <a:path extrusionOk="0" h="7790" w="7792">
                  <a:moveTo>
                    <a:pt x="5969" y="1119"/>
                  </a:moveTo>
                  <a:cubicBezTo>
                    <a:pt x="6160" y="1264"/>
                    <a:pt x="6338" y="1427"/>
                    <a:pt x="6497" y="1608"/>
                  </a:cubicBezTo>
                  <a:lnTo>
                    <a:pt x="6426" y="1608"/>
                  </a:lnTo>
                  <a:cubicBezTo>
                    <a:pt x="6180" y="1608"/>
                    <a:pt x="5982" y="1806"/>
                    <a:pt x="5982" y="2052"/>
                  </a:cubicBezTo>
                  <a:cubicBezTo>
                    <a:pt x="5982" y="2055"/>
                    <a:pt x="5982" y="2058"/>
                    <a:pt x="5978" y="2064"/>
                  </a:cubicBezTo>
                  <a:cubicBezTo>
                    <a:pt x="5976" y="2065"/>
                    <a:pt x="5972" y="2067"/>
                    <a:pt x="5970" y="2067"/>
                  </a:cubicBezTo>
                  <a:lnTo>
                    <a:pt x="5277" y="2067"/>
                  </a:lnTo>
                  <a:cubicBezTo>
                    <a:pt x="5270" y="2067"/>
                    <a:pt x="5263" y="2060"/>
                    <a:pt x="5263" y="2052"/>
                  </a:cubicBezTo>
                  <a:lnTo>
                    <a:pt x="5263" y="1824"/>
                  </a:lnTo>
                  <a:cubicBezTo>
                    <a:pt x="5263" y="1816"/>
                    <a:pt x="5270" y="1808"/>
                    <a:pt x="5277" y="1808"/>
                  </a:cubicBezTo>
                  <a:cubicBezTo>
                    <a:pt x="5279" y="1808"/>
                    <a:pt x="5281" y="1808"/>
                    <a:pt x="5282" y="1808"/>
                  </a:cubicBezTo>
                  <a:cubicBezTo>
                    <a:pt x="5525" y="1808"/>
                    <a:pt x="5721" y="1608"/>
                    <a:pt x="5721" y="1363"/>
                  </a:cubicBezTo>
                  <a:lnTo>
                    <a:pt x="5721" y="1133"/>
                  </a:lnTo>
                  <a:cubicBezTo>
                    <a:pt x="5721" y="1126"/>
                    <a:pt x="5729" y="1119"/>
                    <a:pt x="5736" y="1119"/>
                  </a:cubicBezTo>
                  <a:close/>
                  <a:moveTo>
                    <a:pt x="6821" y="2041"/>
                  </a:moveTo>
                  <a:cubicBezTo>
                    <a:pt x="6875" y="2123"/>
                    <a:pt x="6924" y="2210"/>
                    <a:pt x="6970" y="2298"/>
                  </a:cubicBezTo>
                  <a:lnTo>
                    <a:pt x="6819" y="2298"/>
                  </a:lnTo>
                  <a:cubicBezTo>
                    <a:pt x="6745" y="2298"/>
                    <a:pt x="6672" y="2281"/>
                    <a:pt x="6607" y="2248"/>
                  </a:cubicBezTo>
                  <a:lnTo>
                    <a:pt x="6438" y="2164"/>
                  </a:lnTo>
                  <a:cubicBezTo>
                    <a:pt x="6426" y="2158"/>
                    <a:pt x="6413" y="2152"/>
                    <a:pt x="6402" y="2146"/>
                  </a:cubicBezTo>
                  <a:cubicBezTo>
                    <a:pt x="6409" y="2116"/>
                    <a:pt x="6410" y="2086"/>
                    <a:pt x="6410" y="2055"/>
                  </a:cubicBezTo>
                  <a:cubicBezTo>
                    <a:pt x="6410" y="2048"/>
                    <a:pt x="6418" y="2041"/>
                    <a:pt x="6425" y="2041"/>
                  </a:cubicBezTo>
                  <a:close/>
                  <a:moveTo>
                    <a:pt x="3598" y="1349"/>
                  </a:moveTo>
                  <a:cubicBezTo>
                    <a:pt x="3600" y="1349"/>
                    <a:pt x="3606" y="1349"/>
                    <a:pt x="3610" y="1355"/>
                  </a:cubicBezTo>
                  <a:cubicBezTo>
                    <a:pt x="3613" y="1360"/>
                    <a:pt x="3613" y="1365"/>
                    <a:pt x="3611" y="1368"/>
                  </a:cubicBezTo>
                  <a:lnTo>
                    <a:pt x="3496" y="1827"/>
                  </a:lnTo>
                  <a:cubicBezTo>
                    <a:pt x="3494" y="1834"/>
                    <a:pt x="3488" y="1838"/>
                    <a:pt x="3481" y="1838"/>
                  </a:cubicBezTo>
                  <a:lnTo>
                    <a:pt x="3200" y="1838"/>
                  </a:lnTo>
                  <a:cubicBezTo>
                    <a:pt x="3125" y="1838"/>
                    <a:pt x="3054" y="1877"/>
                    <a:pt x="3016" y="1942"/>
                  </a:cubicBezTo>
                  <a:lnTo>
                    <a:pt x="2388" y="2989"/>
                  </a:lnTo>
                  <a:lnTo>
                    <a:pt x="2280" y="2989"/>
                  </a:lnTo>
                  <a:cubicBezTo>
                    <a:pt x="1908" y="2989"/>
                    <a:pt x="1605" y="3293"/>
                    <a:pt x="1605" y="3663"/>
                  </a:cubicBezTo>
                  <a:lnTo>
                    <a:pt x="1605" y="3898"/>
                  </a:lnTo>
                  <a:cubicBezTo>
                    <a:pt x="1495" y="3879"/>
                    <a:pt x="1394" y="3818"/>
                    <a:pt x="1323" y="3730"/>
                  </a:cubicBezTo>
                  <a:lnTo>
                    <a:pt x="597" y="2819"/>
                  </a:lnTo>
                  <a:cubicBezTo>
                    <a:pt x="788" y="2252"/>
                    <a:pt x="1116" y="1747"/>
                    <a:pt x="1547" y="1349"/>
                  </a:cubicBezTo>
                  <a:lnTo>
                    <a:pt x="1825" y="1349"/>
                  </a:lnTo>
                  <a:cubicBezTo>
                    <a:pt x="1833" y="1349"/>
                    <a:pt x="1840" y="1356"/>
                    <a:pt x="1840" y="1363"/>
                  </a:cubicBezTo>
                  <a:lnTo>
                    <a:pt x="1840" y="1594"/>
                  </a:lnTo>
                  <a:cubicBezTo>
                    <a:pt x="1840" y="1673"/>
                    <a:pt x="1883" y="1745"/>
                    <a:pt x="1954" y="1783"/>
                  </a:cubicBezTo>
                  <a:cubicBezTo>
                    <a:pt x="1986" y="1800"/>
                    <a:pt x="2022" y="1809"/>
                    <a:pt x="2057" y="1809"/>
                  </a:cubicBezTo>
                  <a:cubicBezTo>
                    <a:pt x="2099" y="1809"/>
                    <a:pt x="2140" y="1797"/>
                    <a:pt x="2176" y="1773"/>
                  </a:cubicBezTo>
                  <a:lnTo>
                    <a:pt x="2807" y="1350"/>
                  </a:lnTo>
                  <a:cubicBezTo>
                    <a:pt x="2808" y="1349"/>
                    <a:pt x="2812" y="1349"/>
                    <a:pt x="2814" y="1349"/>
                  </a:cubicBezTo>
                  <a:close/>
                  <a:moveTo>
                    <a:pt x="6034" y="2500"/>
                  </a:moveTo>
                  <a:cubicBezTo>
                    <a:pt x="6106" y="2500"/>
                    <a:pt x="6179" y="2517"/>
                    <a:pt x="6244" y="2550"/>
                  </a:cubicBezTo>
                  <a:lnTo>
                    <a:pt x="6413" y="2636"/>
                  </a:lnTo>
                  <a:cubicBezTo>
                    <a:pt x="6539" y="2698"/>
                    <a:pt x="6680" y="2731"/>
                    <a:pt x="6819" y="2731"/>
                  </a:cubicBezTo>
                  <a:lnTo>
                    <a:pt x="7159" y="2731"/>
                  </a:lnTo>
                  <a:cubicBezTo>
                    <a:pt x="7289" y="3094"/>
                    <a:pt x="7360" y="3488"/>
                    <a:pt x="7360" y="3896"/>
                  </a:cubicBezTo>
                  <a:cubicBezTo>
                    <a:pt x="7360" y="4472"/>
                    <a:pt x="7219" y="5012"/>
                    <a:pt x="6970" y="5490"/>
                  </a:cubicBezTo>
                  <a:lnTo>
                    <a:pt x="6460" y="4808"/>
                  </a:lnTo>
                  <a:cubicBezTo>
                    <a:pt x="6428" y="4766"/>
                    <a:pt x="6410" y="4714"/>
                    <a:pt x="6410" y="4662"/>
                  </a:cubicBezTo>
                  <a:lnTo>
                    <a:pt x="6410" y="4354"/>
                  </a:lnTo>
                  <a:cubicBezTo>
                    <a:pt x="6410" y="3982"/>
                    <a:pt x="6106" y="3679"/>
                    <a:pt x="5736" y="3679"/>
                  </a:cubicBezTo>
                  <a:lnTo>
                    <a:pt x="5729" y="3679"/>
                  </a:lnTo>
                  <a:cubicBezTo>
                    <a:pt x="5470" y="3679"/>
                    <a:pt x="5255" y="3469"/>
                    <a:pt x="5254" y="3210"/>
                  </a:cubicBezTo>
                  <a:lnTo>
                    <a:pt x="5253" y="2979"/>
                  </a:lnTo>
                  <a:cubicBezTo>
                    <a:pt x="5251" y="2850"/>
                    <a:pt x="5299" y="2730"/>
                    <a:pt x="5390" y="2638"/>
                  </a:cubicBezTo>
                  <a:cubicBezTo>
                    <a:pt x="5473" y="2553"/>
                    <a:pt x="5584" y="2507"/>
                    <a:pt x="5701" y="2500"/>
                  </a:cubicBezTo>
                  <a:close/>
                  <a:moveTo>
                    <a:pt x="3066" y="4339"/>
                  </a:moveTo>
                  <a:cubicBezTo>
                    <a:pt x="3113" y="4339"/>
                    <a:pt x="3161" y="4354"/>
                    <a:pt x="3200" y="4381"/>
                  </a:cubicBezTo>
                  <a:lnTo>
                    <a:pt x="3775" y="4765"/>
                  </a:lnTo>
                  <a:cubicBezTo>
                    <a:pt x="3811" y="4788"/>
                    <a:pt x="3852" y="4801"/>
                    <a:pt x="3894" y="4801"/>
                  </a:cubicBezTo>
                  <a:lnTo>
                    <a:pt x="4354" y="4801"/>
                  </a:lnTo>
                  <a:cubicBezTo>
                    <a:pt x="4360" y="4801"/>
                    <a:pt x="4368" y="4808"/>
                    <a:pt x="4368" y="4815"/>
                  </a:cubicBezTo>
                  <a:lnTo>
                    <a:pt x="4368" y="5181"/>
                  </a:lnTo>
                  <a:cubicBezTo>
                    <a:pt x="4368" y="5184"/>
                    <a:pt x="4365" y="5189"/>
                    <a:pt x="4364" y="5191"/>
                  </a:cubicBezTo>
                  <a:lnTo>
                    <a:pt x="3972" y="5584"/>
                  </a:lnTo>
                  <a:cubicBezTo>
                    <a:pt x="3931" y="5624"/>
                    <a:pt x="3908" y="5679"/>
                    <a:pt x="3908" y="5736"/>
                  </a:cubicBezTo>
                  <a:lnTo>
                    <a:pt x="3908" y="6619"/>
                  </a:lnTo>
                  <a:cubicBezTo>
                    <a:pt x="3908" y="6647"/>
                    <a:pt x="3885" y="6672"/>
                    <a:pt x="3856" y="6672"/>
                  </a:cubicBezTo>
                  <a:cubicBezTo>
                    <a:pt x="3834" y="6672"/>
                    <a:pt x="3814" y="6656"/>
                    <a:pt x="3807" y="6636"/>
                  </a:cubicBezTo>
                  <a:lnTo>
                    <a:pt x="3407" y="5438"/>
                  </a:lnTo>
                  <a:cubicBezTo>
                    <a:pt x="3393" y="5393"/>
                    <a:pt x="3362" y="5352"/>
                    <a:pt x="3322" y="5328"/>
                  </a:cubicBezTo>
                  <a:lnTo>
                    <a:pt x="2837" y="5003"/>
                  </a:lnTo>
                  <a:cubicBezTo>
                    <a:pt x="2772" y="4957"/>
                    <a:pt x="2730" y="4880"/>
                    <a:pt x="2730" y="4798"/>
                  </a:cubicBezTo>
                  <a:lnTo>
                    <a:pt x="2730" y="4339"/>
                  </a:lnTo>
                  <a:close/>
                  <a:moveTo>
                    <a:pt x="3899" y="430"/>
                  </a:moveTo>
                  <a:cubicBezTo>
                    <a:pt x="4457" y="430"/>
                    <a:pt x="4983" y="562"/>
                    <a:pt x="5449" y="797"/>
                  </a:cubicBezTo>
                  <a:cubicBezTo>
                    <a:pt x="5354" y="879"/>
                    <a:pt x="5295" y="1000"/>
                    <a:pt x="5295" y="1136"/>
                  </a:cubicBezTo>
                  <a:lnTo>
                    <a:pt x="5295" y="1365"/>
                  </a:lnTo>
                  <a:cubicBezTo>
                    <a:pt x="5295" y="1372"/>
                    <a:pt x="5287" y="1379"/>
                    <a:pt x="5279" y="1379"/>
                  </a:cubicBezTo>
                  <a:cubicBezTo>
                    <a:pt x="5033" y="1379"/>
                    <a:pt x="4834" y="1579"/>
                    <a:pt x="4834" y="1825"/>
                  </a:cubicBezTo>
                  <a:lnTo>
                    <a:pt x="4834" y="2054"/>
                  </a:lnTo>
                  <a:cubicBezTo>
                    <a:pt x="4834" y="2203"/>
                    <a:pt x="4907" y="2333"/>
                    <a:pt x="5017" y="2414"/>
                  </a:cubicBezTo>
                  <a:cubicBezTo>
                    <a:pt x="4888" y="2576"/>
                    <a:pt x="4821" y="2775"/>
                    <a:pt x="4824" y="2984"/>
                  </a:cubicBezTo>
                  <a:lnTo>
                    <a:pt x="4826" y="3216"/>
                  </a:lnTo>
                  <a:cubicBezTo>
                    <a:pt x="4831" y="3709"/>
                    <a:pt x="5238" y="4112"/>
                    <a:pt x="5732" y="4112"/>
                  </a:cubicBezTo>
                  <a:lnTo>
                    <a:pt x="5739" y="4112"/>
                  </a:lnTo>
                  <a:cubicBezTo>
                    <a:pt x="5873" y="4112"/>
                    <a:pt x="5983" y="4222"/>
                    <a:pt x="5983" y="4356"/>
                  </a:cubicBezTo>
                  <a:lnTo>
                    <a:pt x="5983" y="4663"/>
                  </a:lnTo>
                  <a:cubicBezTo>
                    <a:pt x="5983" y="4808"/>
                    <a:pt x="6033" y="4953"/>
                    <a:pt x="6119" y="5068"/>
                  </a:cubicBezTo>
                  <a:lnTo>
                    <a:pt x="6732" y="5888"/>
                  </a:lnTo>
                  <a:cubicBezTo>
                    <a:pt x="6101" y="6776"/>
                    <a:pt x="5066" y="7360"/>
                    <a:pt x="3895" y="7360"/>
                  </a:cubicBezTo>
                  <a:cubicBezTo>
                    <a:pt x="1985" y="7360"/>
                    <a:pt x="430" y="5805"/>
                    <a:pt x="430" y="3895"/>
                  </a:cubicBezTo>
                  <a:cubicBezTo>
                    <a:pt x="430" y="3709"/>
                    <a:pt x="446" y="3529"/>
                    <a:pt x="474" y="3352"/>
                  </a:cubicBezTo>
                  <a:lnTo>
                    <a:pt x="990" y="3999"/>
                  </a:lnTo>
                  <a:cubicBezTo>
                    <a:pt x="1164" y="4215"/>
                    <a:pt x="1420" y="4339"/>
                    <a:pt x="1697" y="4339"/>
                  </a:cubicBezTo>
                  <a:lnTo>
                    <a:pt x="2300" y="4339"/>
                  </a:lnTo>
                  <a:lnTo>
                    <a:pt x="2300" y="4798"/>
                  </a:lnTo>
                  <a:cubicBezTo>
                    <a:pt x="2300" y="5024"/>
                    <a:pt x="2412" y="5233"/>
                    <a:pt x="2600" y="5359"/>
                  </a:cubicBezTo>
                  <a:lnTo>
                    <a:pt x="3024" y="5642"/>
                  </a:lnTo>
                  <a:lnTo>
                    <a:pt x="3400" y="6769"/>
                  </a:lnTo>
                  <a:cubicBezTo>
                    <a:pt x="3465" y="6966"/>
                    <a:pt x="3649" y="7100"/>
                    <a:pt x="3857" y="7100"/>
                  </a:cubicBezTo>
                  <a:cubicBezTo>
                    <a:pt x="4124" y="7100"/>
                    <a:pt x="4341" y="6883"/>
                    <a:pt x="4341" y="6617"/>
                  </a:cubicBezTo>
                  <a:lnTo>
                    <a:pt x="4341" y="5823"/>
                  </a:lnTo>
                  <a:lnTo>
                    <a:pt x="4669" y="5494"/>
                  </a:lnTo>
                  <a:cubicBezTo>
                    <a:pt x="4755" y="5409"/>
                    <a:pt x="4800" y="5299"/>
                    <a:pt x="4800" y="5178"/>
                  </a:cubicBezTo>
                  <a:lnTo>
                    <a:pt x="4800" y="4814"/>
                  </a:lnTo>
                  <a:cubicBezTo>
                    <a:pt x="4800" y="4568"/>
                    <a:pt x="4601" y="4368"/>
                    <a:pt x="4355" y="4368"/>
                  </a:cubicBezTo>
                  <a:lnTo>
                    <a:pt x="3960" y="4368"/>
                  </a:lnTo>
                  <a:lnTo>
                    <a:pt x="3441" y="4021"/>
                  </a:lnTo>
                  <a:cubicBezTo>
                    <a:pt x="3329" y="3947"/>
                    <a:pt x="3200" y="3908"/>
                    <a:pt x="3067" y="3908"/>
                  </a:cubicBezTo>
                  <a:lnTo>
                    <a:pt x="2041" y="3908"/>
                  </a:lnTo>
                  <a:lnTo>
                    <a:pt x="2041" y="3665"/>
                  </a:lnTo>
                  <a:cubicBezTo>
                    <a:pt x="2041" y="3531"/>
                    <a:pt x="2151" y="3420"/>
                    <a:pt x="2286" y="3420"/>
                  </a:cubicBezTo>
                  <a:lnTo>
                    <a:pt x="2514" y="3420"/>
                  </a:lnTo>
                  <a:cubicBezTo>
                    <a:pt x="2591" y="3420"/>
                    <a:pt x="2662" y="3381"/>
                    <a:pt x="2700" y="3316"/>
                  </a:cubicBezTo>
                  <a:lnTo>
                    <a:pt x="3328" y="2269"/>
                  </a:lnTo>
                  <a:lnTo>
                    <a:pt x="3487" y="2269"/>
                  </a:lnTo>
                  <a:cubicBezTo>
                    <a:pt x="3691" y="2269"/>
                    <a:pt x="3867" y="2130"/>
                    <a:pt x="3918" y="1932"/>
                  </a:cubicBezTo>
                  <a:lnTo>
                    <a:pt x="4034" y="1472"/>
                  </a:lnTo>
                  <a:cubicBezTo>
                    <a:pt x="4069" y="1337"/>
                    <a:pt x="4038" y="1198"/>
                    <a:pt x="3953" y="1090"/>
                  </a:cubicBezTo>
                  <a:cubicBezTo>
                    <a:pt x="3867" y="981"/>
                    <a:pt x="3740" y="919"/>
                    <a:pt x="3603" y="919"/>
                  </a:cubicBezTo>
                  <a:lnTo>
                    <a:pt x="2817" y="919"/>
                  </a:lnTo>
                  <a:cubicBezTo>
                    <a:pt x="2728" y="919"/>
                    <a:pt x="2643" y="944"/>
                    <a:pt x="2569" y="993"/>
                  </a:cubicBezTo>
                  <a:lnTo>
                    <a:pt x="2245" y="1210"/>
                  </a:lnTo>
                  <a:cubicBezTo>
                    <a:pt x="2207" y="1109"/>
                    <a:pt x="2134" y="1023"/>
                    <a:pt x="2040" y="973"/>
                  </a:cubicBezTo>
                  <a:cubicBezTo>
                    <a:pt x="2577" y="630"/>
                    <a:pt x="3215" y="430"/>
                    <a:pt x="3899" y="430"/>
                  </a:cubicBezTo>
                  <a:close/>
                  <a:moveTo>
                    <a:pt x="3895" y="0"/>
                  </a:moveTo>
                  <a:cubicBezTo>
                    <a:pt x="1749" y="0"/>
                    <a:pt x="0" y="1747"/>
                    <a:pt x="0" y="3895"/>
                  </a:cubicBezTo>
                  <a:cubicBezTo>
                    <a:pt x="0" y="6042"/>
                    <a:pt x="1749" y="7789"/>
                    <a:pt x="3895" y="7789"/>
                  </a:cubicBezTo>
                  <a:cubicBezTo>
                    <a:pt x="6043" y="7789"/>
                    <a:pt x="7791" y="6042"/>
                    <a:pt x="7791" y="3895"/>
                  </a:cubicBezTo>
                  <a:cubicBezTo>
                    <a:pt x="7791" y="1747"/>
                    <a:pt x="6043" y="0"/>
                    <a:pt x="38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43"/>
          <p:cNvGrpSpPr/>
          <p:nvPr/>
        </p:nvGrpSpPr>
        <p:grpSpPr>
          <a:xfrm>
            <a:off x="6134663" y="2692202"/>
            <a:ext cx="371706" cy="272383"/>
            <a:chOff x="6134663" y="2692202"/>
            <a:chExt cx="371706" cy="272383"/>
          </a:xfrm>
        </p:grpSpPr>
        <p:sp>
          <p:nvSpPr>
            <p:cNvPr id="5066" name="Google Shape;5066;p43"/>
            <p:cNvSpPr/>
            <p:nvPr/>
          </p:nvSpPr>
          <p:spPr>
            <a:xfrm>
              <a:off x="6258790" y="2717006"/>
              <a:ext cx="135868" cy="135841"/>
            </a:xfrm>
            <a:custGeom>
              <a:rect b="b" l="l" r="r" t="t"/>
              <a:pathLst>
                <a:path extrusionOk="0" h="5033" w="5034">
                  <a:moveTo>
                    <a:pt x="2516" y="430"/>
                  </a:moveTo>
                  <a:cubicBezTo>
                    <a:pt x="3665" y="430"/>
                    <a:pt x="4600" y="1367"/>
                    <a:pt x="4600" y="2515"/>
                  </a:cubicBezTo>
                  <a:cubicBezTo>
                    <a:pt x="4600" y="3664"/>
                    <a:pt x="3665" y="4599"/>
                    <a:pt x="2516" y="4599"/>
                  </a:cubicBezTo>
                  <a:cubicBezTo>
                    <a:pt x="1369" y="4599"/>
                    <a:pt x="432" y="3664"/>
                    <a:pt x="432" y="2515"/>
                  </a:cubicBezTo>
                  <a:cubicBezTo>
                    <a:pt x="432" y="1367"/>
                    <a:pt x="1369" y="430"/>
                    <a:pt x="2516" y="430"/>
                  </a:cubicBezTo>
                  <a:close/>
                  <a:moveTo>
                    <a:pt x="2516" y="1"/>
                  </a:moveTo>
                  <a:cubicBezTo>
                    <a:pt x="1130" y="1"/>
                    <a:pt x="1" y="1129"/>
                    <a:pt x="1" y="2517"/>
                  </a:cubicBezTo>
                  <a:cubicBezTo>
                    <a:pt x="1" y="3904"/>
                    <a:pt x="1130" y="5033"/>
                    <a:pt x="2516" y="5033"/>
                  </a:cubicBezTo>
                  <a:cubicBezTo>
                    <a:pt x="3904" y="5033"/>
                    <a:pt x="5033" y="3904"/>
                    <a:pt x="5033" y="2517"/>
                  </a:cubicBezTo>
                  <a:cubicBezTo>
                    <a:pt x="5032" y="1128"/>
                    <a:pt x="3904" y="1"/>
                    <a:pt x="25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3"/>
            <p:cNvSpPr/>
            <p:nvPr/>
          </p:nvSpPr>
          <p:spPr>
            <a:xfrm>
              <a:off x="6233905" y="2692202"/>
              <a:ext cx="272464" cy="272383"/>
            </a:xfrm>
            <a:custGeom>
              <a:rect b="b" l="l" r="r" t="t"/>
              <a:pathLst>
                <a:path extrusionOk="0" h="10092" w="10095">
                  <a:moveTo>
                    <a:pt x="3438" y="429"/>
                  </a:moveTo>
                  <a:cubicBezTo>
                    <a:pt x="5095" y="429"/>
                    <a:pt x="6444" y="1776"/>
                    <a:pt x="6444" y="3434"/>
                  </a:cubicBezTo>
                  <a:cubicBezTo>
                    <a:pt x="6444" y="5091"/>
                    <a:pt x="5095" y="6440"/>
                    <a:pt x="3438" y="6440"/>
                  </a:cubicBezTo>
                  <a:cubicBezTo>
                    <a:pt x="1781" y="6440"/>
                    <a:pt x="434" y="5091"/>
                    <a:pt x="434" y="3434"/>
                  </a:cubicBezTo>
                  <a:cubicBezTo>
                    <a:pt x="434" y="1776"/>
                    <a:pt x="1781" y="429"/>
                    <a:pt x="3438" y="429"/>
                  </a:cubicBezTo>
                  <a:close/>
                  <a:moveTo>
                    <a:pt x="7078" y="6505"/>
                  </a:moveTo>
                  <a:cubicBezTo>
                    <a:pt x="7142" y="6505"/>
                    <a:pt x="7204" y="6528"/>
                    <a:pt x="7252" y="6574"/>
                  </a:cubicBezTo>
                  <a:lnTo>
                    <a:pt x="9592" y="8914"/>
                  </a:lnTo>
                  <a:cubicBezTo>
                    <a:pt x="9638" y="8961"/>
                    <a:pt x="9665" y="9020"/>
                    <a:pt x="9665" y="9088"/>
                  </a:cubicBezTo>
                  <a:cubicBezTo>
                    <a:pt x="9662" y="9155"/>
                    <a:pt x="9637" y="9215"/>
                    <a:pt x="9592" y="9262"/>
                  </a:cubicBezTo>
                  <a:lnTo>
                    <a:pt x="9266" y="9587"/>
                  </a:lnTo>
                  <a:cubicBezTo>
                    <a:pt x="9219" y="9634"/>
                    <a:pt x="9159" y="9660"/>
                    <a:pt x="9093" y="9660"/>
                  </a:cubicBezTo>
                  <a:cubicBezTo>
                    <a:pt x="9025" y="9660"/>
                    <a:pt x="8965" y="9634"/>
                    <a:pt x="8918" y="9587"/>
                  </a:cubicBezTo>
                  <a:lnTo>
                    <a:pt x="6579" y="7247"/>
                  </a:lnTo>
                  <a:cubicBezTo>
                    <a:pt x="6483" y="7152"/>
                    <a:pt x="6483" y="6998"/>
                    <a:pt x="6579" y="6903"/>
                  </a:cubicBezTo>
                  <a:lnTo>
                    <a:pt x="6905" y="6577"/>
                  </a:lnTo>
                  <a:cubicBezTo>
                    <a:pt x="6952" y="6529"/>
                    <a:pt x="7016" y="6505"/>
                    <a:pt x="7078" y="6505"/>
                  </a:cubicBezTo>
                  <a:close/>
                  <a:moveTo>
                    <a:pt x="3437" y="1"/>
                  </a:moveTo>
                  <a:cubicBezTo>
                    <a:pt x="1542" y="1"/>
                    <a:pt x="1" y="1542"/>
                    <a:pt x="1" y="3436"/>
                  </a:cubicBezTo>
                  <a:cubicBezTo>
                    <a:pt x="1" y="5329"/>
                    <a:pt x="1542" y="6871"/>
                    <a:pt x="3437" y="6871"/>
                  </a:cubicBezTo>
                  <a:cubicBezTo>
                    <a:pt x="4307" y="6871"/>
                    <a:pt x="5101" y="6545"/>
                    <a:pt x="5708" y="6013"/>
                  </a:cubicBezTo>
                  <a:lnTo>
                    <a:pt x="6285" y="6589"/>
                  </a:lnTo>
                  <a:lnTo>
                    <a:pt x="6273" y="6600"/>
                  </a:lnTo>
                  <a:cubicBezTo>
                    <a:pt x="6010" y="6864"/>
                    <a:pt x="6010" y="7293"/>
                    <a:pt x="6273" y="7555"/>
                  </a:cubicBezTo>
                  <a:lnTo>
                    <a:pt x="8612" y="9894"/>
                  </a:lnTo>
                  <a:cubicBezTo>
                    <a:pt x="8741" y="10023"/>
                    <a:pt x="8909" y="10091"/>
                    <a:pt x="9090" y="10091"/>
                  </a:cubicBezTo>
                  <a:cubicBezTo>
                    <a:pt x="9271" y="10091"/>
                    <a:pt x="9442" y="10022"/>
                    <a:pt x="9568" y="9894"/>
                  </a:cubicBezTo>
                  <a:lnTo>
                    <a:pt x="9893" y="9569"/>
                  </a:lnTo>
                  <a:cubicBezTo>
                    <a:pt x="10022" y="9440"/>
                    <a:pt x="10091" y="9272"/>
                    <a:pt x="10091" y="9091"/>
                  </a:cubicBezTo>
                  <a:cubicBezTo>
                    <a:pt x="10094" y="8909"/>
                    <a:pt x="10023" y="8738"/>
                    <a:pt x="9896" y="8612"/>
                  </a:cubicBezTo>
                  <a:lnTo>
                    <a:pt x="7556" y="6273"/>
                  </a:lnTo>
                  <a:cubicBezTo>
                    <a:pt x="7424" y="6141"/>
                    <a:pt x="7251" y="6074"/>
                    <a:pt x="7078" y="6074"/>
                  </a:cubicBezTo>
                  <a:cubicBezTo>
                    <a:pt x="6905" y="6074"/>
                    <a:pt x="6732" y="6141"/>
                    <a:pt x="6601" y="6273"/>
                  </a:cubicBezTo>
                  <a:lnTo>
                    <a:pt x="6590" y="6283"/>
                  </a:lnTo>
                  <a:lnTo>
                    <a:pt x="6013" y="5706"/>
                  </a:lnTo>
                  <a:cubicBezTo>
                    <a:pt x="6548" y="5101"/>
                    <a:pt x="6873" y="4306"/>
                    <a:pt x="6873" y="3436"/>
                  </a:cubicBezTo>
                  <a:cubicBezTo>
                    <a:pt x="6873" y="1542"/>
                    <a:pt x="5331"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3"/>
            <p:cNvSpPr/>
            <p:nvPr/>
          </p:nvSpPr>
          <p:spPr>
            <a:xfrm>
              <a:off x="6134663" y="2729394"/>
              <a:ext cx="98567" cy="11660"/>
            </a:xfrm>
            <a:custGeom>
              <a:rect b="b" l="l" r="r" t="t"/>
              <a:pathLst>
                <a:path extrusionOk="0" h="432" w="3652">
                  <a:moveTo>
                    <a:pt x="216" y="0"/>
                  </a:moveTo>
                  <a:cubicBezTo>
                    <a:pt x="96" y="0"/>
                    <a:pt x="0" y="97"/>
                    <a:pt x="0" y="216"/>
                  </a:cubicBezTo>
                  <a:cubicBezTo>
                    <a:pt x="0" y="336"/>
                    <a:pt x="96" y="432"/>
                    <a:pt x="216" y="432"/>
                  </a:cubicBezTo>
                  <a:lnTo>
                    <a:pt x="3436" y="432"/>
                  </a:lnTo>
                  <a:cubicBezTo>
                    <a:pt x="3555" y="432"/>
                    <a:pt x="3652" y="336"/>
                    <a:pt x="3652" y="216"/>
                  </a:cubicBezTo>
                  <a:cubicBezTo>
                    <a:pt x="3652" y="97"/>
                    <a:pt x="3555" y="0"/>
                    <a:pt x="34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3"/>
            <p:cNvSpPr/>
            <p:nvPr/>
          </p:nvSpPr>
          <p:spPr>
            <a:xfrm>
              <a:off x="6134663" y="2754198"/>
              <a:ext cx="24048" cy="11660"/>
            </a:xfrm>
            <a:custGeom>
              <a:rect b="b" l="l" r="r" t="t"/>
              <a:pathLst>
                <a:path extrusionOk="0" h="432" w="891">
                  <a:moveTo>
                    <a:pt x="216" y="0"/>
                  </a:moveTo>
                  <a:cubicBezTo>
                    <a:pt x="96" y="0"/>
                    <a:pt x="0" y="97"/>
                    <a:pt x="0" y="216"/>
                  </a:cubicBezTo>
                  <a:cubicBezTo>
                    <a:pt x="0" y="336"/>
                    <a:pt x="96" y="432"/>
                    <a:pt x="216" y="432"/>
                  </a:cubicBezTo>
                  <a:lnTo>
                    <a:pt x="675" y="432"/>
                  </a:lnTo>
                  <a:cubicBezTo>
                    <a:pt x="795" y="432"/>
                    <a:pt x="890" y="336"/>
                    <a:pt x="890" y="216"/>
                  </a:cubicBezTo>
                  <a:cubicBezTo>
                    <a:pt x="890" y="97"/>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3"/>
            <p:cNvSpPr/>
            <p:nvPr/>
          </p:nvSpPr>
          <p:spPr>
            <a:xfrm>
              <a:off x="6171936" y="2754198"/>
              <a:ext cx="55087" cy="11660"/>
            </a:xfrm>
            <a:custGeom>
              <a:rect b="b" l="l" r="r" t="t"/>
              <a:pathLst>
                <a:path extrusionOk="0" h="432" w="2041">
                  <a:moveTo>
                    <a:pt x="216" y="0"/>
                  </a:moveTo>
                  <a:cubicBezTo>
                    <a:pt x="96" y="0"/>
                    <a:pt x="0" y="97"/>
                    <a:pt x="0" y="216"/>
                  </a:cubicBezTo>
                  <a:cubicBezTo>
                    <a:pt x="0" y="336"/>
                    <a:pt x="96" y="432"/>
                    <a:pt x="216" y="432"/>
                  </a:cubicBezTo>
                  <a:lnTo>
                    <a:pt x="1825" y="432"/>
                  </a:lnTo>
                  <a:cubicBezTo>
                    <a:pt x="1945" y="432"/>
                    <a:pt x="2041" y="336"/>
                    <a:pt x="2041" y="216"/>
                  </a:cubicBezTo>
                  <a:cubicBezTo>
                    <a:pt x="2041" y="97"/>
                    <a:pt x="1942"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3"/>
            <p:cNvSpPr/>
            <p:nvPr/>
          </p:nvSpPr>
          <p:spPr>
            <a:xfrm>
              <a:off x="6134663" y="2779083"/>
              <a:ext cx="86152" cy="11633"/>
            </a:xfrm>
            <a:custGeom>
              <a:rect b="b" l="l" r="r" t="t"/>
              <a:pathLst>
                <a:path extrusionOk="0" h="431" w="3192">
                  <a:moveTo>
                    <a:pt x="216" y="0"/>
                  </a:moveTo>
                  <a:cubicBezTo>
                    <a:pt x="96" y="0"/>
                    <a:pt x="0" y="96"/>
                    <a:pt x="0" y="215"/>
                  </a:cubicBezTo>
                  <a:cubicBezTo>
                    <a:pt x="0" y="335"/>
                    <a:pt x="96" y="430"/>
                    <a:pt x="216" y="430"/>
                  </a:cubicBezTo>
                  <a:lnTo>
                    <a:pt x="2976" y="430"/>
                  </a:lnTo>
                  <a:cubicBezTo>
                    <a:pt x="3096" y="430"/>
                    <a:pt x="3192" y="335"/>
                    <a:pt x="3192" y="215"/>
                  </a:cubicBezTo>
                  <a:cubicBezTo>
                    <a:pt x="3192" y="96"/>
                    <a:pt x="3095"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3"/>
            <p:cNvSpPr/>
            <p:nvPr/>
          </p:nvSpPr>
          <p:spPr>
            <a:xfrm>
              <a:off x="6134663" y="2803887"/>
              <a:ext cx="48879" cy="11633"/>
            </a:xfrm>
            <a:custGeom>
              <a:rect b="b" l="l" r="r" t="t"/>
              <a:pathLst>
                <a:path extrusionOk="0" h="431" w="1811">
                  <a:moveTo>
                    <a:pt x="216" y="0"/>
                  </a:moveTo>
                  <a:cubicBezTo>
                    <a:pt x="96" y="0"/>
                    <a:pt x="0" y="96"/>
                    <a:pt x="0" y="215"/>
                  </a:cubicBezTo>
                  <a:cubicBezTo>
                    <a:pt x="0" y="335"/>
                    <a:pt x="96" y="430"/>
                    <a:pt x="216" y="430"/>
                  </a:cubicBezTo>
                  <a:lnTo>
                    <a:pt x="1597" y="430"/>
                  </a:lnTo>
                  <a:cubicBezTo>
                    <a:pt x="1715" y="430"/>
                    <a:pt x="1811" y="335"/>
                    <a:pt x="1811" y="215"/>
                  </a:cubicBezTo>
                  <a:cubicBezTo>
                    <a:pt x="1811" y="96"/>
                    <a:pt x="1715"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3"/>
            <p:cNvSpPr/>
            <p:nvPr/>
          </p:nvSpPr>
          <p:spPr>
            <a:xfrm>
              <a:off x="6196767" y="2803887"/>
              <a:ext cx="30256" cy="11633"/>
            </a:xfrm>
            <a:custGeom>
              <a:rect b="b" l="l" r="r" t="t"/>
              <a:pathLst>
                <a:path extrusionOk="0" h="431" w="1121">
                  <a:moveTo>
                    <a:pt x="216" y="0"/>
                  </a:moveTo>
                  <a:cubicBezTo>
                    <a:pt x="96" y="0"/>
                    <a:pt x="1" y="96"/>
                    <a:pt x="1" y="215"/>
                  </a:cubicBezTo>
                  <a:cubicBezTo>
                    <a:pt x="1" y="335"/>
                    <a:pt x="96" y="430"/>
                    <a:pt x="216" y="430"/>
                  </a:cubicBezTo>
                  <a:lnTo>
                    <a:pt x="905" y="430"/>
                  </a:lnTo>
                  <a:cubicBezTo>
                    <a:pt x="1025" y="430"/>
                    <a:pt x="1121" y="335"/>
                    <a:pt x="1121" y="215"/>
                  </a:cubicBezTo>
                  <a:cubicBezTo>
                    <a:pt x="1121" y="96"/>
                    <a:pt x="1022"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3"/>
            <p:cNvSpPr/>
            <p:nvPr/>
          </p:nvSpPr>
          <p:spPr>
            <a:xfrm>
              <a:off x="6171936" y="2828718"/>
              <a:ext cx="61294" cy="11633"/>
            </a:xfrm>
            <a:custGeom>
              <a:rect b="b" l="l" r="r" t="t"/>
              <a:pathLst>
                <a:path extrusionOk="0" h="431" w="2271">
                  <a:moveTo>
                    <a:pt x="214" y="1"/>
                  </a:moveTo>
                  <a:cubicBezTo>
                    <a:pt x="96" y="1"/>
                    <a:pt x="0" y="96"/>
                    <a:pt x="0" y="216"/>
                  </a:cubicBezTo>
                  <a:cubicBezTo>
                    <a:pt x="0" y="335"/>
                    <a:pt x="96" y="431"/>
                    <a:pt x="214" y="431"/>
                  </a:cubicBezTo>
                  <a:lnTo>
                    <a:pt x="2055" y="431"/>
                  </a:lnTo>
                  <a:cubicBezTo>
                    <a:pt x="2174" y="431"/>
                    <a:pt x="2271" y="335"/>
                    <a:pt x="2271" y="216"/>
                  </a:cubicBezTo>
                  <a:cubicBezTo>
                    <a:pt x="2271" y="96"/>
                    <a:pt x="2174" y="1"/>
                    <a:pt x="2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3"/>
            <p:cNvSpPr/>
            <p:nvPr/>
          </p:nvSpPr>
          <p:spPr>
            <a:xfrm>
              <a:off x="6134663" y="2828718"/>
              <a:ext cx="24048" cy="11633"/>
            </a:xfrm>
            <a:custGeom>
              <a:rect b="b" l="l" r="r" t="t"/>
              <a:pathLst>
                <a:path extrusionOk="0" h="431" w="891">
                  <a:moveTo>
                    <a:pt x="216" y="1"/>
                  </a:moveTo>
                  <a:cubicBezTo>
                    <a:pt x="96" y="1"/>
                    <a:pt x="0" y="96"/>
                    <a:pt x="0" y="216"/>
                  </a:cubicBezTo>
                  <a:cubicBezTo>
                    <a:pt x="0" y="335"/>
                    <a:pt x="96" y="431"/>
                    <a:pt x="216" y="431"/>
                  </a:cubicBezTo>
                  <a:lnTo>
                    <a:pt x="675" y="431"/>
                  </a:lnTo>
                  <a:cubicBezTo>
                    <a:pt x="795" y="431"/>
                    <a:pt x="890" y="335"/>
                    <a:pt x="890" y="216"/>
                  </a:cubicBezTo>
                  <a:cubicBezTo>
                    <a:pt x="890"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3"/>
            <p:cNvSpPr/>
            <p:nvPr/>
          </p:nvSpPr>
          <p:spPr>
            <a:xfrm>
              <a:off x="6289180" y="2760433"/>
              <a:ext cx="75032" cy="55087"/>
            </a:xfrm>
            <a:custGeom>
              <a:rect b="b" l="l" r="r" t="t"/>
              <a:pathLst>
                <a:path extrusionOk="0" h="2041" w="2780">
                  <a:moveTo>
                    <a:pt x="240" y="0"/>
                  </a:moveTo>
                  <a:cubicBezTo>
                    <a:pt x="221" y="0"/>
                    <a:pt x="201" y="3"/>
                    <a:pt x="182" y="8"/>
                  </a:cubicBezTo>
                  <a:cubicBezTo>
                    <a:pt x="67" y="41"/>
                    <a:pt x="1" y="160"/>
                    <a:pt x="34" y="274"/>
                  </a:cubicBezTo>
                  <a:lnTo>
                    <a:pt x="493" y="1885"/>
                  </a:lnTo>
                  <a:cubicBezTo>
                    <a:pt x="520" y="1977"/>
                    <a:pt x="603" y="2040"/>
                    <a:pt x="701" y="2040"/>
                  </a:cubicBezTo>
                  <a:lnTo>
                    <a:pt x="931" y="2040"/>
                  </a:lnTo>
                  <a:cubicBezTo>
                    <a:pt x="1023" y="2040"/>
                    <a:pt x="1107" y="1981"/>
                    <a:pt x="1136" y="1894"/>
                  </a:cubicBezTo>
                  <a:lnTo>
                    <a:pt x="1390" y="1127"/>
                  </a:lnTo>
                  <a:lnTo>
                    <a:pt x="1645" y="1894"/>
                  </a:lnTo>
                  <a:cubicBezTo>
                    <a:pt x="1674" y="1982"/>
                    <a:pt x="1758" y="2040"/>
                    <a:pt x="1850" y="2040"/>
                  </a:cubicBezTo>
                  <a:lnTo>
                    <a:pt x="2079" y="2040"/>
                  </a:lnTo>
                  <a:cubicBezTo>
                    <a:pt x="2176" y="2040"/>
                    <a:pt x="2260" y="1977"/>
                    <a:pt x="2288" y="1885"/>
                  </a:cubicBezTo>
                  <a:lnTo>
                    <a:pt x="2748" y="274"/>
                  </a:lnTo>
                  <a:cubicBezTo>
                    <a:pt x="2780" y="160"/>
                    <a:pt x="2715" y="41"/>
                    <a:pt x="2599" y="8"/>
                  </a:cubicBezTo>
                  <a:cubicBezTo>
                    <a:pt x="2580" y="3"/>
                    <a:pt x="2560" y="0"/>
                    <a:pt x="2541" y="0"/>
                  </a:cubicBezTo>
                  <a:cubicBezTo>
                    <a:pt x="2448" y="0"/>
                    <a:pt x="2360" y="62"/>
                    <a:pt x="2334" y="157"/>
                  </a:cubicBezTo>
                  <a:lnTo>
                    <a:pt x="1959" y="1469"/>
                  </a:lnTo>
                  <a:lnTo>
                    <a:pt x="1594" y="377"/>
                  </a:lnTo>
                  <a:cubicBezTo>
                    <a:pt x="1565" y="289"/>
                    <a:pt x="1483" y="231"/>
                    <a:pt x="1390" y="231"/>
                  </a:cubicBezTo>
                  <a:cubicBezTo>
                    <a:pt x="1299" y="231"/>
                    <a:pt x="1215" y="290"/>
                    <a:pt x="1186" y="377"/>
                  </a:cubicBezTo>
                  <a:lnTo>
                    <a:pt x="823" y="1469"/>
                  </a:lnTo>
                  <a:lnTo>
                    <a:pt x="448" y="157"/>
                  </a:lnTo>
                  <a:cubicBezTo>
                    <a:pt x="422" y="62"/>
                    <a:pt x="334"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43"/>
          <p:cNvGrpSpPr/>
          <p:nvPr/>
        </p:nvGrpSpPr>
        <p:grpSpPr>
          <a:xfrm>
            <a:off x="5216922" y="2658060"/>
            <a:ext cx="371787" cy="340695"/>
            <a:chOff x="5216922" y="2658060"/>
            <a:chExt cx="371787" cy="340695"/>
          </a:xfrm>
        </p:grpSpPr>
        <p:sp>
          <p:nvSpPr>
            <p:cNvPr id="5078" name="Google Shape;5078;p43"/>
            <p:cNvSpPr/>
            <p:nvPr/>
          </p:nvSpPr>
          <p:spPr>
            <a:xfrm>
              <a:off x="5216922" y="2658060"/>
              <a:ext cx="371787" cy="340695"/>
            </a:xfrm>
            <a:custGeom>
              <a:rect b="b" l="l" r="r" t="t"/>
              <a:pathLst>
                <a:path extrusionOk="0" h="12623" w="13775">
                  <a:moveTo>
                    <a:pt x="8728" y="964"/>
                  </a:moveTo>
                  <a:lnTo>
                    <a:pt x="9129" y="2297"/>
                  </a:lnTo>
                  <a:lnTo>
                    <a:pt x="8328" y="2297"/>
                  </a:lnTo>
                  <a:lnTo>
                    <a:pt x="8728" y="964"/>
                  </a:lnTo>
                  <a:close/>
                  <a:moveTo>
                    <a:pt x="6888" y="669"/>
                  </a:moveTo>
                  <a:cubicBezTo>
                    <a:pt x="6895" y="669"/>
                    <a:pt x="6903" y="676"/>
                    <a:pt x="6903" y="684"/>
                  </a:cubicBezTo>
                  <a:lnTo>
                    <a:pt x="6903" y="3201"/>
                  </a:lnTo>
                  <a:lnTo>
                    <a:pt x="6903" y="3203"/>
                  </a:lnTo>
                  <a:lnTo>
                    <a:pt x="6903" y="3205"/>
                  </a:lnTo>
                  <a:lnTo>
                    <a:pt x="6903" y="12187"/>
                  </a:lnTo>
                  <a:lnTo>
                    <a:pt x="4574" y="12187"/>
                  </a:lnTo>
                  <a:lnTo>
                    <a:pt x="4574" y="11699"/>
                  </a:lnTo>
                  <a:lnTo>
                    <a:pt x="4819" y="11699"/>
                  </a:lnTo>
                  <a:cubicBezTo>
                    <a:pt x="4937" y="11699"/>
                    <a:pt x="5034" y="11602"/>
                    <a:pt x="5034" y="11483"/>
                  </a:cubicBezTo>
                  <a:cubicBezTo>
                    <a:pt x="5034" y="11363"/>
                    <a:pt x="4937" y="11268"/>
                    <a:pt x="4819" y="11268"/>
                  </a:cubicBezTo>
                  <a:lnTo>
                    <a:pt x="4574" y="11268"/>
                  </a:lnTo>
                  <a:lnTo>
                    <a:pt x="4574" y="10780"/>
                  </a:lnTo>
                  <a:lnTo>
                    <a:pt x="4819" y="10780"/>
                  </a:lnTo>
                  <a:cubicBezTo>
                    <a:pt x="4937" y="10780"/>
                    <a:pt x="5034" y="10683"/>
                    <a:pt x="5034" y="10564"/>
                  </a:cubicBezTo>
                  <a:cubicBezTo>
                    <a:pt x="5034" y="10444"/>
                    <a:pt x="4937" y="10349"/>
                    <a:pt x="4819" y="10349"/>
                  </a:cubicBezTo>
                  <a:lnTo>
                    <a:pt x="4574" y="10349"/>
                  </a:lnTo>
                  <a:lnTo>
                    <a:pt x="4574" y="9860"/>
                  </a:lnTo>
                  <a:lnTo>
                    <a:pt x="5049" y="9860"/>
                  </a:lnTo>
                  <a:cubicBezTo>
                    <a:pt x="5167" y="9860"/>
                    <a:pt x="5263" y="9764"/>
                    <a:pt x="5263" y="9645"/>
                  </a:cubicBezTo>
                  <a:cubicBezTo>
                    <a:pt x="5263" y="9525"/>
                    <a:pt x="5167" y="9430"/>
                    <a:pt x="5049" y="9430"/>
                  </a:cubicBezTo>
                  <a:lnTo>
                    <a:pt x="4574" y="9430"/>
                  </a:lnTo>
                  <a:lnTo>
                    <a:pt x="4574" y="8941"/>
                  </a:lnTo>
                  <a:lnTo>
                    <a:pt x="4819" y="8941"/>
                  </a:lnTo>
                  <a:cubicBezTo>
                    <a:pt x="4937" y="8941"/>
                    <a:pt x="5034" y="8845"/>
                    <a:pt x="5034" y="8726"/>
                  </a:cubicBezTo>
                  <a:cubicBezTo>
                    <a:pt x="5034" y="8606"/>
                    <a:pt x="4937" y="8511"/>
                    <a:pt x="4819" y="8511"/>
                  </a:cubicBezTo>
                  <a:lnTo>
                    <a:pt x="4574" y="8511"/>
                  </a:lnTo>
                  <a:lnTo>
                    <a:pt x="4574" y="8021"/>
                  </a:lnTo>
                  <a:lnTo>
                    <a:pt x="4819" y="8021"/>
                  </a:lnTo>
                  <a:cubicBezTo>
                    <a:pt x="4937" y="8021"/>
                    <a:pt x="5034" y="7926"/>
                    <a:pt x="5034" y="7807"/>
                  </a:cubicBezTo>
                  <a:cubicBezTo>
                    <a:pt x="5034" y="7687"/>
                    <a:pt x="4937" y="7592"/>
                    <a:pt x="4819" y="7592"/>
                  </a:cubicBezTo>
                  <a:lnTo>
                    <a:pt x="4574" y="7592"/>
                  </a:lnTo>
                  <a:lnTo>
                    <a:pt x="4574" y="7102"/>
                  </a:lnTo>
                  <a:lnTo>
                    <a:pt x="5049" y="7102"/>
                  </a:lnTo>
                  <a:cubicBezTo>
                    <a:pt x="5167" y="7102"/>
                    <a:pt x="5263" y="7007"/>
                    <a:pt x="5263" y="6888"/>
                  </a:cubicBezTo>
                  <a:cubicBezTo>
                    <a:pt x="5263" y="6768"/>
                    <a:pt x="5167" y="6673"/>
                    <a:pt x="5049" y="6673"/>
                  </a:cubicBezTo>
                  <a:lnTo>
                    <a:pt x="4574" y="6673"/>
                  </a:lnTo>
                  <a:lnTo>
                    <a:pt x="4574" y="6183"/>
                  </a:lnTo>
                  <a:lnTo>
                    <a:pt x="4819" y="6183"/>
                  </a:lnTo>
                  <a:cubicBezTo>
                    <a:pt x="4937" y="6183"/>
                    <a:pt x="5034" y="6088"/>
                    <a:pt x="5034" y="5969"/>
                  </a:cubicBezTo>
                  <a:cubicBezTo>
                    <a:pt x="5034" y="5849"/>
                    <a:pt x="4937" y="5754"/>
                    <a:pt x="4819" y="5754"/>
                  </a:cubicBezTo>
                  <a:lnTo>
                    <a:pt x="4574" y="5754"/>
                  </a:lnTo>
                  <a:lnTo>
                    <a:pt x="4574" y="5264"/>
                  </a:lnTo>
                  <a:lnTo>
                    <a:pt x="4819" y="5264"/>
                  </a:lnTo>
                  <a:cubicBezTo>
                    <a:pt x="4937" y="5264"/>
                    <a:pt x="5034" y="5169"/>
                    <a:pt x="5034" y="5050"/>
                  </a:cubicBezTo>
                  <a:cubicBezTo>
                    <a:pt x="5034" y="4930"/>
                    <a:pt x="4937" y="4835"/>
                    <a:pt x="4819" y="4835"/>
                  </a:cubicBezTo>
                  <a:lnTo>
                    <a:pt x="4574" y="4835"/>
                  </a:lnTo>
                  <a:lnTo>
                    <a:pt x="4574" y="4345"/>
                  </a:lnTo>
                  <a:lnTo>
                    <a:pt x="5049" y="4345"/>
                  </a:lnTo>
                  <a:cubicBezTo>
                    <a:pt x="5167" y="4345"/>
                    <a:pt x="5263" y="4250"/>
                    <a:pt x="5263" y="4131"/>
                  </a:cubicBezTo>
                  <a:cubicBezTo>
                    <a:pt x="5263" y="4011"/>
                    <a:pt x="5167" y="3916"/>
                    <a:pt x="5049" y="3916"/>
                  </a:cubicBezTo>
                  <a:lnTo>
                    <a:pt x="4574" y="3916"/>
                  </a:lnTo>
                  <a:lnTo>
                    <a:pt x="4574" y="3426"/>
                  </a:lnTo>
                  <a:lnTo>
                    <a:pt x="4819" y="3426"/>
                  </a:lnTo>
                  <a:cubicBezTo>
                    <a:pt x="4937" y="3426"/>
                    <a:pt x="5034" y="3331"/>
                    <a:pt x="5034" y="3212"/>
                  </a:cubicBezTo>
                  <a:cubicBezTo>
                    <a:pt x="5034" y="3092"/>
                    <a:pt x="4937" y="2996"/>
                    <a:pt x="4819" y="2996"/>
                  </a:cubicBezTo>
                  <a:lnTo>
                    <a:pt x="4574" y="2996"/>
                  </a:lnTo>
                  <a:lnTo>
                    <a:pt x="4574" y="2507"/>
                  </a:lnTo>
                  <a:lnTo>
                    <a:pt x="4819" y="2507"/>
                  </a:lnTo>
                  <a:cubicBezTo>
                    <a:pt x="4937" y="2507"/>
                    <a:pt x="5034" y="2412"/>
                    <a:pt x="5034" y="2293"/>
                  </a:cubicBezTo>
                  <a:cubicBezTo>
                    <a:pt x="5034" y="2173"/>
                    <a:pt x="4937" y="2077"/>
                    <a:pt x="4819" y="2077"/>
                  </a:cubicBezTo>
                  <a:lnTo>
                    <a:pt x="4574" y="2077"/>
                  </a:lnTo>
                  <a:lnTo>
                    <a:pt x="4574" y="1588"/>
                  </a:lnTo>
                  <a:lnTo>
                    <a:pt x="5049" y="1588"/>
                  </a:lnTo>
                  <a:cubicBezTo>
                    <a:pt x="5167" y="1588"/>
                    <a:pt x="5263" y="1493"/>
                    <a:pt x="5263" y="1374"/>
                  </a:cubicBezTo>
                  <a:cubicBezTo>
                    <a:pt x="5263" y="1254"/>
                    <a:pt x="5167" y="1158"/>
                    <a:pt x="5049" y="1158"/>
                  </a:cubicBezTo>
                  <a:lnTo>
                    <a:pt x="4574" y="1158"/>
                  </a:lnTo>
                  <a:lnTo>
                    <a:pt x="4574" y="684"/>
                  </a:lnTo>
                  <a:cubicBezTo>
                    <a:pt x="4574" y="676"/>
                    <a:pt x="4581" y="669"/>
                    <a:pt x="4588" y="669"/>
                  </a:cubicBezTo>
                  <a:close/>
                  <a:moveTo>
                    <a:pt x="1841" y="3421"/>
                  </a:moveTo>
                  <a:lnTo>
                    <a:pt x="1841" y="12188"/>
                  </a:lnTo>
                  <a:lnTo>
                    <a:pt x="908" y="12188"/>
                  </a:lnTo>
                  <a:cubicBezTo>
                    <a:pt x="645" y="12188"/>
                    <a:pt x="433" y="11976"/>
                    <a:pt x="433" y="11715"/>
                  </a:cubicBezTo>
                  <a:lnTo>
                    <a:pt x="433" y="3894"/>
                  </a:lnTo>
                  <a:cubicBezTo>
                    <a:pt x="433" y="3632"/>
                    <a:pt x="646" y="3421"/>
                    <a:pt x="908" y="3421"/>
                  </a:cubicBezTo>
                  <a:close/>
                  <a:moveTo>
                    <a:pt x="4141" y="3421"/>
                  </a:moveTo>
                  <a:lnTo>
                    <a:pt x="4141" y="12188"/>
                  </a:lnTo>
                  <a:lnTo>
                    <a:pt x="2273" y="12188"/>
                  </a:lnTo>
                  <a:lnTo>
                    <a:pt x="2273" y="3421"/>
                  </a:lnTo>
                  <a:close/>
                  <a:moveTo>
                    <a:pt x="7822" y="3421"/>
                  </a:moveTo>
                  <a:lnTo>
                    <a:pt x="7822" y="12188"/>
                  </a:lnTo>
                  <a:lnTo>
                    <a:pt x="7334" y="12188"/>
                  </a:lnTo>
                  <a:lnTo>
                    <a:pt x="7334" y="3421"/>
                  </a:lnTo>
                  <a:close/>
                  <a:moveTo>
                    <a:pt x="9202" y="2730"/>
                  </a:moveTo>
                  <a:lnTo>
                    <a:pt x="9202" y="12188"/>
                  </a:lnTo>
                  <a:lnTo>
                    <a:pt x="8254" y="12188"/>
                  </a:lnTo>
                  <a:lnTo>
                    <a:pt x="8254" y="2730"/>
                  </a:lnTo>
                  <a:close/>
                  <a:moveTo>
                    <a:pt x="11502" y="3421"/>
                  </a:moveTo>
                  <a:lnTo>
                    <a:pt x="11502" y="12188"/>
                  </a:lnTo>
                  <a:lnTo>
                    <a:pt x="9632" y="12188"/>
                  </a:lnTo>
                  <a:lnTo>
                    <a:pt x="9632" y="3421"/>
                  </a:lnTo>
                  <a:close/>
                  <a:moveTo>
                    <a:pt x="12867" y="3421"/>
                  </a:moveTo>
                  <a:cubicBezTo>
                    <a:pt x="13129" y="3421"/>
                    <a:pt x="13342" y="3633"/>
                    <a:pt x="13342" y="3894"/>
                  </a:cubicBezTo>
                  <a:lnTo>
                    <a:pt x="13342" y="11715"/>
                  </a:lnTo>
                  <a:cubicBezTo>
                    <a:pt x="13342" y="11977"/>
                    <a:pt x="13128" y="12188"/>
                    <a:pt x="12867" y="12188"/>
                  </a:cubicBezTo>
                  <a:lnTo>
                    <a:pt x="11933" y="12188"/>
                  </a:lnTo>
                  <a:lnTo>
                    <a:pt x="11933" y="3421"/>
                  </a:lnTo>
                  <a:close/>
                  <a:moveTo>
                    <a:pt x="8728" y="1"/>
                  </a:moveTo>
                  <a:cubicBezTo>
                    <a:pt x="8632" y="1"/>
                    <a:pt x="8550" y="64"/>
                    <a:pt x="8522" y="154"/>
                  </a:cubicBezTo>
                  <a:lnTo>
                    <a:pt x="7833" y="2454"/>
                  </a:lnTo>
                  <a:cubicBezTo>
                    <a:pt x="7828" y="2474"/>
                    <a:pt x="7823" y="2496"/>
                    <a:pt x="7823" y="2516"/>
                  </a:cubicBezTo>
                  <a:lnTo>
                    <a:pt x="7823" y="2989"/>
                  </a:lnTo>
                  <a:lnTo>
                    <a:pt x="7335" y="2989"/>
                  </a:lnTo>
                  <a:lnTo>
                    <a:pt x="7335" y="675"/>
                  </a:lnTo>
                  <a:cubicBezTo>
                    <a:pt x="7335" y="429"/>
                    <a:pt x="7136" y="231"/>
                    <a:pt x="6890" y="231"/>
                  </a:cubicBezTo>
                  <a:lnTo>
                    <a:pt x="4591" y="231"/>
                  </a:lnTo>
                  <a:cubicBezTo>
                    <a:pt x="4345" y="231"/>
                    <a:pt x="4146" y="432"/>
                    <a:pt x="4146" y="675"/>
                  </a:cubicBezTo>
                  <a:lnTo>
                    <a:pt x="4146" y="2989"/>
                  </a:lnTo>
                  <a:lnTo>
                    <a:pt x="908" y="2989"/>
                  </a:lnTo>
                  <a:cubicBezTo>
                    <a:pt x="409" y="2989"/>
                    <a:pt x="1" y="3396"/>
                    <a:pt x="1" y="3895"/>
                  </a:cubicBezTo>
                  <a:lnTo>
                    <a:pt x="1" y="11716"/>
                  </a:lnTo>
                  <a:cubicBezTo>
                    <a:pt x="1" y="12216"/>
                    <a:pt x="409" y="12622"/>
                    <a:pt x="908" y="12622"/>
                  </a:cubicBezTo>
                  <a:lnTo>
                    <a:pt x="12867" y="12622"/>
                  </a:lnTo>
                  <a:cubicBezTo>
                    <a:pt x="13366" y="12622"/>
                    <a:pt x="13774" y="12216"/>
                    <a:pt x="13774" y="11716"/>
                  </a:cubicBezTo>
                  <a:lnTo>
                    <a:pt x="13774" y="3895"/>
                  </a:lnTo>
                  <a:cubicBezTo>
                    <a:pt x="13774" y="3394"/>
                    <a:pt x="13366" y="2989"/>
                    <a:pt x="12867" y="2989"/>
                  </a:cubicBezTo>
                  <a:lnTo>
                    <a:pt x="9632" y="2989"/>
                  </a:lnTo>
                  <a:lnTo>
                    <a:pt x="9632" y="2516"/>
                  </a:lnTo>
                  <a:cubicBezTo>
                    <a:pt x="9632" y="2494"/>
                    <a:pt x="9629" y="2474"/>
                    <a:pt x="9624" y="2454"/>
                  </a:cubicBezTo>
                  <a:lnTo>
                    <a:pt x="8935" y="154"/>
                  </a:lnTo>
                  <a:cubicBezTo>
                    <a:pt x="8907" y="64"/>
                    <a:pt x="8822" y="1"/>
                    <a:pt x="87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3"/>
            <p:cNvSpPr/>
            <p:nvPr/>
          </p:nvSpPr>
          <p:spPr>
            <a:xfrm>
              <a:off x="5552191" y="2856652"/>
              <a:ext cx="11633" cy="24048"/>
            </a:xfrm>
            <a:custGeom>
              <a:rect b="b" l="l" r="r" t="t"/>
              <a:pathLst>
                <a:path extrusionOk="0" h="891" w="431">
                  <a:moveTo>
                    <a:pt x="216" y="1"/>
                  </a:moveTo>
                  <a:cubicBezTo>
                    <a:pt x="96" y="1"/>
                    <a:pt x="1" y="96"/>
                    <a:pt x="1" y="216"/>
                  </a:cubicBezTo>
                  <a:lnTo>
                    <a:pt x="1" y="675"/>
                  </a:lnTo>
                  <a:cubicBezTo>
                    <a:pt x="1" y="795"/>
                    <a:pt x="96" y="891"/>
                    <a:pt x="216" y="891"/>
                  </a:cubicBezTo>
                  <a:cubicBezTo>
                    <a:pt x="335" y="891"/>
                    <a:pt x="431" y="795"/>
                    <a:pt x="431" y="675"/>
                  </a:cubicBezTo>
                  <a:lnTo>
                    <a:pt x="431" y="216"/>
                  </a:lnTo>
                  <a:cubicBezTo>
                    <a:pt x="431" y="96"/>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3"/>
            <p:cNvSpPr/>
            <p:nvPr/>
          </p:nvSpPr>
          <p:spPr>
            <a:xfrm>
              <a:off x="5241806" y="2850445"/>
              <a:ext cx="11660" cy="36517"/>
            </a:xfrm>
            <a:custGeom>
              <a:rect b="b" l="l" r="r" t="t"/>
              <a:pathLst>
                <a:path extrusionOk="0" h="1353" w="432">
                  <a:moveTo>
                    <a:pt x="215" y="1"/>
                  </a:moveTo>
                  <a:cubicBezTo>
                    <a:pt x="96" y="1"/>
                    <a:pt x="0" y="96"/>
                    <a:pt x="0" y="216"/>
                  </a:cubicBezTo>
                  <a:lnTo>
                    <a:pt x="0" y="1137"/>
                  </a:lnTo>
                  <a:cubicBezTo>
                    <a:pt x="0" y="1257"/>
                    <a:pt x="96" y="1352"/>
                    <a:pt x="215" y="1352"/>
                  </a:cubicBezTo>
                  <a:cubicBezTo>
                    <a:pt x="335" y="1352"/>
                    <a:pt x="430" y="1257"/>
                    <a:pt x="430" y="1137"/>
                  </a:cubicBezTo>
                  <a:lnTo>
                    <a:pt x="430" y="216"/>
                  </a:lnTo>
                  <a:cubicBezTo>
                    <a:pt x="432" y="96"/>
                    <a:pt x="335" y="1"/>
                    <a:pt x="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3"/>
            <p:cNvSpPr/>
            <p:nvPr/>
          </p:nvSpPr>
          <p:spPr>
            <a:xfrm>
              <a:off x="5241833" y="2825614"/>
              <a:ext cx="11687" cy="11606"/>
            </a:xfrm>
            <a:custGeom>
              <a:rect b="b" l="l" r="r" t="t"/>
              <a:pathLst>
                <a:path extrusionOk="0" h="430" w="433">
                  <a:moveTo>
                    <a:pt x="215" y="0"/>
                  </a:moveTo>
                  <a:cubicBezTo>
                    <a:pt x="96" y="0"/>
                    <a:pt x="1" y="96"/>
                    <a:pt x="1" y="216"/>
                  </a:cubicBezTo>
                  <a:cubicBezTo>
                    <a:pt x="1" y="334"/>
                    <a:pt x="98" y="430"/>
                    <a:pt x="218" y="430"/>
                  </a:cubicBezTo>
                  <a:cubicBezTo>
                    <a:pt x="337" y="430"/>
                    <a:pt x="432" y="334"/>
                    <a:pt x="432" y="216"/>
                  </a:cubicBezTo>
                  <a:cubicBezTo>
                    <a:pt x="432" y="96"/>
                    <a:pt x="335"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43"/>
          <p:cNvGrpSpPr/>
          <p:nvPr/>
        </p:nvGrpSpPr>
        <p:grpSpPr>
          <a:xfrm>
            <a:off x="3927312" y="2642406"/>
            <a:ext cx="309683" cy="371706"/>
            <a:chOff x="3927312" y="2642406"/>
            <a:chExt cx="309683" cy="371706"/>
          </a:xfrm>
        </p:grpSpPr>
        <p:sp>
          <p:nvSpPr>
            <p:cNvPr id="5083" name="Google Shape;5083;p43"/>
            <p:cNvSpPr/>
            <p:nvPr/>
          </p:nvSpPr>
          <p:spPr>
            <a:xfrm>
              <a:off x="3983236" y="2661110"/>
              <a:ext cx="24075" cy="11633"/>
            </a:xfrm>
            <a:custGeom>
              <a:rect b="b" l="l" r="r" t="t"/>
              <a:pathLst>
                <a:path extrusionOk="0" h="431" w="892">
                  <a:moveTo>
                    <a:pt x="217" y="0"/>
                  </a:moveTo>
                  <a:cubicBezTo>
                    <a:pt x="97" y="0"/>
                    <a:pt x="1" y="96"/>
                    <a:pt x="1" y="215"/>
                  </a:cubicBezTo>
                  <a:cubicBezTo>
                    <a:pt x="1" y="335"/>
                    <a:pt x="97" y="430"/>
                    <a:pt x="217" y="430"/>
                  </a:cubicBezTo>
                  <a:lnTo>
                    <a:pt x="675" y="430"/>
                  </a:lnTo>
                  <a:cubicBezTo>
                    <a:pt x="796" y="430"/>
                    <a:pt x="891" y="335"/>
                    <a:pt x="891" y="215"/>
                  </a:cubicBezTo>
                  <a:cubicBezTo>
                    <a:pt x="891" y="97"/>
                    <a:pt x="796"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3"/>
            <p:cNvSpPr/>
            <p:nvPr/>
          </p:nvSpPr>
          <p:spPr>
            <a:xfrm>
              <a:off x="3964667" y="2661110"/>
              <a:ext cx="11660" cy="11633"/>
            </a:xfrm>
            <a:custGeom>
              <a:rect b="b" l="l" r="r" t="t"/>
              <a:pathLst>
                <a:path extrusionOk="0" h="431" w="432">
                  <a:moveTo>
                    <a:pt x="214" y="0"/>
                  </a:moveTo>
                  <a:cubicBezTo>
                    <a:pt x="96" y="0"/>
                    <a:pt x="0" y="96"/>
                    <a:pt x="0" y="215"/>
                  </a:cubicBezTo>
                  <a:cubicBezTo>
                    <a:pt x="0" y="335"/>
                    <a:pt x="97" y="430"/>
                    <a:pt x="217" y="430"/>
                  </a:cubicBezTo>
                  <a:cubicBezTo>
                    <a:pt x="336" y="430"/>
                    <a:pt x="431" y="335"/>
                    <a:pt x="431" y="215"/>
                  </a:cubicBezTo>
                  <a:cubicBezTo>
                    <a:pt x="431" y="97"/>
                    <a:pt x="334" y="0"/>
                    <a:pt x="2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3"/>
            <p:cNvSpPr/>
            <p:nvPr/>
          </p:nvSpPr>
          <p:spPr>
            <a:xfrm>
              <a:off x="3983236" y="2859783"/>
              <a:ext cx="24075" cy="11633"/>
            </a:xfrm>
            <a:custGeom>
              <a:rect b="b" l="l" r="r" t="t"/>
              <a:pathLst>
                <a:path extrusionOk="0" h="431" w="892">
                  <a:moveTo>
                    <a:pt x="217" y="0"/>
                  </a:moveTo>
                  <a:cubicBezTo>
                    <a:pt x="97" y="0"/>
                    <a:pt x="1" y="96"/>
                    <a:pt x="1" y="216"/>
                  </a:cubicBezTo>
                  <a:cubicBezTo>
                    <a:pt x="1" y="335"/>
                    <a:pt x="97" y="430"/>
                    <a:pt x="217" y="430"/>
                  </a:cubicBezTo>
                  <a:lnTo>
                    <a:pt x="675" y="430"/>
                  </a:lnTo>
                  <a:cubicBezTo>
                    <a:pt x="796" y="430"/>
                    <a:pt x="891" y="335"/>
                    <a:pt x="891" y="216"/>
                  </a:cubicBezTo>
                  <a:cubicBezTo>
                    <a:pt x="891" y="96"/>
                    <a:pt x="796"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3"/>
            <p:cNvSpPr/>
            <p:nvPr/>
          </p:nvSpPr>
          <p:spPr>
            <a:xfrm>
              <a:off x="3927312" y="2642406"/>
              <a:ext cx="309683" cy="371706"/>
            </a:xfrm>
            <a:custGeom>
              <a:rect b="b" l="l" r="r" t="t"/>
              <a:pathLst>
                <a:path extrusionOk="0" h="13772" w="11474">
                  <a:moveTo>
                    <a:pt x="4358" y="434"/>
                  </a:moveTo>
                  <a:cubicBezTo>
                    <a:pt x="4491" y="434"/>
                    <a:pt x="4601" y="544"/>
                    <a:pt x="4601" y="679"/>
                  </a:cubicBezTo>
                  <a:lnTo>
                    <a:pt x="4601" y="1382"/>
                  </a:lnTo>
                  <a:lnTo>
                    <a:pt x="433" y="1382"/>
                  </a:lnTo>
                  <a:lnTo>
                    <a:pt x="433" y="679"/>
                  </a:lnTo>
                  <a:cubicBezTo>
                    <a:pt x="433" y="544"/>
                    <a:pt x="545" y="434"/>
                    <a:pt x="678" y="434"/>
                  </a:cubicBezTo>
                  <a:close/>
                  <a:moveTo>
                    <a:pt x="7348" y="1585"/>
                  </a:moveTo>
                  <a:cubicBezTo>
                    <a:pt x="7356" y="1585"/>
                    <a:pt x="7363" y="1592"/>
                    <a:pt x="7363" y="1599"/>
                  </a:cubicBezTo>
                  <a:lnTo>
                    <a:pt x="7363" y="2750"/>
                  </a:lnTo>
                  <a:cubicBezTo>
                    <a:pt x="7363" y="2757"/>
                    <a:pt x="7356" y="2765"/>
                    <a:pt x="7348" y="2765"/>
                  </a:cubicBezTo>
                  <a:lnTo>
                    <a:pt x="6888" y="2765"/>
                  </a:lnTo>
                  <a:cubicBezTo>
                    <a:pt x="6881" y="2765"/>
                    <a:pt x="6874" y="2757"/>
                    <a:pt x="6874" y="2750"/>
                  </a:cubicBezTo>
                  <a:lnTo>
                    <a:pt x="6874" y="1599"/>
                  </a:lnTo>
                  <a:cubicBezTo>
                    <a:pt x="6874" y="1592"/>
                    <a:pt x="6881" y="1585"/>
                    <a:pt x="6888" y="1585"/>
                  </a:cubicBezTo>
                  <a:close/>
                  <a:moveTo>
                    <a:pt x="11027" y="1585"/>
                  </a:moveTo>
                  <a:cubicBezTo>
                    <a:pt x="11035" y="1585"/>
                    <a:pt x="11042" y="1592"/>
                    <a:pt x="11042" y="1599"/>
                  </a:cubicBezTo>
                  <a:lnTo>
                    <a:pt x="11042" y="2750"/>
                  </a:lnTo>
                  <a:cubicBezTo>
                    <a:pt x="11042" y="2757"/>
                    <a:pt x="11035" y="2765"/>
                    <a:pt x="11027" y="2765"/>
                  </a:cubicBezTo>
                  <a:lnTo>
                    <a:pt x="10569" y="2765"/>
                  </a:lnTo>
                  <a:cubicBezTo>
                    <a:pt x="10561" y="2765"/>
                    <a:pt x="10554" y="2757"/>
                    <a:pt x="10554" y="2750"/>
                  </a:cubicBezTo>
                  <a:lnTo>
                    <a:pt x="10554" y="1599"/>
                  </a:lnTo>
                  <a:cubicBezTo>
                    <a:pt x="10554" y="1592"/>
                    <a:pt x="10561" y="1585"/>
                    <a:pt x="10569" y="1585"/>
                  </a:cubicBezTo>
                  <a:close/>
                  <a:moveTo>
                    <a:pt x="10121" y="1947"/>
                  </a:moveTo>
                  <a:lnTo>
                    <a:pt x="10121" y="2615"/>
                  </a:lnTo>
                  <a:lnTo>
                    <a:pt x="9634" y="2860"/>
                  </a:lnTo>
                  <a:lnTo>
                    <a:pt x="9634" y="2485"/>
                  </a:lnTo>
                  <a:cubicBezTo>
                    <a:pt x="9634" y="2304"/>
                    <a:pt x="9735" y="2142"/>
                    <a:pt x="9896" y="2061"/>
                  </a:cubicBezTo>
                  <a:lnTo>
                    <a:pt x="10121" y="1947"/>
                  </a:lnTo>
                  <a:close/>
                  <a:moveTo>
                    <a:pt x="7793" y="1948"/>
                  </a:moveTo>
                  <a:lnTo>
                    <a:pt x="8020" y="2063"/>
                  </a:lnTo>
                  <a:cubicBezTo>
                    <a:pt x="8181" y="2144"/>
                    <a:pt x="8282" y="2307"/>
                    <a:pt x="8282" y="2488"/>
                  </a:cubicBezTo>
                  <a:lnTo>
                    <a:pt x="8282" y="2862"/>
                  </a:lnTo>
                  <a:lnTo>
                    <a:pt x="7793" y="2615"/>
                  </a:lnTo>
                  <a:lnTo>
                    <a:pt x="7793" y="1948"/>
                  </a:lnTo>
                  <a:close/>
                  <a:moveTo>
                    <a:pt x="4601" y="1815"/>
                  </a:moveTo>
                  <a:lnTo>
                    <a:pt x="4601" y="7363"/>
                  </a:lnTo>
                  <a:lnTo>
                    <a:pt x="433" y="7363"/>
                  </a:lnTo>
                  <a:lnTo>
                    <a:pt x="433" y="1815"/>
                  </a:lnTo>
                  <a:close/>
                  <a:moveTo>
                    <a:pt x="4601" y="7795"/>
                  </a:moveTo>
                  <a:lnTo>
                    <a:pt x="4601" y="8499"/>
                  </a:lnTo>
                  <a:cubicBezTo>
                    <a:pt x="4601" y="8633"/>
                    <a:pt x="4491" y="8743"/>
                    <a:pt x="4358" y="8743"/>
                  </a:cubicBezTo>
                  <a:lnTo>
                    <a:pt x="678" y="8743"/>
                  </a:lnTo>
                  <a:cubicBezTo>
                    <a:pt x="545" y="8743"/>
                    <a:pt x="433" y="8633"/>
                    <a:pt x="433" y="8499"/>
                  </a:cubicBezTo>
                  <a:lnTo>
                    <a:pt x="433" y="7795"/>
                  </a:lnTo>
                  <a:close/>
                  <a:moveTo>
                    <a:pt x="676" y="0"/>
                  </a:moveTo>
                  <a:cubicBezTo>
                    <a:pt x="303" y="0"/>
                    <a:pt x="0" y="304"/>
                    <a:pt x="0" y="675"/>
                  </a:cubicBezTo>
                  <a:lnTo>
                    <a:pt x="0" y="8496"/>
                  </a:lnTo>
                  <a:cubicBezTo>
                    <a:pt x="0" y="8868"/>
                    <a:pt x="306" y="9170"/>
                    <a:pt x="676" y="9170"/>
                  </a:cubicBezTo>
                  <a:lnTo>
                    <a:pt x="2300" y="9170"/>
                  </a:lnTo>
                  <a:lnTo>
                    <a:pt x="2300" y="11945"/>
                  </a:lnTo>
                  <a:cubicBezTo>
                    <a:pt x="2300" y="12951"/>
                    <a:pt x="3121" y="13771"/>
                    <a:pt x="4125" y="13771"/>
                  </a:cubicBezTo>
                  <a:cubicBezTo>
                    <a:pt x="5133" y="13771"/>
                    <a:pt x="5952" y="12951"/>
                    <a:pt x="5952" y="11945"/>
                  </a:cubicBezTo>
                  <a:lnTo>
                    <a:pt x="5952" y="5504"/>
                  </a:lnTo>
                  <a:cubicBezTo>
                    <a:pt x="5952" y="5242"/>
                    <a:pt x="6164" y="5031"/>
                    <a:pt x="6425" y="5031"/>
                  </a:cubicBezTo>
                  <a:cubicBezTo>
                    <a:pt x="6686" y="5031"/>
                    <a:pt x="6900" y="5245"/>
                    <a:pt x="6900" y="5504"/>
                  </a:cubicBezTo>
                  <a:lnTo>
                    <a:pt x="6900" y="12405"/>
                  </a:lnTo>
                  <a:cubicBezTo>
                    <a:pt x="6900" y="13158"/>
                    <a:pt x="7512" y="13771"/>
                    <a:pt x="8265" y="13771"/>
                  </a:cubicBezTo>
                  <a:cubicBezTo>
                    <a:pt x="9017" y="13771"/>
                    <a:pt x="9631" y="13158"/>
                    <a:pt x="9631" y="12405"/>
                  </a:cubicBezTo>
                  <a:lnTo>
                    <a:pt x="9631" y="3338"/>
                  </a:lnTo>
                  <a:lnTo>
                    <a:pt x="10231" y="3038"/>
                  </a:lnTo>
                  <a:cubicBezTo>
                    <a:pt x="10312" y="3129"/>
                    <a:pt x="10433" y="3190"/>
                    <a:pt x="10566" y="3190"/>
                  </a:cubicBezTo>
                  <a:lnTo>
                    <a:pt x="11026" y="3190"/>
                  </a:lnTo>
                  <a:cubicBezTo>
                    <a:pt x="11272" y="3190"/>
                    <a:pt x="11470" y="2990"/>
                    <a:pt x="11470" y="2744"/>
                  </a:cubicBezTo>
                  <a:lnTo>
                    <a:pt x="11470" y="1594"/>
                  </a:lnTo>
                  <a:cubicBezTo>
                    <a:pt x="11473" y="1353"/>
                    <a:pt x="11273" y="1154"/>
                    <a:pt x="11027" y="1154"/>
                  </a:cubicBezTo>
                  <a:lnTo>
                    <a:pt x="10569" y="1154"/>
                  </a:lnTo>
                  <a:cubicBezTo>
                    <a:pt x="10373" y="1154"/>
                    <a:pt x="10208" y="1280"/>
                    <a:pt x="10147" y="1455"/>
                  </a:cubicBezTo>
                  <a:lnTo>
                    <a:pt x="9702" y="1678"/>
                  </a:lnTo>
                  <a:cubicBezTo>
                    <a:pt x="9392" y="1831"/>
                    <a:pt x="9201" y="2142"/>
                    <a:pt x="9201" y="2488"/>
                  </a:cubicBezTo>
                  <a:lnTo>
                    <a:pt x="9201" y="12411"/>
                  </a:lnTo>
                  <a:cubicBezTo>
                    <a:pt x="9201" y="12926"/>
                    <a:pt x="8781" y="13344"/>
                    <a:pt x="8267" y="13344"/>
                  </a:cubicBezTo>
                  <a:cubicBezTo>
                    <a:pt x="7875" y="13344"/>
                    <a:pt x="7539" y="13101"/>
                    <a:pt x="7400" y="12758"/>
                  </a:cubicBezTo>
                  <a:lnTo>
                    <a:pt x="7400" y="12758"/>
                  </a:lnTo>
                  <a:cubicBezTo>
                    <a:pt x="7524" y="12819"/>
                    <a:pt x="7661" y="12854"/>
                    <a:pt x="7807" y="12854"/>
                  </a:cubicBezTo>
                  <a:cubicBezTo>
                    <a:pt x="8306" y="12854"/>
                    <a:pt x="8715" y="12447"/>
                    <a:pt x="8715" y="11948"/>
                  </a:cubicBezTo>
                  <a:lnTo>
                    <a:pt x="8715" y="2484"/>
                  </a:lnTo>
                  <a:cubicBezTo>
                    <a:pt x="8715" y="2138"/>
                    <a:pt x="8522" y="1830"/>
                    <a:pt x="8212" y="1673"/>
                  </a:cubicBezTo>
                  <a:lnTo>
                    <a:pt x="7768" y="1450"/>
                  </a:lnTo>
                  <a:cubicBezTo>
                    <a:pt x="7709" y="1277"/>
                    <a:pt x="7542" y="1151"/>
                    <a:pt x="7347" y="1151"/>
                  </a:cubicBezTo>
                  <a:lnTo>
                    <a:pt x="6887" y="1151"/>
                  </a:lnTo>
                  <a:cubicBezTo>
                    <a:pt x="6641" y="1151"/>
                    <a:pt x="6442" y="1349"/>
                    <a:pt x="6442" y="1595"/>
                  </a:cubicBezTo>
                  <a:lnTo>
                    <a:pt x="6442" y="2746"/>
                  </a:lnTo>
                  <a:cubicBezTo>
                    <a:pt x="6442" y="2992"/>
                    <a:pt x="6641" y="3192"/>
                    <a:pt x="6887" y="3192"/>
                  </a:cubicBezTo>
                  <a:lnTo>
                    <a:pt x="7347" y="3192"/>
                  </a:lnTo>
                  <a:cubicBezTo>
                    <a:pt x="7480" y="3192"/>
                    <a:pt x="7600" y="3131"/>
                    <a:pt x="7681" y="3040"/>
                  </a:cubicBezTo>
                  <a:lnTo>
                    <a:pt x="8282" y="3339"/>
                  </a:lnTo>
                  <a:lnTo>
                    <a:pt x="8282" y="11945"/>
                  </a:lnTo>
                  <a:cubicBezTo>
                    <a:pt x="8282" y="12208"/>
                    <a:pt x="8068" y="12419"/>
                    <a:pt x="7807" y="12419"/>
                  </a:cubicBezTo>
                  <a:cubicBezTo>
                    <a:pt x="7547" y="12419"/>
                    <a:pt x="7334" y="12205"/>
                    <a:pt x="7334" y="11945"/>
                  </a:cubicBezTo>
                  <a:lnTo>
                    <a:pt x="7334" y="5504"/>
                  </a:lnTo>
                  <a:cubicBezTo>
                    <a:pt x="7334" y="5005"/>
                    <a:pt x="6927" y="4598"/>
                    <a:pt x="6428" y="4598"/>
                  </a:cubicBezTo>
                  <a:cubicBezTo>
                    <a:pt x="5929" y="4598"/>
                    <a:pt x="5520" y="5005"/>
                    <a:pt x="5520" y="5504"/>
                  </a:cubicBezTo>
                  <a:lnTo>
                    <a:pt x="5520" y="11945"/>
                  </a:lnTo>
                  <a:cubicBezTo>
                    <a:pt x="5520" y="12715"/>
                    <a:pt x="4895" y="13340"/>
                    <a:pt x="4125" y="13340"/>
                  </a:cubicBezTo>
                  <a:cubicBezTo>
                    <a:pt x="3357" y="13340"/>
                    <a:pt x="2732" y="12715"/>
                    <a:pt x="2732" y="11945"/>
                  </a:cubicBezTo>
                  <a:lnTo>
                    <a:pt x="2732" y="9170"/>
                  </a:lnTo>
                  <a:lnTo>
                    <a:pt x="4355" y="9170"/>
                  </a:lnTo>
                  <a:cubicBezTo>
                    <a:pt x="4729" y="9170"/>
                    <a:pt x="5030" y="8866"/>
                    <a:pt x="5030" y="8496"/>
                  </a:cubicBezTo>
                  <a:lnTo>
                    <a:pt x="5030" y="675"/>
                  </a:lnTo>
                  <a:cubicBezTo>
                    <a:pt x="5030" y="301"/>
                    <a:pt x="4726" y="0"/>
                    <a:pt x="4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3"/>
            <p:cNvSpPr/>
            <p:nvPr/>
          </p:nvSpPr>
          <p:spPr>
            <a:xfrm>
              <a:off x="3951441" y="2704591"/>
              <a:ext cx="50390" cy="48933"/>
            </a:xfrm>
            <a:custGeom>
              <a:rect b="b" l="l" r="r" t="t"/>
              <a:pathLst>
                <a:path extrusionOk="0" h="1813" w="1867">
                  <a:moveTo>
                    <a:pt x="998" y="432"/>
                  </a:moveTo>
                  <a:cubicBezTo>
                    <a:pt x="1004" y="432"/>
                    <a:pt x="1008" y="435"/>
                    <a:pt x="1013" y="440"/>
                  </a:cubicBezTo>
                  <a:lnTo>
                    <a:pt x="1172" y="919"/>
                  </a:lnTo>
                  <a:lnTo>
                    <a:pt x="696" y="919"/>
                  </a:lnTo>
                  <a:lnTo>
                    <a:pt x="855" y="440"/>
                  </a:lnTo>
                  <a:cubicBezTo>
                    <a:pt x="856" y="435"/>
                    <a:pt x="862" y="432"/>
                    <a:pt x="869" y="432"/>
                  </a:cubicBezTo>
                  <a:close/>
                  <a:moveTo>
                    <a:pt x="869" y="0"/>
                  </a:moveTo>
                  <a:cubicBezTo>
                    <a:pt x="678" y="0"/>
                    <a:pt x="507" y="123"/>
                    <a:pt x="447" y="304"/>
                  </a:cubicBezTo>
                  <a:lnTo>
                    <a:pt x="39" y="1527"/>
                  </a:lnTo>
                  <a:cubicBezTo>
                    <a:pt x="1" y="1640"/>
                    <a:pt x="63" y="1763"/>
                    <a:pt x="175" y="1801"/>
                  </a:cubicBezTo>
                  <a:cubicBezTo>
                    <a:pt x="198" y="1808"/>
                    <a:pt x="219" y="1812"/>
                    <a:pt x="244" y="1812"/>
                  </a:cubicBezTo>
                  <a:cubicBezTo>
                    <a:pt x="334" y="1812"/>
                    <a:pt x="418" y="1754"/>
                    <a:pt x="448" y="1663"/>
                  </a:cubicBezTo>
                  <a:lnTo>
                    <a:pt x="552" y="1351"/>
                  </a:lnTo>
                  <a:lnTo>
                    <a:pt x="1315" y="1351"/>
                  </a:lnTo>
                  <a:lnTo>
                    <a:pt x="1419" y="1663"/>
                  </a:lnTo>
                  <a:cubicBezTo>
                    <a:pt x="1449" y="1753"/>
                    <a:pt x="1533" y="1810"/>
                    <a:pt x="1624" y="1810"/>
                  </a:cubicBezTo>
                  <a:cubicBezTo>
                    <a:pt x="1647" y="1810"/>
                    <a:pt x="1670" y="1807"/>
                    <a:pt x="1693" y="1799"/>
                  </a:cubicBezTo>
                  <a:cubicBezTo>
                    <a:pt x="1804" y="1763"/>
                    <a:pt x="1866" y="1640"/>
                    <a:pt x="1829" y="1527"/>
                  </a:cubicBezTo>
                  <a:lnTo>
                    <a:pt x="1421" y="304"/>
                  </a:lnTo>
                  <a:cubicBezTo>
                    <a:pt x="1360" y="122"/>
                    <a:pt x="1189" y="0"/>
                    <a:pt x="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3"/>
            <p:cNvSpPr/>
            <p:nvPr/>
          </p:nvSpPr>
          <p:spPr>
            <a:xfrm>
              <a:off x="4014301" y="2717006"/>
              <a:ext cx="24048" cy="11633"/>
            </a:xfrm>
            <a:custGeom>
              <a:rect b="b" l="l" r="r" t="t"/>
              <a:pathLst>
                <a:path extrusionOk="0" h="431" w="891">
                  <a:moveTo>
                    <a:pt x="216" y="1"/>
                  </a:moveTo>
                  <a:cubicBezTo>
                    <a:pt x="96" y="1"/>
                    <a:pt x="1" y="96"/>
                    <a:pt x="1" y="216"/>
                  </a:cubicBezTo>
                  <a:cubicBezTo>
                    <a:pt x="1" y="335"/>
                    <a:pt x="96" y="430"/>
                    <a:pt x="216" y="430"/>
                  </a:cubicBezTo>
                  <a:lnTo>
                    <a:pt x="675" y="430"/>
                  </a:lnTo>
                  <a:cubicBezTo>
                    <a:pt x="795" y="430"/>
                    <a:pt x="891" y="335"/>
                    <a:pt x="891" y="216"/>
                  </a:cubicBezTo>
                  <a:cubicBezTo>
                    <a:pt x="891" y="96"/>
                    <a:pt x="792"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3"/>
            <p:cNvSpPr/>
            <p:nvPr/>
          </p:nvSpPr>
          <p:spPr>
            <a:xfrm>
              <a:off x="4014301" y="2741810"/>
              <a:ext cx="24048" cy="11633"/>
            </a:xfrm>
            <a:custGeom>
              <a:rect b="b" l="l" r="r" t="t"/>
              <a:pathLst>
                <a:path extrusionOk="0" h="431" w="891">
                  <a:moveTo>
                    <a:pt x="216" y="1"/>
                  </a:moveTo>
                  <a:cubicBezTo>
                    <a:pt x="96" y="1"/>
                    <a:pt x="1" y="96"/>
                    <a:pt x="1" y="216"/>
                  </a:cubicBezTo>
                  <a:cubicBezTo>
                    <a:pt x="1" y="335"/>
                    <a:pt x="96" y="430"/>
                    <a:pt x="216" y="430"/>
                  </a:cubicBezTo>
                  <a:lnTo>
                    <a:pt x="675" y="430"/>
                  </a:lnTo>
                  <a:cubicBezTo>
                    <a:pt x="795" y="430"/>
                    <a:pt x="891" y="335"/>
                    <a:pt x="891" y="216"/>
                  </a:cubicBezTo>
                  <a:cubicBezTo>
                    <a:pt x="891" y="96"/>
                    <a:pt x="792"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3"/>
            <p:cNvSpPr/>
            <p:nvPr/>
          </p:nvSpPr>
          <p:spPr>
            <a:xfrm>
              <a:off x="3952197" y="2766668"/>
              <a:ext cx="86152" cy="11660"/>
            </a:xfrm>
            <a:custGeom>
              <a:rect b="b" l="l" r="r" t="t"/>
              <a:pathLst>
                <a:path extrusionOk="0" h="432" w="3192">
                  <a:moveTo>
                    <a:pt x="216" y="0"/>
                  </a:moveTo>
                  <a:cubicBezTo>
                    <a:pt x="96" y="0"/>
                    <a:pt x="0" y="96"/>
                    <a:pt x="0" y="216"/>
                  </a:cubicBezTo>
                  <a:cubicBezTo>
                    <a:pt x="0" y="334"/>
                    <a:pt x="96" y="431"/>
                    <a:pt x="216" y="431"/>
                  </a:cubicBezTo>
                  <a:lnTo>
                    <a:pt x="2976" y="431"/>
                  </a:lnTo>
                  <a:cubicBezTo>
                    <a:pt x="3096" y="431"/>
                    <a:pt x="3192" y="334"/>
                    <a:pt x="3192" y="216"/>
                  </a:cubicBezTo>
                  <a:cubicBezTo>
                    <a:pt x="3192" y="96"/>
                    <a:pt x="3093"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43"/>
            <p:cNvSpPr/>
            <p:nvPr/>
          </p:nvSpPr>
          <p:spPr>
            <a:xfrm>
              <a:off x="3952197" y="2791471"/>
              <a:ext cx="86152" cy="11660"/>
            </a:xfrm>
            <a:custGeom>
              <a:rect b="b" l="l" r="r" t="t"/>
              <a:pathLst>
                <a:path extrusionOk="0" h="432" w="3192">
                  <a:moveTo>
                    <a:pt x="216" y="0"/>
                  </a:moveTo>
                  <a:cubicBezTo>
                    <a:pt x="96" y="0"/>
                    <a:pt x="0" y="96"/>
                    <a:pt x="0" y="216"/>
                  </a:cubicBezTo>
                  <a:cubicBezTo>
                    <a:pt x="0" y="334"/>
                    <a:pt x="96" y="431"/>
                    <a:pt x="216" y="431"/>
                  </a:cubicBezTo>
                  <a:lnTo>
                    <a:pt x="2976" y="431"/>
                  </a:lnTo>
                  <a:cubicBezTo>
                    <a:pt x="3096" y="431"/>
                    <a:pt x="3192" y="334"/>
                    <a:pt x="3192" y="216"/>
                  </a:cubicBezTo>
                  <a:cubicBezTo>
                    <a:pt x="3192" y="96"/>
                    <a:pt x="3093" y="0"/>
                    <a:pt x="29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3"/>
            <p:cNvSpPr/>
            <p:nvPr/>
          </p:nvSpPr>
          <p:spPr>
            <a:xfrm>
              <a:off x="3952197" y="2816302"/>
              <a:ext cx="86152" cy="11660"/>
            </a:xfrm>
            <a:custGeom>
              <a:rect b="b" l="l" r="r" t="t"/>
              <a:pathLst>
                <a:path extrusionOk="0" h="432" w="3192">
                  <a:moveTo>
                    <a:pt x="216" y="1"/>
                  </a:moveTo>
                  <a:cubicBezTo>
                    <a:pt x="96" y="1"/>
                    <a:pt x="0" y="98"/>
                    <a:pt x="0" y="216"/>
                  </a:cubicBezTo>
                  <a:cubicBezTo>
                    <a:pt x="0" y="336"/>
                    <a:pt x="96" y="432"/>
                    <a:pt x="216" y="432"/>
                  </a:cubicBezTo>
                  <a:lnTo>
                    <a:pt x="2976" y="432"/>
                  </a:lnTo>
                  <a:cubicBezTo>
                    <a:pt x="3096" y="432"/>
                    <a:pt x="3192" y="336"/>
                    <a:pt x="3192" y="216"/>
                  </a:cubicBezTo>
                  <a:cubicBezTo>
                    <a:pt x="3192" y="98"/>
                    <a:pt x="3093" y="1"/>
                    <a:pt x="2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43"/>
          <p:cNvGrpSpPr/>
          <p:nvPr/>
        </p:nvGrpSpPr>
        <p:grpSpPr>
          <a:xfrm>
            <a:off x="5675860" y="2661137"/>
            <a:ext cx="371760" cy="334487"/>
            <a:chOff x="5675860" y="2661137"/>
            <a:chExt cx="371760" cy="334487"/>
          </a:xfrm>
        </p:grpSpPr>
        <p:sp>
          <p:nvSpPr>
            <p:cNvPr id="5094" name="Google Shape;5094;p43"/>
            <p:cNvSpPr/>
            <p:nvPr/>
          </p:nvSpPr>
          <p:spPr>
            <a:xfrm>
              <a:off x="5675860" y="2661137"/>
              <a:ext cx="371760" cy="334487"/>
            </a:xfrm>
            <a:custGeom>
              <a:rect b="b" l="l" r="r" t="t"/>
              <a:pathLst>
                <a:path extrusionOk="0" h="12393" w="13774">
                  <a:moveTo>
                    <a:pt x="6194" y="431"/>
                  </a:moveTo>
                  <a:cubicBezTo>
                    <a:pt x="6201" y="431"/>
                    <a:pt x="6208" y="438"/>
                    <a:pt x="6208" y="445"/>
                  </a:cubicBezTo>
                  <a:lnTo>
                    <a:pt x="6208" y="920"/>
                  </a:lnTo>
                  <a:lnTo>
                    <a:pt x="5719" y="920"/>
                  </a:lnTo>
                  <a:lnTo>
                    <a:pt x="5719" y="445"/>
                  </a:lnTo>
                  <a:cubicBezTo>
                    <a:pt x="5719" y="438"/>
                    <a:pt x="5726" y="431"/>
                    <a:pt x="5734" y="431"/>
                  </a:cubicBezTo>
                  <a:close/>
                  <a:moveTo>
                    <a:pt x="6208" y="1350"/>
                  </a:moveTo>
                  <a:lnTo>
                    <a:pt x="6208" y="2298"/>
                  </a:lnTo>
                  <a:lnTo>
                    <a:pt x="5719" y="2298"/>
                  </a:lnTo>
                  <a:lnTo>
                    <a:pt x="5719" y="1350"/>
                  </a:lnTo>
                  <a:close/>
                  <a:moveTo>
                    <a:pt x="8033" y="3881"/>
                  </a:moveTo>
                  <a:cubicBezTo>
                    <a:pt x="8295" y="3881"/>
                    <a:pt x="8508" y="4095"/>
                    <a:pt x="8508" y="4356"/>
                  </a:cubicBezTo>
                  <a:cubicBezTo>
                    <a:pt x="8509" y="4618"/>
                    <a:pt x="8295" y="4829"/>
                    <a:pt x="8033" y="4829"/>
                  </a:cubicBezTo>
                  <a:cubicBezTo>
                    <a:pt x="7771" y="4829"/>
                    <a:pt x="7559" y="4616"/>
                    <a:pt x="7559" y="4356"/>
                  </a:cubicBezTo>
                  <a:cubicBezTo>
                    <a:pt x="7559" y="4092"/>
                    <a:pt x="7773" y="3881"/>
                    <a:pt x="8033" y="3881"/>
                  </a:cubicBezTo>
                  <a:close/>
                  <a:moveTo>
                    <a:pt x="7163" y="4111"/>
                  </a:moveTo>
                  <a:cubicBezTo>
                    <a:pt x="7142" y="4189"/>
                    <a:pt x="7129" y="4270"/>
                    <a:pt x="7129" y="4356"/>
                  </a:cubicBezTo>
                  <a:cubicBezTo>
                    <a:pt x="7129" y="4780"/>
                    <a:pt x="7424" y="5139"/>
                    <a:pt x="7818" y="5234"/>
                  </a:cubicBezTo>
                  <a:lnTo>
                    <a:pt x="7818" y="5518"/>
                  </a:lnTo>
                  <a:lnTo>
                    <a:pt x="6868" y="5518"/>
                  </a:lnTo>
                  <a:cubicBezTo>
                    <a:pt x="6868" y="5515"/>
                    <a:pt x="6870" y="5509"/>
                    <a:pt x="6870" y="5506"/>
                  </a:cubicBezTo>
                  <a:lnTo>
                    <a:pt x="6870" y="4111"/>
                  </a:lnTo>
                  <a:close/>
                  <a:moveTo>
                    <a:pt x="6425" y="2731"/>
                  </a:moveTo>
                  <a:cubicBezTo>
                    <a:pt x="6433" y="2731"/>
                    <a:pt x="6440" y="2738"/>
                    <a:pt x="6440" y="2745"/>
                  </a:cubicBezTo>
                  <a:lnTo>
                    <a:pt x="6440" y="5506"/>
                  </a:lnTo>
                  <a:cubicBezTo>
                    <a:pt x="6440" y="5514"/>
                    <a:pt x="6433" y="5521"/>
                    <a:pt x="6425" y="5521"/>
                  </a:cubicBezTo>
                  <a:lnTo>
                    <a:pt x="5505" y="5521"/>
                  </a:lnTo>
                  <a:cubicBezTo>
                    <a:pt x="5498" y="5521"/>
                    <a:pt x="5490" y="5514"/>
                    <a:pt x="5490" y="5506"/>
                  </a:cubicBezTo>
                  <a:lnTo>
                    <a:pt x="5490" y="2745"/>
                  </a:lnTo>
                  <a:cubicBezTo>
                    <a:pt x="5490" y="2738"/>
                    <a:pt x="5498" y="2731"/>
                    <a:pt x="5505" y="2731"/>
                  </a:cubicBezTo>
                  <a:close/>
                  <a:moveTo>
                    <a:pt x="6208" y="5951"/>
                  </a:moveTo>
                  <a:lnTo>
                    <a:pt x="6208" y="6654"/>
                  </a:lnTo>
                  <a:cubicBezTo>
                    <a:pt x="6208" y="6661"/>
                    <a:pt x="6201" y="6669"/>
                    <a:pt x="6194" y="6669"/>
                  </a:cubicBezTo>
                  <a:lnTo>
                    <a:pt x="5734" y="6669"/>
                  </a:lnTo>
                  <a:cubicBezTo>
                    <a:pt x="5726" y="6669"/>
                    <a:pt x="5719" y="6661"/>
                    <a:pt x="5719" y="6654"/>
                  </a:cubicBezTo>
                  <a:lnTo>
                    <a:pt x="5719" y="5951"/>
                  </a:lnTo>
                  <a:close/>
                  <a:moveTo>
                    <a:pt x="7575" y="8251"/>
                  </a:moveTo>
                  <a:cubicBezTo>
                    <a:pt x="7583" y="8251"/>
                    <a:pt x="7589" y="8258"/>
                    <a:pt x="7589" y="8265"/>
                  </a:cubicBezTo>
                  <a:lnTo>
                    <a:pt x="7589" y="8724"/>
                  </a:lnTo>
                  <a:cubicBezTo>
                    <a:pt x="7589" y="8731"/>
                    <a:pt x="7582" y="8738"/>
                    <a:pt x="7575" y="8738"/>
                  </a:cubicBezTo>
                  <a:lnTo>
                    <a:pt x="4583" y="8738"/>
                  </a:lnTo>
                  <a:cubicBezTo>
                    <a:pt x="4576" y="8738"/>
                    <a:pt x="4568" y="8731"/>
                    <a:pt x="4568" y="8724"/>
                  </a:cubicBezTo>
                  <a:lnTo>
                    <a:pt x="4568" y="8265"/>
                  </a:lnTo>
                  <a:cubicBezTo>
                    <a:pt x="4568" y="8258"/>
                    <a:pt x="4576" y="8251"/>
                    <a:pt x="4583" y="8251"/>
                  </a:cubicBezTo>
                  <a:close/>
                  <a:moveTo>
                    <a:pt x="8551" y="5098"/>
                  </a:moveTo>
                  <a:cubicBezTo>
                    <a:pt x="8976" y="5689"/>
                    <a:pt x="9200" y="6382"/>
                    <a:pt x="9200" y="7114"/>
                  </a:cubicBezTo>
                  <a:cubicBezTo>
                    <a:pt x="9200" y="7786"/>
                    <a:pt x="9012" y="8424"/>
                    <a:pt x="8653" y="8981"/>
                  </a:cubicBezTo>
                  <a:cubicBezTo>
                    <a:pt x="8540" y="8858"/>
                    <a:pt x="8388" y="8774"/>
                    <a:pt x="8220" y="8750"/>
                  </a:cubicBezTo>
                  <a:cubicBezTo>
                    <a:pt x="8538" y="8266"/>
                    <a:pt x="8711" y="7701"/>
                    <a:pt x="8711" y="7116"/>
                  </a:cubicBezTo>
                  <a:cubicBezTo>
                    <a:pt x="8711" y="6551"/>
                    <a:pt x="8551" y="6003"/>
                    <a:pt x="8250" y="5530"/>
                  </a:cubicBezTo>
                  <a:lnTo>
                    <a:pt x="8250" y="5234"/>
                  </a:lnTo>
                  <a:cubicBezTo>
                    <a:pt x="8359" y="5207"/>
                    <a:pt x="8460" y="5162"/>
                    <a:pt x="8551" y="5098"/>
                  </a:cubicBezTo>
                  <a:close/>
                  <a:moveTo>
                    <a:pt x="6425" y="10320"/>
                  </a:moveTo>
                  <a:cubicBezTo>
                    <a:pt x="6433" y="10320"/>
                    <a:pt x="6438" y="10327"/>
                    <a:pt x="6438" y="10335"/>
                  </a:cubicBezTo>
                  <a:lnTo>
                    <a:pt x="6438" y="11038"/>
                  </a:lnTo>
                  <a:lnTo>
                    <a:pt x="5490" y="11038"/>
                  </a:lnTo>
                  <a:lnTo>
                    <a:pt x="5490" y="10335"/>
                  </a:lnTo>
                  <a:cubicBezTo>
                    <a:pt x="5490" y="10327"/>
                    <a:pt x="5498" y="10320"/>
                    <a:pt x="5505" y="10320"/>
                  </a:cubicBezTo>
                  <a:close/>
                  <a:moveTo>
                    <a:pt x="8100" y="9171"/>
                  </a:moveTo>
                  <a:cubicBezTo>
                    <a:pt x="8240" y="9171"/>
                    <a:pt x="8359" y="9259"/>
                    <a:pt x="8399" y="9394"/>
                  </a:cubicBezTo>
                  <a:lnTo>
                    <a:pt x="8894" y="11039"/>
                  </a:lnTo>
                  <a:lnTo>
                    <a:pt x="7789" y="11039"/>
                  </a:lnTo>
                  <a:lnTo>
                    <a:pt x="7789" y="9482"/>
                  </a:lnTo>
                  <a:cubicBezTo>
                    <a:pt x="7789" y="9310"/>
                    <a:pt x="7929" y="9171"/>
                    <a:pt x="8100" y="9171"/>
                  </a:cubicBezTo>
                  <a:close/>
                  <a:moveTo>
                    <a:pt x="1839" y="3191"/>
                  </a:moveTo>
                  <a:lnTo>
                    <a:pt x="1839" y="11958"/>
                  </a:lnTo>
                  <a:lnTo>
                    <a:pt x="905" y="11958"/>
                  </a:lnTo>
                  <a:cubicBezTo>
                    <a:pt x="643" y="11958"/>
                    <a:pt x="431" y="11746"/>
                    <a:pt x="431" y="11485"/>
                  </a:cubicBezTo>
                  <a:lnTo>
                    <a:pt x="431" y="3664"/>
                  </a:lnTo>
                  <a:cubicBezTo>
                    <a:pt x="431" y="3402"/>
                    <a:pt x="645" y="3191"/>
                    <a:pt x="905" y="3191"/>
                  </a:cubicBezTo>
                  <a:close/>
                  <a:moveTo>
                    <a:pt x="5058" y="3191"/>
                  </a:moveTo>
                  <a:lnTo>
                    <a:pt x="5058" y="5506"/>
                  </a:lnTo>
                  <a:cubicBezTo>
                    <a:pt x="5058" y="5674"/>
                    <a:pt x="5150" y="5819"/>
                    <a:pt x="5288" y="5894"/>
                  </a:cubicBezTo>
                  <a:lnTo>
                    <a:pt x="5288" y="6654"/>
                  </a:lnTo>
                  <a:cubicBezTo>
                    <a:pt x="5288" y="6900"/>
                    <a:pt x="5486" y="7100"/>
                    <a:pt x="5732" y="7100"/>
                  </a:cubicBezTo>
                  <a:lnTo>
                    <a:pt x="6192" y="7100"/>
                  </a:lnTo>
                  <a:cubicBezTo>
                    <a:pt x="6438" y="7100"/>
                    <a:pt x="6637" y="6900"/>
                    <a:pt x="6637" y="6654"/>
                  </a:cubicBezTo>
                  <a:lnTo>
                    <a:pt x="6637" y="5949"/>
                  </a:lnTo>
                  <a:lnTo>
                    <a:pt x="7994" y="5949"/>
                  </a:lnTo>
                  <a:cubicBezTo>
                    <a:pt x="8179" y="6307"/>
                    <a:pt x="8276" y="6705"/>
                    <a:pt x="8276" y="7114"/>
                  </a:cubicBezTo>
                  <a:cubicBezTo>
                    <a:pt x="8276" y="7507"/>
                    <a:pt x="8185" y="7889"/>
                    <a:pt x="8016" y="8235"/>
                  </a:cubicBezTo>
                  <a:cubicBezTo>
                    <a:pt x="7999" y="8003"/>
                    <a:pt x="7808" y="7818"/>
                    <a:pt x="7572" y="7818"/>
                  </a:cubicBezTo>
                  <a:lnTo>
                    <a:pt x="4582" y="7818"/>
                  </a:lnTo>
                  <a:cubicBezTo>
                    <a:pt x="4335" y="7818"/>
                    <a:pt x="4137" y="8017"/>
                    <a:pt x="4137" y="8264"/>
                  </a:cubicBezTo>
                  <a:lnTo>
                    <a:pt x="4137" y="8722"/>
                  </a:lnTo>
                  <a:cubicBezTo>
                    <a:pt x="4137" y="8968"/>
                    <a:pt x="4335" y="9168"/>
                    <a:pt x="4582" y="9168"/>
                  </a:cubicBezTo>
                  <a:lnTo>
                    <a:pt x="7425" y="9168"/>
                  </a:lnTo>
                  <a:cubicBezTo>
                    <a:pt x="7382" y="9262"/>
                    <a:pt x="7357" y="9368"/>
                    <a:pt x="7357" y="9479"/>
                  </a:cubicBezTo>
                  <a:lnTo>
                    <a:pt x="7357" y="11037"/>
                  </a:lnTo>
                  <a:lnTo>
                    <a:pt x="6868" y="11037"/>
                  </a:lnTo>
                  <a:lnTo>
                    <a:pt x="6868" y="10333"/>
                  </a:lnTo>
                  <a:cubicBezTo>
                    <a:pt x="6868" y="10087"/>
                    <a:pt x="6670" y="9887"/>
                    <a:pt x="6424" y="9887"/>
                  </a:cubicBezTo>
                  <a:lnTo>
                    <a:pt x="5502" y="9887"/>
                  </a:lnTo>
                  <a:cubicBezTo>
                    <a:pt x="5256" y="9887"/>
                    <a:pt x="5058" y="10087"/>
                    <a:pt x="5058" y="10333"/>
                  </a:cubicBezTo>
                  <a:lnTo>
                    <a:pt x="5058" y="11037"/>
                  </a:lnTo>
                  <a:lnTo>
                    <a:pt x="4124" y="11037"/>
                  </a:lnTo>
                  <a:cubicBezTo>
                    <a:pt x="3878" y="11039"/>
                    <a:pt x="3678" y="11239"/>
                    <a:pt x="3678" y="11485"/>
                  </a:cubicBezTo>
                  <a:lnTo>
                    <a:pt x="3678" y="11958"/>
                  </a:lnTo>
                  <a:lnTo>
                    <a:pt x="2270" y="11958"/>
                  </a:lnTo>
                  <a:lnTo>
                    <a:pt x="2270" y="3191"/>
                  </a:lnTo>
                  <a:close/>
                  <a:moveTo>
                    <a:pt x="9644" y="11471"/>
                  </a:moveTo>
                  <a:cubicBezTo>
                    <a:pt x="9651" y="11471"/>
                    <a:pt x="9657" y="11478"/>
                    <a:pt x="9657" y="11485"/>
                  </a:cubicBezTo>
                  <a:lnTo>
                    <a:pt x="9657" y="11958"/>
                  </a:lnTo>
                  <a:lnTo>
                    <a:pt x="4110" y="11958"/>
                  </a:lnTo>
                  <a:lnTo>
                    <a:pt x="4110" y="11485"/>
                  </a:lnTo>
                  <a:cubicBezTo>
                    <a:pt x="4110" y="11478"/>
                    <a:pt x="4117" y="11471"/>
                    <a:pt x="4124" y="11471"/>
                  </a:cubicBezTo>
                  <a:close/>
                  <a:moveTo>
                    <a:pt x="11498" y="3188"/>
                  </a:moveTo>
                  <a:lnTo>
                    <a:pt x="11498" y="11958"/>
                  </a:lnTo>
                  <a:lnTo>
                    <a:pt x="10088" y="11958"/>
                  </a:lnTo>
                  <a:lnTo>
                    <a:pt x="10088" y="11485"/>
                  </a:lnTo>
                  <a:cubicBezTo>
                    <a:pt x="10088" y="11239"/>
                    <a:pt x="9890" y="11039"/>
                    <a:pt x="9644" y="11039"/>
                  </a:cubicBezTo>
                  <a:lnTo>
                    <a:pt x="9343" y="11039"/>
                  </a:lnTo>
                  <a:lnTo>
                    <a:pt x="8861" y="9433"/>
                  </a:lnTo>
                  <a:cubicBezTo>
                    <a:pt x="9365" y="8759"/>
                    <a:pt x="9628" y="7960"/>
                    <a:pt x="9628" y="7114"/>
                  </a:cubicBezTo>
                  <a:cubicBezTo>
                    <a:pt x="9628" y="6269"/>
                    <a:pt x="9349" y="5438"/>
                    <a:pt x="8839" y="4765"/>
                  </a:cubicBezTo>
                  <a:cubicBezTo>
                    <a:pt x="8903" y="4642"/>
                    <a:pt x="8939" y="4502"/>
                    <a:pt x="8939" y="4353"/>
                  </a:cubicBezTo>
                  <a:cubicBezTo>
                    <a:pt x="8939" y="3854"/>
                    <a:pt x="8533" y="3447"/>
                    <a:pt x="8033" y="3447"/>
                  </a:cubicBezTo>
                  <a:cubicBezTo>
                    <a:pt x="7802" y="3447"/>
                    <a:pt x="7592" y="3534"/>
                    <a:pt x="7431" y="3677"/>
                  </a:cubicBezTo>
                  <a:lnTo>
                    <a:pt x="6868" y="3677"/>
                  </a:lnTo>
                  <a:lnTo>
                    <a:pt x="6868" y="3188"/>
                  </a:lnTo>
                  <a:close/>
                  <a:moveTo>
                    <a:pt x="12864" y="3191"/>
                  </a:moveTo>
                  <a:cubicBezTo>
                    <a:pt x="13126" y="3191"/>
                    <a:pt x="13338" y="3404"/>
                    <a:pt x="13338" y="3664"/>
                  </a:cubicBezTo>
                  <a:lnTo>
                    <a:pt x="13338" y="11485"/>
                  </a:lnTo>
                  <a:cubicBezTo>
                    <a:pt x="13338" y="11747"/>
                    <a:pt x="13125" y="11958"/>
                    <a:pt x="12864" y="11958"/>
                  </a:cubicBezTo>
                  <a:lnTo>
                    <a:pt x="11931" y="11958"/>
                  </a:lnTo>
                  <a:lnTo>
                    <a:pt x="11931" y="3191"/>
                  </a:lnTo>
                  <a:close/>
                  <a:moveTo>
                    <a:pt x="5736" y="1"/>
                  </a:moveTo>
                  <a:cubicBezTo>
                    <a:pt x="5490" y="1"/>
                    <a:pt x="5291" y="199"/>
                    <a:pt x="5291" y="445"/>
                  </a:cubicBezTo>
                  <a:lnTo>
                    <a:pt x="5291" y="2356"/>
                  </a:lnTo>
                  <a:cubicBezTo>
                    <a:pt x="5153" y="2432"/>
                    <a:pt x="5061" y="2579"/>
                    <a:pt x="5061" y="2745"/>
                  </a:cubicBezTo>
                  <a:lnTo>
                    <a:pt x="5061" y="2759"/>
                  </a:lnTo>
                  <a:lnTo>
                    <a:pt x="907" y="2759"/>
                  </a:lnTo>
                  <a:cubicBezTo>
                    <a:pt x="408" y="2759"/>
                    <a:pt x="1" y="3166"/>
                    <a:pt x="1" y="3665"/>
                  </a:cubicBezTo>
                  <a:lnTo>
                    <a:pt x="1" y="11487"/>
                  </a:lnTo>
                  <a:cubicBezTo>
                    <a:pt x="1" y="11986"/>
                    <a:pt x="408" y="12393"/>
                    <a:pt x="907" y="12393"/>
                  </a:cubicBezTo>
                  <a:lnTo>
                    <a:pt x="12867" y="12393"/>
                  </a:lnTo>
                  <a:cubicBezTo>
                    <a:pt x="13367" y="12393"/>
                    <a:pt x="13773" y="11986"/>
                    <a:pt x="13773" y="11487"/>
                  </a:cubicBezTo>
                  <a:lnTo>
                    <a:pt x="13773" y="3665"/>
                  </a:lnTo>
                  <a:cubicBezTo>
                    <a:pt x="13770" y="3166"/>
                    <a:pt x="13364" y="2759"/>
                    <a:pt x="12864" y="2759"/>
                  </a:cubicBezTo>
                  <a:lnTo>
                    <a:pt x="6870" y="2759"/>
                  </a:lnTo>
                  <a:lnTo>
                    <a:pt x="6870" y="2745"/>
                  </a:lnTo>
                  <a:cubicBezTo>
                    <a:pt x="6870" y="2577"/>
                    <a:pt x="6779" y="2432"/>
                    <a:pt x="6641" y="2356"/>
                  </a:cubicBezTo>
                  <a:lnTo>
                    <a:pt x="6641" y="445"/>
                  </a:lnTo>
                  <a:cubicBezTo>
                    <a:pt x="6641" y="199"/>
                    <a:pt x="6441" y="1"/>
                    <a:pt x="6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3"/>
            <p:cNvSpPr/>
            <p:nvPr/>
          </p:nvSpPr>
          <p:spPr>
            <a:xfrm>
              <a:off x="6011021" y="2853521"/>
              <a:ext cx="11660" cy="24048"/>
            </a:xfrm>
            <a:custGeom>
              <a:rect b="b" l="l" r="r" t="t"/>
              <a:pathLst>
                <a:path extrusionOk="0" h="891" w="432">
                  <a:moveTo>
                    <a:pt x="216" y="1"/>
                  </a:moveTo>
                  <a:cubicBezTo>
                    <a:pt x="96" y="1"/>
                    <a:pt x="1" y="96"/>
                    <a:pt x="1" y="216"/>
                  </a:cubicBezTo>
                  <a:lnTo>
                    <a:pt x="1" y="675"/>
                  </a:lnTo>
                  <a:cubicBezTo>
                    <a:pt x="1" y="795"/>
                    <a:pt x="96" y="891"/>
                    <a:pt x="216" y="891"/>
                  </a:cubicBezTo>
                  <a:cubicBezTo>
                    <a:pt x="335" y="891"/>
                    <a:pt x="432" y="795"/>
                    <a:pt x="432" y="675"/>
                  </a:cubicBezTo>
                  <a:lnTo>
                    <a:pt x="432" y="216"/>
                  </a:lnTo>
                  <a:cubicBezTo>
                    <a:pt x="432" y="98"/>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3"/>
            <p:cNvSpPr/>
            <p:nvPr/>
          </p:nvSpPr>
          <p:spPr>
            <a:xfrm>
              <a:off x="5700636" y="2847314"/>
              <a:ext cx="11714" cy="36517"/>
            </a:xfrm>
            <a:custGeom>
              <a:rect b="b" l="l" r="r" t="t"/>
              <a:pathLst>
                <a:path extrusionOk="0" h="1353" w="434">
                  <a:moveTo>
                    <a:pt x="216" y="1"/>
                  </a:moveTo>
                  <a:cubicBezTo>
                    <a:pt x="96" y="1"/>
                    <a:pt x="0" y="96"/>
                    <a:pt x="0" y="216"/>
                  </a:cubicBezTo>
                  <a:lnTo>
                    <a:pt x="0" y="1137"/>
                  </a:lnTo>
                  <a:cubicBezTo>
                    <a:pt x="0" y="1257"/>
                    <a:pt x="96" y="1353"/>
                    <a:pt x="216" y="1353"/>
                  </a:cubicBezTo>
                  <a:cubicBezTo>
                    <a:pt x="335" y="1353"/>
                    <a:pt x="430" y="1257"/>
                    <a:pt x="430" y="1137"/>
                  </a:cubicBezTo>
                  <a:lnTo>
                    <a:pt x="430" y="218"/>
                  </a:lnTo>
                  <a:cubicBezTo>
                    <a:pt x="433" y="99"/>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3"/>
            <p:cNvSpPr/>
            <p:nvPr/>
          </p:nvSpPr>
          <p:spPr>
            <a:xfrm>
              <a:off x="5700663" y="2822510"/>
              <a:ext cx="11714" cy="11660"/>
            </a:xfrm>
            <a:custGeom>
              <a:rect b="b" l="l" r="r" t="t"/>
              <a:pathLst>
                <a:path extrusionOk="0" h="432" w="434">
                  <a:moveTo>
                    <a:pt x="216" y="1"/>
                  </a:moveTo>
                  <a:cubicBezTo>
                    <a:pt x="96" y="1"/>
                    <a:pt x="1" y="96"/>
                    <a:pt x="1" y="216"/>
                  </a:cubicBezTo>
                  <a:cubicBezTo>
                    <a:pt x="1" y="335"/>
                    <a:pt x="99" y="432"/>
                    <a:pt x="218" y="432"/>
                  </a:cubicBezTo>
                  <a:cubicBezTo>
                    <a:pt x="338" y="432"/>
                    <a:pt x="434" y="335"/>
                    <a:pt x="434" y="216"/>
                  </a:cubicBezTo>
                  <a:cubicBezTo>
                    <a:pt x="434" y="96"/>
                    <a:pt x="338"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43"/>
          <p:cNvGrpSpPr/>
          <p:nvPr/>
        </p:nvGrpSpPr>
        <p:grpSpPr>
          <a:xfrm>
            <a:off x="3555471" y="2642487"/>
            <a:ext cx="284718" cy="371625"/>
            <a:chOff x="3555471" y="2642487"/>
            <a:chExt cx="284718" cy="371625"/>
          </a:xfrm>
        </p:grpSpPr>
        <p:sp>
          <p:nvSpPr>
            <p:cNvPr id="5099" name="Google Shape;5099;p43"/>
            <p:cNvSpPr/>
            <p:nvPr/>
          </p:nvSpPr>
          <p:spPr>
            <a:xfrm>
              <a:off x="3605133" y="2983883"/>
              <a:ext cx="24048" cy="11660"/>
            </a:xfrm>
            <a:custGeom>
              <a:rect b="b" l="l" r="r" t="t"/>
              <a:pathLst>
                <a:path extrusionOk="0" h="432" w="891">
                  <a:moveTo>
                    <a:pt x="216" y="0"/>
                  </a:moveTo>
                  <a:cubicBezTo>
                    <a:pt x="96" y="0"/>
                    <a:pt x="0" y="97"/>
                    <a:pt x="0" y="216"/>
                  </a:cubicBezTo>
                  <a:cubicBezTo>
                    <a:pt x="0" y="336"/>
                    <a:pt x="96" y="432"/>
                    <a:pt x="216" y="432"/>
                  </a:cubicBezTo>
                  <a:lnTo>
                    <a:pt x="675" y="432"/>
                  </a:lnTo>
                  <a:cubicBezTo>
                    <a:pt x="795" y="432"/>
                    <a:pt x="890" y="336"/>
                    <a:pt x="890" y="216"/>
                  </a:cubicBezTo>
                  <a:cubicBezTo>
                    <a:pt x="890" y="99"/>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3"/>
            <p:cNvSpPr/>
            <p:nvPr/>
          </p:nvSpPr>
          <p:spPr>
            <a:xfrm>
              <a:off x="3555471" y="2642487"/>
              <a:ext cx="284718" cy="371625"/>
            </a:xfrm>
            <a:custGeom>
              <a:rect b="b" l="l" r="r" t="t"/>
              <a:pathLst>
                <a:path extrusionOk="0" h="13769" w="10549">
                  <a:moveTo>
                    <a:pt x="8709" y="737"/>
                  </a:moveTo>
                  <a:lnTo>
                    <a:pt x="9813" y="1841"/>
                  </a:lnTo>
                  <a:lnTo>
                    <a:pt x="8723" y="1841"/>
                  </a:lnTo>
                  <a:cubicBezTo>
                    <a:pt x="8716" y="1841"/>
                    <a:pt x="8709" y="1834"/>
                    <a:pt x="8709" y="1825"/>
                  </a:cubicBezTo>
                  <a:lnTo>
                    <a:pt x="8709" y="737"/>
                  </a:lnTo>
                  <a:close/>
                  <a:moveTo>
                    <a:pt x="3895" y="6872"/>
                  </a:moveTo>
                  <a:cubicBezTo>
                    <a:pt x="4028" y="6872"/>
                    <a:pt x="4140" y="6982"/>
                    <a:pt x="4140" y="7116"/>
                  </a:cubicBezTo>
                  <a:lnTo>
                    <a:pt x="4140" y="7360"/>
                  </a:lnTo>
                  <a:lnTo>
                    <a:pt x="430" y="7360"/>
                  </a:lnTo>
                  <a:lnTo>
                    <a:pt x="430" y="7116"/>
                  </a:lnTo>
                  <a:cubicBezTo>
                    <a:pt x="430" y="6982"/>
                    <a:pt x="540" y="6872"/>
                    <a:pt x="675" y="6872"/>
                  </a:cubicBezTo>
                  <a:close/>
                  <a:moveTo>
                    <a:pt x="8281" y="434"/>
                  </a:moveTo>
                  <a:lnTo>
                    <a:pt x="8281" y="1829"/>
                  </a:lnTo>
                  <a:cubicBezTo>
                    <a:pt x="8281" y="2076"/>
                    <a:pt x="8479" y="2274"/>
                    <a:pt x="8725" y="2274"/>
                  </a:cubicBezTo>
                  <a:lnTo>
                    <a:pt x="10120" y="2274"/>
                  </a:lnTo>
                  <a:lnTo>
                    <a:pt x="10119" y="11487"/>
                  </a:lnTo>
                  <a:cubicBezTo>
                    <a:pt x="10119" y="11495"/>
                    <a:pt x="10111" y="11502"/>
                    <a:pt x="10104" y="11502"/>
                  </a:cubicBezTo>
                  <a:lnTo>
                    <a:pt x="4570" y="11502"/>
                  </a:lnTo>
                  <a:lnTo>
                    <a:pt x="4570" y="7118"/>
                  </a:lnTo>
                  <a:cubicBezTo>
                    <a:pt x="4570" y="6745"/>
                    <a:pt x="4266" y="6443"/>
                    <a:pt x="3895" y="6443"/>
                  </a:cubicBezTo>
                  <a:lnTo>
                    <a:pt x="1811" y="6443"/>
                  </a:lnTo>
                  <a:lnTo>
                    <a:pt x="1811" y="449"/>
                  </a:lnTo>
                  <a:cubicBezTo>
                    <a:pt x="1811" y="442"/>
                    <a:pt x="1818" y="434"/>
                    <a:pt x="1826" y="434"/>
                  </a:cubicBezTo>
                  <a:close/>
                  <a:moveTo>
                    <a:pt x="4140" y="7792"/>
                  </a:moveTo>
                  <a:lnTo>
                    <a:pt x="4140" y="11715"/>
                  </a:lnTo>
                  <a:lnTo>
                    <a:pt x="4140" y="11719"/>
                  </a:lnTo>
                  <a:lnTo>
                    <a:pt x="4140" y="11961"/>
                  </a:lnTo>
                  <a:lnTo>
                    <a:pt x="430" y="11961"/>
                  </a:lnTo>
                  <a:lnTo>
                    <a:pt x="430" y="7792"/>
                  </a:lnTo>
                  <a:close/>
                  <a:moveTo>
                    <a:pt x="4140" y="12393"/>
                  </a:moveTo>
                  <a:lnTo>
                    <a:pt x="4140" y="13097"/>
                  </a:lnTo>
                  <a:cubicBezTo>
                    <a:pt x="4140" y="13231"/>
                    <a:pt x="4028" y="13341"/>
                    <a:pt x="3895" y="13341"/>
                  </a:cubicBezTo>
                  <a:lnTo>
                    <a:pt x="675" y="13341"/>
                  </a:lnTo>
                  <a:cubicBezTo>
                    <a:pt x="540" y="13341"/>
                    <a:pt x="430" y="13231"/>
                    <a:pt x="430" y="13097"/>
                  </a:cubicBezTo>
                  <a:lnTo>
                    <a:pt x="430" y="12393"/>
                  </a:lnTo>
                  <a:close/>
                  <a:moveTo>
                    <a:pt x="1824" y="0"/>
                  </a:moveTo>
                  <a:cubicBezTo>
                    <a:pt x="1578" y="0"/>
                    <a:pt x="1378" y="200"/>
                    <a:pt x="1378" y="446"/>
                  </a:cubicBezTo>
                  <a:lnTo>
                    <a:pt x="1378" y="6439"/>
                  </a:lnTo>
                  <a:lnTo>
                    <a:pt x="675" y="6439"/>
                  </a:lnTo>
                  <a:cubicBezTo>
                    <a:pt x="302" y="6439"/>
                    <a:pt x="1" y="6743"/>
                    <a:pt x="1" y="7114"/>
                  </a:cubicBezTo>
                  <a:lnTo>
                    <a:pt x="1" y="13094"/>
                  </a:lnTo>
                  <a:cubicBezTo>
                    <a:pt x="1" y="13466"/>
                    <a:pt x="305" y="13768"/>
                    <a:pt x="675" y="13768"/>
                  </a:cubicBezTo>
                  <a:lnTo>
                    <a:pt x="3895" y="13768"/>
                  </a:lnTo>
                  <a:cubicBezTo>
                    <a:pt x="4267" y="13768"/>
                    <a:pt x="4570" y="13464"/>
                    <a:pt x="4570" y="13094"/>
                  </a:cubicBezTo>
                  <a:lnTo>
                    <a:pt x="4570" y="11932"/>
                  </a:lnTo>
                  <a:lnTo>
                    <a:pt x="10104" y="11932"/>
                  </a:lnTo>
                  <a:cubicBezTo>
                    <a:pt x="10350" y="11932"/>
                    <a:pt x="10549" y="11733"/>
                    <a:pt x="10549" y="11487"/>
                  </a:cubicBezTo>
                  <a:lnTo>
                    <a:pt x="10549" y="2058"/>
                  </a:lnTo>
                  <a:cubicBezTo>
                    <a:pt x="10549" y="2000"/>
                    <a:pt x="10527" y="1944"/>
                    <a:pt x="10486" y="1903"/>
                  </a:cubicBezTo>
                  <a:lnTo>
                    <a:pt x="8645" y="64"/>
                  </a:lnTo>
                  <a:cubicBezTo>
                    <a:pt x="8606" y="25"/>
                    <a:pt x="8550" y="0"/>
                    <a:pt x="84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3"/>
            <p:cNvSpPr/>
            <p:nvPr/>
          </p:nvSpPr>
          <p:spPr>
            <a:xfrm>
              <a:off x="3629937" y="2717006"/>
              <a:ext cx="61294" cy="11633"/>
            </a:xfrm>
            <a:custGeom>
              <a:rect b="b" l="l" r="r" t="t"/>
              <a:pathLst>
                <a:path extrusionOk="0" h="431" w="2271">
                  <a:moveTo>
                    <a:pt x="216" y="1"/>
                  </a:moveTo>
                  <a:cubicBezTo>
                    <a:pt x="96" y="1"/>
                    <a:pt x="0" y="96"/>
                    <a:pt x="0" y="216"/>
                  </a:cubicBezTo>
                  <a:cubicBezTo>
                    <a:pt x="0" y="335"/>
                    <a:pt x="96" y="430"/>
                    <a:pt x="216" y="430"/>
                  </a:cubicBezTo>
                  <a:lnTo>
                    <a:pt x="2055" y="430"/>
                  </a:lnTo>
                  <a:cubicBezTo>
                    <a:pt x="2174" y="430"/>
                    <a:pt x="2271" y="335"/>
                    <a:pt x="2271" y="216"/>
                  </a:cubicBezTo>
                  <a:cubicBezTo>
                    <a:pt x="2271" y="96"/>
                    <a:pt x="2174" y="1"/>
                    <a:pt x="2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3"/>
            <p:cNvSpPr/>
            <p:nvPr/>
          </p:nvSpPr>
          <p:spPr>
            <a:xfrm>
              <a:off x="3629937" y="2679733"/>
              <a:ext cx="48879" cy="11687"/>
            </a:xfrm>
            <a:custGeom>
              <a:rect b="b" l="l" r="r" t="t"/>
              <a:pathLst>
                <a:path extrusionOk="0" h="433" w="1811">
                  <a:moveTo>
                    <a:pt x="216" y="1"/>
                  </a:moveTo>
                  <a:cubicBezTo>
                    <a:pt x="96" y="1"/>
                    <a:pt x="0" y="96"/>
                    <a:pt x="0" y="216"/>
                  </a:cubicBezTo>
                  <a:cubicBezTo>
                    <a:pt x="0" y="335"/>
                    <a:pt x="96" y="432"/>
                    <a:pt x="216" y="432"/>
                  </a:cubicBezTo>
                  <a:lnTo>
                    <a:pt x="1595" y="432"/>
                  </a:lnTo>
                  <a:cubicBezTo>
                    <a:pt x="1715" y="432"/>
                    <a:pt x="1811" y="335"/>
                    <a:pt x="1811" y="216"/>
                  </a:cubicBezTo>
                  <a:cubicBezTo>
                    <a:pt x="1811" y="96"/>
                    <a:pt x="1715"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3"/>
            <p:cNvSpPr/>
            <p:nvPr/>
          </p:nvSpPr>
          <p:spPr>
            <a:xfrm>
              <a:off x="3692041" y="2679733"/>
              <a:ext cx="30256" cy="11687"/>
            </a:xfrm>
            <a:custGeom>
              <a:rect b="b" l="l" r="r" t="t"/>
              <a:pathLst>
                <a:path extrusionOk="0" h="433" w="1121">
                  <a:moveTo>
                    <a:pt x="215" y="1"/>
                  </a:moveTo>
                  <a:cubicBezTo>
                    <a:pt x="96" y="1"/>
                    <a:pt x="0" y="96"/>
                    <a:pt x="0" y="216"/>
                  </a:cubicBezTo>
                  <a:cubicBezTo>
                    <a:pt x="0" y="335"/>
                    <a:pt x="96" y="432"/>
                    <a:pt x="215" y="432"/>
                  </a:cubicBezTo>
                  <a:lnTo>
                    <a:pt x="905" y="432"/>
                  </a:lnTo>
                  <a:cubicBezTo>
                    <a:pt x="1024" y="432"/>
                    <a:pt x="1119" y="335"/>
                    <a:pt x="1119" y="216"/>
                  </a:cubicBezTo>
                  <a:cubicBezTo>
                    <a:pt x="1121" y="96"/>
                    <a:pt x="1022"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3"/>
            <p:cNvSpPr/>
            <p:nvPr/>
          </p:nvSpPr>
          <p:spPr>
            <a:xfrm>
              <a:off x="3704429" y="2717006"/>
              <a:ext cx="61294" cy="11633"/>
            </a:xfrm>
            <a:custGeom>
              <a:rect b="b" l="l" r="r" t="t"/>
              <a:pathLst>
                <a:path extrusionOk="0" h="431" w="2271">
                  <a:moveTo>
                    <a:pt x="216" y="1"/>
                  </a:moveTo>
                  <a:cubicBezTo>
                    <a:pt x="97" y="1"/>
                    <a:pt x="0" y="96"/>
                    <a:pt x="0" y="216"/>
                  </a:cubicBezTo>
                  <a:cubicBezTo>
                    <a:pt x="0" y="335"/>
                    <a:pt x="97" y="430"/>
                    <a:pt x="216" y="430"/>
                  </a:cubicBezTo>
                  <a:lnTo>
                    <a:pt x="2055" y="430"/>
                  </a:lnTo>
                  <a:cubicBezTo>
                    <a:pt x="2175" y="430"/>
                    <a:pt x="2271" y="335"/>
                    <a:pt x="2271" y="216"/>
                  </a:cubicBezTo>
                  <a:cubicBezTo>
                    <a:pt x="2271" y="96"/>
                    <a:pt x="2174" y="1"/>
                    <a:pt x="2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3"/>
            <p:cNvSpPr/>
            <p:nvPr/>
          </p:nvSpPr>
          <p:spPr>
            <a:xfrm>
              <a:off x="3778921" y="2717006"/>
              <a:ext cx="24048" cy="11633"/>
            </a:xfrm>
            <a:custGeom>
              <a:rect b="b" l="l" r="r" t="t"/>
              <a:pathLst>
                <a:path extrusionOk="0" h="431" w="891">
                  <a:moveTo>
                    <a:pt x="214" y="1"/>
                  </a:moveTo>
                  <a:cubicBezTo>
                    <a:pt x="96" y="1"/>
                    <a:pt x="0" y="96"/>
                    <a:pt x="0" y="216"/>
                  </a:cubicBezTo>
                  <a:cubicBezTo>
                    <a:pt x="0" y="335"/>
                    <a:pt x="96" y="430"/>
                    <a:pt x="214" y="430"/>
                  </a:cubicBezTo>
                  <a:lnTo>
                    <a:pt x="675" y="430"/>
                  </a:lnTo>
                  <a:cubicBezTo>
                    <a:pt x="793" y="430"/>
                    <a:pt x="890" y="335"/>
                    <a:pt x="890" y="216"/>
                  </a:cubicBezTo>
                  <a:cubicBezTo>
                    <a:pt x="890" y="96"/>
                    <a:pt x="793"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3"/>
            <p:cNvSpPr/>
            <p:nvPr/>
          </p:nvSpPr>
          <p:spPr>
            <a:xfrm>
              <a:off x="3741648" y="2741810"/>
              <a:ext cx="61321" cy="11633"/>
            </a:xfrm>
            <a:custGeom>
              <a:rect b="b" l="l" r="r" t="t"/>
              <a:pathLst>
                <a:path extrusionOk="0" h="431" w="2272">
                  <a:moveTo>
                    <a:pt x="216" y="1"/>
                  </a:moveTo>
                  <a:cubicBezTo>
                    <a:pt x="96" y="1"/>
                    <a:pt x="0" y="96"/>
                    <a:pt x="0" y="216"/>
                  </a:cubicBezTo>
                  <a:cubicBezTo>
                    <a:pt x="0" y="335"/>
                    <a:pt x="96" y="430"/>
                    <a:pt x="216" y="430"/>
                  </a:cubicBezTo>
                  <a:lnTo>
                    <a:pt x="2056" y="430"/>
                  </a:lnTo>
                  <a:cubicBezTo>
                    <a:pt x="2174" y="430"/>
                    <a:pt x="2271" y="335"/>
                    <a:pt x="2271" y="216"/>
                  </a:cubicBezTo>
                  <a:cubicBezTo>
                    <a:pt x="2271"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3"/>
            <p:cNvSpPr/>
            <p:nvPr/>
          </p:nvSpPr>
          <p:spPr>
            <a:xfrm>
              <a:off x="3667183" y="2741810"/>
              <a:ext cx="61294" cy="11633"/>
            </a:xfrm>
            <a:custGeom>
              <a:rect b="b" l="l" r="r" t="t"/>
              <a:pathLst>
                <a:path extrusionOk="0" h="431" w="2271">
                  <a:moveTo>
                    <a:pt x="215" y="1"/>
                  </a:moveTo>
                  <a:cubicBezTo>
                    <a:pt x="96" y="1"/>
                    <a:pt x="1" y="96"/>
                    <a:pt x="1" y="216"/>
                  </a:cubicBezTo>
                  <a:cubicBezTo>
                    <a:pt x="1" y="335"/>
                    <a:pt x="96" y="430"/>
                    <a:pt x="215" y="430"/>
                  </a:cubicBezTo>
                  <a:lnTo>
                    <a:pt x="2056" y="430"/>
                  </a:lnTo>
                  <a:cubicBezTo>
                    <a:pt x="2175" y="430"/>
                    <a:pt x="2270" y="335"/>
                    <a:pt x="2270" y="216"/>
                  </a:cubicBezTo>
                  <a:cubicBezTo>
                    <a:pt x="2270" y="96"/>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3"/>
            <p:cNvSpPr/>
            <p:nvPr/>
          </p:nvSpPr>
          <p:spPr>
            <a:xfrm>
              <a:off x="3629937" y="2741810"/>
              <a:ext cx="24048" cy="11633"/>
            </a:xfrm>
            <a:custGeom>
              <a:rect b="b" l="l" r="r" t="t"/>
              <a:pathLst>
                <a:path extrusionOk="0" h="431" w="891">
                  <a:moveTo>
                    <a:pt x="216" y="1"/>
                  </a:moveTo>
                  <a:cubicBezTo>
                    <a:pt x="96" y="1"/>
                    <a:pt x="0" y="96"/>
                    <a:pt x="0" y="216"/>
                  </a:cubicBezTo>
                  <a:cubicBezTo>
                    <a:pt x="0" y="335"/>
                    <a:pt x="96" y="430"/>
                    <a:pt x="216" y="430"/>
                  </a:cubicBezTo>
                  <a:lnTo>
                    <a:pt x="675" y="430"/>
                  </a:lnTo>
                  <a:cubicBezTo>
                    <a:pt x="795" y="430"/>
                    <a:pt x="890" y="335"/>
                    <a:pt x="890" y="216"/>
                  </a:cubicBezTo>
                  <a:cubicBezTo>
                    <a:pt x="890"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3"/>
            <p:cNvSpPr/>
            <p:nvPr/>
          </p:nvSpPr>
          <p:spPr>
            <a:xfrm>
              <a:off x="3629937" y="2766668"/>
              <a:ext cx="61294" cy="11660"/>
            </a:xfrm>
            <a:custGeom>
              <a:rect b="b" l="l" r="r" t="t"/>
              <a:pathLst>
                <a:path extrusionOk="0" h="432" w="2271">
                  <a:moveTo>
                    <a:pt x="216" y="0"/>
                  </a:moveTo>
                  <a:cubicBezTo>
                    <a:pt x="96" y="0"/>
                    <a:pt x="0" y="96"/>
                    <a:pt x="0" y="216"/>
                  </a:cubicBezTo>
                  <a:cubicBezTo>
                    <a:pt x="0" y="334"/>
                    <a:pt x="96" y="431"/>
                    <a:pt x="216" y="431"/>
                  </a:cubicBezTo>
                  <a:lnTo>
                    <a:pt x="2055" y="431"/>
                  </a:lnTo>
                  <a:cubicBezTo>
                    <a:pt x="2174" y="431"/>
                    <a:pt x="2271" y="334"/>
                    <a:pt x="2271" y="216"/>
                  </a:cubicBezTo>
                  <a:cubicBezTo>
                    <a:pt x="2271" y="96"/>
                    <a:pt x="2174"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3"/>
            <p:cNvSpPr/>
            <p:nvPr/>
          </p:nvSpPr>
          <p:spPr>
            <a:xfrm>
              <a:off x="3704429" y="2766668"/>
              <a:ext cx="61294" cy="11660"/>
            </a:xfrm>
            <a:custGeom>
              <a:rect b="b" l="l" r="r" t="t"/>
              <a:pathLst>
                <a:path extrusionOk="0" h="432" w="2271">
                  <a:moveTo>
                    <a:pt x="216" y="0"/>
                  </a:moveTo>
                  <a:cubicBezTo>
                    <a:pt x="97" y="0"/>
                    <a:pt x="0" y="96"/>
                    <a:pt x="0" y="216"/>
                  </a:cubicBezTo>
                  <a:cubicBezTo>
                    <a:pt x="0" y="334"/>
                    <a:pt x="97" y="431"/>
                    <a:pt x="216" y="431"/>
                  </a:cubicBezTo>
                  <a:lnTo>
                    <a:pt x="2055" y="431"/>
                  </a:lnTo>
                  <a:cubicBezTo>
                    <a:pt x="2175" y="431"/>
                    <a:pt x="2271" y="334"/>
                    <a:pt x="2271" y="216"/>
                  </a:cubicBezTo>
                  <a:cubicBezTo>
                    <a:pt x="2271" y="96"/>
                    <a:pt x="2174"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3"/>
            <p:cNvSpPr/>
            <p:nvPr/>
          </p:nvSpPr>
          <p:spPr>
            <a:xfrm>
              <a:off x="3778921" y="2766668"/>
              <a:ext cx="24048" cy="11660"/>
            </a:xfrm>
            <a:custGeom>
              <a:rect b="b" l="l" r="r" t="t"/>
              <a:pathLst>
                <a:path extrusionOk="0" h="432" w="891">
                  <a:moveTo>
                    <a:pt x="214" y="0"/>
                  </a:moveTo>
                  <a:cubicBezTo>
                    <a:pt x="96" y="0"/>
                    <a:pt x="0" y="96"/>
                    <a:pt x="0" y="216"/>
                  </a:cubicBezTo>
                  <a:cubicBezTo>
                    <a:pt x="0" y="334"/>
                    <a:pt x="96" y="431"/>
                    <a:pt x="214" y="431"/>
                  </a:cubicBezTo>
                  <a:lnTo>
                    <a:pt x="675" y="431"/>
                  </a:lnTo>
                  <a:cubicBezTo>
                    <a:pt x="793" y="431"/>
                    <a:pt x="890" y="334"/>
                    <a:pt x="890" y="216"/>
                  </a:cubicBezTo>
                  <a:cubicBezTo>
                    <a:pt x="890" y="96"/>
                    <a:pt x="793"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3"/>
            <p:cNvSpPr/>
            <p:nvPr/>
          </p:nvSpPr>
          <p:spPr>
            <a:xfrm>
              <a:off x="3766452" y="2816302"/>
              <a:ext cx="36517" cy="11660"/>
            </a:xfrm>
            <a:custGeom>
              <a:rect b="b" l="l" r="r" t="t"/>
              <a:pathLst>
                <a:path extrusionOk="0" h="432" w="1353">
                  <a:moveTo>
                    <a:pt x="216" y="1"/>
                  </a:moveTo>
                  <a:cubicBezTo>
                    <a:pt x="96" y="1"/>
                    <a:pt x="0" y="98"/>
                    <a:pt x="0" y="216"/>
                  </a:cubicBezTo>
                  <a:cubicBezTo>
                    <a:pt x="0" y="336"/>
                    <a:pt x="96" y="432"/>
                    <a:pt x="216" y="432"/>
                  </a:cubicBezTo>
                  <a:lnTo>
                    <a:pt x="1137" y="432"/>
                  </a:lnTo>
                  <a:cubicBezTo>
                    <a:pt x="1255" y="432"/>
                    <a:pt x="1352" y="336"/>
                    <a:pt x="1352" y="216"/>
                  </a:cubicBezTo>
                  <a:cubicBezTo>
                    <a:pt x="1352" y="98"/>
                    <a:pt x="1255"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3"/>
            <p:cNvSpPr/>
            <p:nvPr/>
          </p:nvSpPr>
          <p:spPr>
            <a:xfrm>
              <a:off x="3741648" y="2791471"/>
              <a:ext cx="61321" cy="11660"/>
            </a:xfrm>
            <a:custGeom>
              <a:rect b="b" l="l" r="r" t="t"/>
              <a:pathLst>
                <a:path extrusionOk="0" h="432" w="2272">
                  <a:moveTo>
                    <a:pt x="216" y="0"/>
                  </a:moveTo>
                  <a:cubicBezTo>
                    <a:pt x="96" y="0"/>
                    <a:pt x="0" y="96"/>
                    <a:pt x="0" y="216"/>
                  </a:cubicBezTo>
                  <a:cubicBezTo>
                    <a:pt x="0" y="334"/>
                    <a:pt x="96" y="431"/>
                    <a:pt x="216" y="431"/>
                  </a:cubicBezTo>
                  <a:lnTo>
                    <a:pt x="2056" y="431"/>
                  </a:lnTo>
                  <a:cubicBezTo>
                    <a:pt x="2174" y="431"/>
                    <a:pt x="2271" y="334"/>
                    <a:pt x="2271" y="216"/>
                  </a:cubicBezTo>
                  <a:cubicBezTo>
                    <a:pt x="2271" y="96"/>
                    <a:pt x="2174"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3"/>
            <p:cNvSpPr/>
            <p:nvPr/>
          </p:nvSpPr>
          <p:spPr>
            <a:xfrm>
              <a:off x="3691987" y="2841106"/>
              <a:ext cx="110983" cy="11660"/>
            </a:xfrm>
            <a:custGeom>
              <a:rect b="b" l="l" r="r" t="t"/>
              <a:pathLst>
                <a:path extrusionOk="0" h="432" w="4112">
                  <a:moveTo>
                    <a:pt x="215" y="1"/>
                  </a:moveTo>
                  <a:cubicBezTo>
                    <a:pt x="96" y="1"/>
                    <a:pt x="1" y="98"/>
                    <a:pt x="1" y="216"/>
                  </a:cubicBezTo>
                  <a:cubicBezTo>
                    <a:pt x="1" y="336"/>
                    <a:pt x="96" y="432"/>
                    <a:pt x="215" y="432"/>
                  </a:cubicBezTo>
                  <a:lnTo>
                    <a:pt x="3896" y="432"/>
                  </a:lnTo>
                  <a:cubicBezTo>
                    <a:pt x="4014" y="432"/>
                    <a:pt x="4111" y="336"/>
                    <a:pt x="4111" y="216"/>
                  </a:cubicBezTo>
                  <a:cubicBezTo>
                    <a:pt x="4111" y="98"/>
                    <a:pt x="4014" y="1"/>
                    <a:pt x="38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3"/>
            <p:cNvSpPr/>
            <p:nvPr/>
          </p:nvSpPr>
          <p:spPr>
            <a:xfrm>
              <a:off x="3580275" y="2865991"/>
              <a:ext cx="73710" cy="11633"/>
            </a:xfrm>
            <a:custGeom>
              <a:rect b="b" l="l" r="r" t="t"/>
              <a:pathLst>
                <a:path extrusionOk="0" h="431" w="2731">
                  <a:moveTo>
                    <a:pt x="215" y="1"/>
                  </a:moveTo>
                  <a:cubicBezTo>
                    <a:pt x="96" y="1"/>
                    <a:pt x="1" y="96"/>
                    <a:pt x="1" y="215"/>
                  </a:cubicBezTo>
                  <a:cubicBezTo>
                    <a:pt x="1" y="335"/>
                    <a:pt x="96" y="430"/>
                    <a:pt x="215" y="430"/>
                  </a:cubicBezTo>
                  <a:lnTo>
                    <a:pt x="2515" y="430"/>
                  </a:lnTo>
                  <a:cubicBezTo>
                    <a:pt x="2635" y="430"/>
                    <a:pt x="2730" y="335"/>
                    <a:pt x="2730" y="215"/>
                  </a:cubicBezTo>
                  <a:cubicBezTo>
                    <a:pt x="2730" y="96"/>
                    <a:pt x="2635" y="1"/>
                    <a:pt x="2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3"/>
            <p:cNvSpPr/>
            <p:nvPr/>
          </p:nvSpPr>
          <p:spPr>
            <a:xfrm>
              <a:off x="3580275" y="2915652"/>
              <a:ext cx="73710" cy="11606"/>
            </a:xfrm>
            <a:custGeom>
              <a:rect b="b" l="l" r="r" t="t"/>
              <a:pathLst>
                <a:path extrusionOk="0" h="430" w="2731">
                  <a:moveTo>
                    <a:pt x="215" y="0"/>
                  </a:moveTo>
                  <a:cubicBezTo>
                    <a:pt x="96" y="0"/>
                    <a:pt x="1" y="96"/>
                    <a:pt x="1" y="216"/>
                  </a:cubicBezTo>
                  <a:cubicBezTo>
                    <a:pt x="1" y="334"/>
                    <a:pt x="96" y="430"/>
                    <a:pt x="215" y="430"/>
                  </a:cubicBezTo>
                  <a:lnTo>
                    <a:pt x="2515" y="430"/>
                  </a:lnTo>
                  <a:cubicBezTo>
                    <a:pt x="2635" y="430"/>
                    <a:pt x="2730" y="334"/>
                    <a:pt x="2730" y="216"/>
                  </a:cubicBezTo>
                  <a:cubicBezTo>
                    <a:pt x="2730" y="96"/>
                    <a:pt x="2635"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3"/>
            <p:cNvSpPr/>
            <p:nvPr/>
          </p:nvSpPr>
          <p:spPr>
            <a:xfrm>
              <a:off x="3617467" y="2890795"/>
              <a:ext cx="36517" cy="11633"/>
            </a:xfrm>
            <a:custGeom>
              <a:rect b="b" l="l" r="r" t="t"/>
              <a:pathLst>
                <a:path extrusionOk="0" h="431" w="1353">
                  <a:moveTo>
                    <a:pt x="216" y="1"/>
                  </a:moveTo>
                  <a:cubicBezTo>
                    <a:pt x="96" y="1"/>
                    <a:pt x="0" y="96"/>
                    <a:pt x="0" y="215"/>
                  </a:cubicBezTo>
                  <a:cubicBezTo>
                    <a:pt x="0" y="335"/>
                    <a:pt x="96" y="430"/>
                    <a:pt x="216" y="430"/>
                  </a:cubicBezTo>
                  <a:lnTo>
                    <a:pt x="1137" y="430"/>
                  </a:lnTo>
                  <a:cubicBezTo>
                    <a:pt x="1257" y="430"/>
                    <a:pt x="1352" y="335"/>
                    <a:pt x="1352" y="215"/>
                  </a:cubicBezTo>
                  <a:cubicBezTo>
                    <a:pt x="1352" y="96"/>
                    <a:pt x="1257"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3"/>
            <p:cNvSpPr/>
            <p:nvPr/>
          </p:nvSpPr>
          <p:spPr>
            <a:xfrm>
              <a:off x="3580275" y="2890795"/>
              <a:ext cx="24048" cy="11633"/>
            </a:xfrm>
            <a:custGeom>
              <a:rect b="b" l="l" r="r" t="t"/>
              <a:pathLst>
                <a:path extrusionOk="0" h="431" w="891">
                  <a:moveTo>
                    <a:pt x="215" y="1"/>
                  </a:moveTo>
                  <a:cubicBezTo>
                    <a:pt x="96" y="1"/>
                    <a:pt x="1" y="96"/>
                    <a:pt x="1" y="215"/>
                  </a:cubicBezTo>
                  <a:cubicBezTo>
                    <a:pt x="1" y="335"/>
                    <a:pt x="96" y="430"/>
                    <a:pt x="215" y="430"/>
                  </a:cubicBezTo>
                  <a:lnTo>
                    <a:pt x="675" y="430"/>
                  </a:lnTo>
                  <a:cubicBezTo>
                    <a:pt x="794" y="430"/>
                    <a:pt x="891" y="335"/>
                    <a:pt x="891" y="215"/>
                  </a:cubicBezTo>
                  <a:cubicBezTo>
                    <a:pt x="891" y="96"/>
                    <a:pt x="794"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3"/>
            <p:cNvSpPr/>
            <p:nvPr/>
          </p:nvSpPr>
          <p:spPr>
            <a:xfrm>
              <a:off x="3580194" y="2940456"/>
              <a:ext cx="36544" cy="11606"/>
            </a:xfrm>
            <a:custGeom>
              <a:rect b="b" l="l" r="r" t="t"/>
              <a:pathLst>
                <a:path extrusionOk="0" h="430" w="1354">
                  <a:moveTo>
                    <a:pt x="216" y="0"/>
                  </a:moveTo>
                  <a:cubicBezTo>
                    <a:pt x="98" y="0"/>
                    <a:pt x="1" y="96"/>
                    <a:pt x="1" y="216"/>
                  </a:cubicBezTo>
                  <a:cubicBezTo>
                    <a:pt x="1" y="334"/>
                    <a:pt x="98" y="430"/>
                    <a:pt x="216" y="430"/>
                  </a:cubicBezTo>
                  <a:lnTo>
                    <a:pt x="1137" y="430"/>
                  </a:lnTo>
                  <a:cubicBezTo>
                    <a:pt x="1257" y="430"/>
                    <a:pt x="1353" y="334"/>
                    <a:pt x="1353" y="216"/>
                  </a:cubicBezTo>
                  <a:cubicBezTo>
                    <a:pt x="1354" y="97"/>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3"/>
            <p:cNvSpPr/>
            <p:nvPr/>
          </p:nvSpPr>
          <p:spPr>
            <a:xfrm>
              <a:off x="3629937" y="2940456"/>
              <a:ext cx="24048" cy="11606"/>
            </a:xfrm>
            <a:custGeom>
              <a:rect b="b" l="l" r="r" t="t"/>
              <a:pathLst>
                <a:path extrusionOk="0" h="430" w="891">
                  <a:moveTo>
                    <a:pt x="216" y="0"/>
                  </a:moveTo>
                  <a:cubicBezTo>
                    <a:pt x="96" y="0"/>
                    <a:pt x="0" y="96"/>
                    <a:pt x="0" y="216"/>
                  </a:cubicBezTo>
                  <a:cubicBezTo>
                    <a:pt x="0" y="334"/>
                    <a:pt x="96" y="430"/>
                    <a:pt x="216" y="430"/>
                  </a:cubicBezTo>
                  <a:lnTo>
                    <a:pt x="675" y="430"/>
                  </a:lnTo>
                  <a:cubicBezTo>
                    <a:pt x="795" y="430"/>
                    <a:pt x="890" y="334"/>
                    <a:pt x="890" y="216"/>
                  </a:cubicBezTo>
                  <a:cubicBezTo>
                    <a:pt x="890" y="97"/>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3"/>
            <p:cNvSpPr/>
            <p:nvPr/>
          </p:nvSpPr>
          <p:spPr>
            <a:xfrm>
              <a:off x="3667183" y="2791471"/>
              <a:ext cx="61294" cy="11660"/>
            </a:xfrm>
            <a:custGeom>
              <a:rect b="b" l="l" r="r" t="t"/>
              <a:pathLst>
                <a:path extrusionOk="0" h="432" w="2271">
                  <a:moveTo>
                    <a:pt x="215" y="0"/>
                  </a:moveTo>
                  <a:cubicBezTo>
                    <a:pt x="96" y="0"/>
                    <a:pt x="1" y="96"/>
                    <a:pt x="1" y="216"/>
                  </a:cubicBezTo>
                  <a:cubicBezTo>
                    <a:pt x="1" y="334"/>
                    <a:pt x="96" y="431"/>
                    <a:pt x="215" y="431"/>
                  </a:cubicBezTo>
                  <a:lnTo>
                    <a:pt x="2056" y="431"/>
                  </a:lnTo>
                  <a:cubicBezTo>
                    <a:pt x="2175" y="431"/>
                    <a:pt x="2270" y="334"/>
                    <a:pt x="2270" y="216"/>
                  </a:cubicBezTo>
                  <a:cubicBezTo>
                    <a:pt x="2270" y="96"/>
                    <a:pt x="2175"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3"/>
            <p:cNvSpPr/>
            <p:nvPr/>
          </p:nvSpPr>
          <p:spPr>
            <a:xfrm>
              <a:off x="3691987" y="2816302"/>
              <a:ext cx="61294" cy="11660"/>
            </a:xfrm>
            <a:custGeom>
              <a:rect b="b" l="l" r="r" t="t"/>
              <a:pathLst>
                <a:path extrusionOk="0" h="432" w="2271">
                  <a:moveTo>
                    <a:pt x="215" y="1"/>
                  </a:moveTo>
                  <a:cubicBezTo>
                    <a:pt x="96" y="1"/>
                    <a:pt x="1" y="98"/>
                    <a:pt x="1" y="216"/>
                  </a:cubicBezTo>
                  <a:cubicBezTo>
                    <a:pt x="1" y="336"/>
                    <a:pt x="96" y="432"/>
                    <a:pt x="215" y="432"/>
                  </a:cubicBezTo>
                  <a:lnTo>
                    <a:pt x="2056" y="432"/>
                  </a:lnTo>
                  <a:cubicBezTo>
                    <a:pt x="2175" y="432"/>
                    <a:pt x="2270" y="336"/>
                    <a:pt x="2270" y="216"/>
                  </a:cubicBezTo>
                  <a:cubicBezTo>
                    <a:pt x="2270" y="98"/>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3"/>
            <p:cNvSpPr/>
            <p:nvPr/>
          </p:nvSpPr>
          <p:spPr>
            <a:xfrm>
              <a:off x="3766452" y="2865991"/>
              <a:ext cx="36517" cy="11633"/>
            </a:xfrm>
            <a:custGeom>
              <a:rect b="b" l="l" r="r" t="t"/>
              <a:pathLst>
                <a:path extrusionOk="0" h="431" w="1353">
                  <a:moveTo>
                    <a:pt x="216" y="1"/>
                  </a:moveTo>
                  <a:cubicBezTo>
                    <a:pt x="96" y="1"/>
                    <a:pt x="0" y="96"/>
                    <a:pt x="0" y="215"/>
                  </a:cubicBezTo>
                  <a:cubicBezTo>
                    <a:pt x="0" y="335"/>
                    <a:pt x="96" y="430"/>
                    <a:pt x="216" y="430"/>
                  </a:cubicBezTo>
                  <a:lnTo>
                    <a:pt x="1137" y="430"/>
                  </a:lnTo>
                  <a:cubicBezTo>
                    <a:pt x="1255" y="430"/>
                    <a:pt x="1352" y="335"/>
                    <a:pt x="1352" y="215"/>
                  </a:cubicBezTo>
                  <a:cubicBezTo>
                    <a:pt x="1352" y="96"/>
                    <a:pt x="1255"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3"/>
            <p:cNvSpPr/>
            <p:nvPr/>
          </p:nvSpPr>
          <p:spPr>
            <a:xfrm>
              <a:off x="3691987" y="2890795"/>
              <a:ext cx="110983" cy="11633"/>
            </a:xfrm>
            <a:custGeom>
              <a:rect b="b" l="l" r="r" t="t"/>
              <a:pathLst>
                <a:path extrusionOk="0" h="431" w="4112">
                  <a:moveTo>
                    <a:pt x="215" y="1"/>
                  </a:moveTo>
                  <a:cubicBezTo>
                    <a:pt x="96" y="1"/>
                    <a:pt x="1" y="96"/>
                    <a:pt x="1" y="215"/>
                  </a:cubicBezTo>
                  <a:cubicBezTo>
                    <a:pt x="1" y="335"/>
                    <a:pt x="96" y="430"/>
                    <a:pt x="215" y="430"/>
                  </a:cubicBezTo>
                  <a:lnTo>
                    <a:pt x="3896" y="430"/>
                  </a:lnTo>
                  <a:cubicBezTo>
                    <a:pt x="4014" y="430"/>
                    <a:pt x="4111" y="335"/>
                    <a:pt x="4111" y="215"/>
                  </a:cubicBezTo>
                  <a:cubicBezTo>
                    <a:pt x="4111" y="96"/>
                    <a:pt x="4014" y="1"/>
                    <a:pt x="38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3"/>
            <p:cNvSpPr/>
            <p:nvPr/>
          </p:nvSpPr>
          <p:spPr>
            <a:xfrm>
              <a:off x="3691987" y="2865991"/>
              <a:ext cx="61294" cy="11633"/>
            </a:xfrm>
            <a:custGeom>
              <a:rect b="b" l="l" r="r" t="t"/>
              <a:pathLst>
                <a:path extrusionOk="0" h="431" w="2271">
                  <a:moveTo>
                    <a:pt x="215" y="1"/>
                  </a:moveTo>
                  <a:cubicBezTo>
                    <a:pt x="96" y="1"/>
                    <a:pt x="1" y="96"/>
                    <a:pt x="1" y="215"/>
                  </a:cubicBezTo>
                  <a:cubicBezTo>
                    <a:pt x="1" y="335"/>
                    <a:pt x="96" y="430"/>
                    <a:pt x="215" y="430"/>
                  </a:cubicBezTo>
                  <a:lnTo>
                    <a:pt x="2056" y="430"/>
                  </a:lnTo>
                  <a:cubicBezTo>
                    <a:pt x="2175" y="430"/>
                    <a:pt x="2270" y="335"/>
                    <a:pt x="2270" y="215"/>
                  </a:cubicBezTo>
                  <a:cubicBezTo>
                    <a:pt x="2270" y="96"/>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3"/>
            <p:cNvSpPr/>
            <p:nvPr/>
          </p:nvSpPr>
          <p:spPr>
            <a:xfrm>
              <a:off x="3629937" y="2791471"/>
              <a:ext cx="24048" cy="11660"/>
            </a:xfrm>
            <a:custGeom>
              <a:rect b="b" l="l" r="r" t="t"/>
              <a:pathLst>
                <a:path extrusionOk="0" h="432" w="891">
                  <a:moveTo>
                    <a:pt x="216" y="0"/>
                  </a:moveTo>
                  <a:cubicBezTo>
                    <a:pt x="96" y="0"/>
                    <a:pt x="0" y="96"/>
                    <a:pt x="0" y="216"/>
                  </a:cubicBezTo>
                  <a:cubicBezTo>
                    <a:pt x="0" y="334"/>
                    <a:pt x="96" y="431"/>
                    <a:pt x="216" y="431"/>
                  </a:cubicBezTo>
                  <a:lnTo>
                    <a:pt x="675" y="431"/>
                  </a:lnTo>
                  <a:cubicBezTo>
                    <a:pt x="795" y="431"/>
                    <a:pt x="890" y="334"/>
                    <a:pt x="890" y="216"/>
                  </a:cubicBezTo>
                  <a:cubicBezTo>
                    <a:pt x="890" y="96"/>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43"/>
          <p:cNvGrpSpPr/>
          <p:nvPr/>
        </p:nvGrpSpPr>
        <p:grpSpPr>
          <a:xfrm>
            <a:off x="3096641" y="2661110"/>
            <a:ext cx="371706" cy="334325"/>
            <a:chOff x="3096641" y="2661110"/>
            <a:chExt cx="371706" cy="334325"/>
          </a:xfrm>
        </p:grpSpPr>
        <p:sp>
          <p:nvSpPr>
            <p:cNvPr id="5128" name="Google Shape;5128;p43"/>
            <p:cNvSpPr/>
            <p:nvPr/>
          </p:nvSpPr>
          <p:spPr>
            <a:xfrm>
              <a:off x="3096641" y="2661110"/>
              <a:ext cx="371706" cy="334325"/>
            </a:xfrm>
            <a:custGeom>
              <a:rect b="b" l="l" r="r" t="t"/>
              <a:pathLst>
                <a:path extrusionOk="0" h="12387" w="13772">
                  <a:moveTo>
                    <a:pt x="3892" y="3192"/>
                  </a:moveTo>
                  <a:cubicBezTo>
                    <a:pt x="3933" y="3192"/>
                    <a:pt x="3975" y="3198"/>
                    <a:pt x="4015" y="3209"/>
                  </a:cubicBezTo>
                  <a:lnTo>
                    <a:pt x="5632" y="3666"/>
                  </a:lnTo>
                  <a:lnTo>
                    <a:pt x="4015" y="4125"/>
                  </a:lnTo>
                  <a:cubicBezTo>
                    <a:pt x="3976" y="4137"/>
                    <a:pt x="3935" y="4143"/>
                    <a:pt x="3894" y="4143"/>
                  </a:cubicBezTo>
                  <a:cubicBezTo>
                    <a:pt x="3852" y="4143"/>
                    <a:pt x="3811" y="4137"/>
                    <a:pt x="3769" y="4125"/>
                  </a:cubicBezTo>
                  <a:lnTo>
                    <a:pt x="2154" y="3666"/>
                  </a:lnTo>
                  <a:lnTo>
                    <a:pt x="3769" y="3209"/>
                  </a:lnTo>
                  <a:cubicBezTo>
                    <a:pt x="3809" y="3198"/>
                    <a:pt x="3850" y="3192"/>
                    <a:pt x="3892" y="3192"/>
                  </a:cubicBezTo>
                  <a:close/>
                  <a:moveTo>
                    <a:pt x="2694" y="4267"/>
                  </a:moveTo>
                  <a:lnTo>
                    <a:pt x="3652" y="4539"/>
                  </a:lnTo>
                  <a:cubicBezTo>
                    <a:pt x="3661" y="4541"/>
                    <a:pt x="3668" y="4542"/>
                    <a:pt x="3678" y="4545"/>
                  </a:cubicBezTo>
                  <a:lnTo>
                    <a:pt x="3678" y="4989"/>
                  </a:lnTo>
                  <a:lnTo>
                    <a:pt x="2575" y="4675"/>
                  </a:lnTo>
                  <a:cubicBezTo>
                    <a:pt x="2573" y="4669"/>
                    <a:pt x="2568" y="4665"/>
                    <a:pt x="2564" y="4662"/>
                  </a:cubicBezTo>
                  <a:lnTo>
                    <a:pt x="2564" y="4656"/>
                  </a:lnTo>
                  <a:lnTo>
                    <a:pt x="2694" y="4267"/>
                  </a:lnTo>
                  <a:close/>
                  <a:moveTo>
                    <a:pt x="5092" y="4267"/>
                  </a:moveTo>
                  <a:lnTo>
                    <a:pt x="5223" y="4656"/>
                  </a:lnTo>
                  <a:lnTo>
                    <a:pt x="5223" y="4662"/>
                  </a:lnTo>
                  <a:cubicBezTo>
                    <a:pt x="5220" y="4665"/>
                    <a:pt x="5215" y="4671"/>
                    <a:pt x="5212" y="4675"/>
                  </a:cubicBezTo>
                  <a:lnTo>
                    <a:pt x="4108" y="4989"/>
                  </a:lnTo>
                  <a:lnTo>
                    <a:pt x="4108" y="4545"/>
                  </a:lnTo>
                  <a:cubicBezTo>
                    <a:pt x="4117" y="4542"/>
                    <a:pt x="4124" y="4541"/>
                    <a:pt x="4134" y="4539"/>
                  </a:cubicBezTo>
                  <a:lnTo>
                    <a:pt x="5092" y="4267"/>
                  </a:lnTo>
                  <a:close/>
                  <a:moveTo>
                    <a:pt x="2478" y="5096"/>
                  </a:moveTo>
                  <a:lnTo>
                    <a:pt x="3835" y="5483"/>
                  </a:lnTo>
                  <a:lnTo>
                    <a:pt x="3837" y="5483"/>
                  </a:lnTo>
                  <a:cubicBezTo>
                    <a:pt x="3159" y="5746"/>
                    <a:pt x="2322" y="5751"/>
                    <a:pt x="2312" y="5751"/>
                  </a:cubicBezTo>
                  <a:cubicBezTo>
                    <a:pt x="2298" y="5751"/>
                    <a:pt x="2285" y="5753"/>
                    <a:pt x="2270" y="5755"/>
                  </a:cubicBezTo>
                  <a:cubicBezTo>
                    <a:pt x="2282" y="5522"/>
                    <a:pt x="2351" y="5296"/>
                    <a:pt x="2478" y="5096"/>
                  </a:cubicBezTo>
                  <a:close/>
                  <a:moveTo>
                    <a:pt x="5308" y="5096"/>
                  </a:moveTo>
                  <a:cubicBezTo>
                    <a:pt x="5445" y="5316"/>
                    <a:pt x="5518" y="5567"/>
                    <a:pt x="5518" y="5823"/>
                  </a:cubicBezTo>
                  <a:cubicBezTo>
                    <a:pt x="5518" y="5866"/>
                    <a:pt x="5516" y="5908"/>
                    <a:pt x="5512" y="5950"/>
                  </a:cubicBezTo>
                  <a:lnTo>
                    <a:pt x="4838" y="5230"/>
                  </a:lnTo>
                  <a:lnTo>
                    <a:pt x="5308" y="5096"/>
                  </a:lnTo>
                  <a:close/>
                  <a:moveTo>
                    <a:pt x="7818" y="5031"/>
                  </a:moveTo>
                  <a:lnTo>
                    <a:pt x="7818" y="6900"/>
                  </a:lnTo>
                  <a:lnTo>
                    <a:pt x="7098" y="6900"/>
                  </a:lnTo>
                  <a:lnTo>
                    <a:pt x="7098" y="5031"/>
                  </a:lnTo>
                  <a:close/>
                  <a:moveTo>
                    <a:pt x="9889" y="3192"/>
                  </a:moveTo>
                  <a:lnTo>
                    <a:pt x="9889" y="6900"/>
                  </a:lnTo>
                  <a:lnTo>
                    <a:pt x="9171" y="6900"/>
                  </a:lnTo>
                  <a:lnTo>
                    <a:pt x="9171" y="3192"/>
                  </a:lnTo>
                  <a:close/>
                  <a:moveTo>
                    <a:pt x="11958" y="1351"/>
                  </a:moveTo>
                  <a:lnTo>
                    <a:pt x="11958" y="6900"/>
                  </a:lnTo>
                  <a:lnTo>
                    <a:pt x="11240" y="6900"/>
                  </a:lnTo>
                  <a:lnTo>
                    <a:pt x="11240" y="1351"/>
                  </a:lnTo>
                  <a:close/>
                  <a:moveTo>
                    <a:pt x="13094" y="432"/>
                  </a:moveTo>
                  <a:cubicBezTo>
                    <a:pt x="13228" y="432"/>
                    <a:pt x="13339" y="543"/>
                    <a:pt x="13339" y="676"/>
                  </a:cubicBezTo>
                  <a:lnTo>
                    <a:pt x="13339" y="7577"/>
                  </a:lnTo>
                  <a:cubicBezTo>
                    <a:pt x="13339" y="7710"/>
                    <a:pt x="13228" y="7820"/>
                    <a:pt x="13094" y="7820"/>
                  </a:cubicBezTo>
                  <a:lnTo>
                    <a:pt x="5246" y="7820"/>
                  </a:lnTo>
                  <a:cubicBezTo>
                    <a:pt x="5396" y="7712"/>
                    <a:pt x="5496" y="7545"/>
                    <a:pt x="5519" y="7360"/>
                  </a:cubicBezTo>
                  <a:lnTo>
                    <a:pt x="5524" y="7332"/>
                  </a:lnTo>
                  <a:lnTo>
                    <a:pt x="12634" y="7332"/>
                  </a:lnTo>
                  <a:cubicBezTo>
                    <a:pt x="12754" y="7332"/>
                    <a:pt x="12850" y="7237"/>
                    <a:pt x="12850" y="7117"/>
                  </a:cubicBezTo>
                  <a:cubicBezTo>
                    <a:pt x="12850" y="6998"/>
                    <a:pt x="12754" y="6901"/>
                    <a:pt x="12634" y="6901"/>
                  </a:cubicBezTo>
                  <a:lnTo>
                    <a:pt x="12391" y="6901"/>
                  </a:lnTo>
                  <a:lnTo>
                    <a:pt x="12391" y="1138"/>
                  </a:lnTo>
                  <a:cubicBezTo>
                    <a:pt x="12391" y="1018"/>
                    <a:pt x="12294" y="922"/>
                    <a:pt x="12175" y="922"/>
                  </a:cubicBezTo>
                  <a:lnTo>
                    <a:pt x="11025" y="922"/>
                  </a:lnTo>
                  <a:cubicBezTo>
                    <a:pt x="10905" y="922"/>
                    <a:pt x="10809" y="1018"/>
                    <a:pt x="10809" y="1138"/>
                  </a:cubicBezTo>
                  <a:lnTo>
                    <a:pt x="10809" y="6900"/>
                  </a:lnTo>
                  <a:lnTo>
                    <a:pt x="10321" y="6900"/>
                  </a:lnTo>
                  <a:lnTo>
                    <a:pt x="10321" y="2976"/>
                  </a:lnTo>
                  <a:cubicBezTo>
                    <a:pt x="10321" y="2856"/>
                    <a:pt x="10224" y="2760"/>
                    <a:pt x="10106" y="2760"/>
                  </a:cubicBezTo>
                  <a:lnTo>
                    <a:pt x="8955" y="2760"/>
                  </a:lnTo>
                  <a:cubicBezTo>
                    <a:pt x="8835" y="2760"/>
                    <a:pt x="8739" y="2856"/>
                    <a:pt x="8739" y="2976"/>
                  </a:cubicBezTo>
                  <a:lnTo>
                    <a:pt x="8739" y="6900"/>
                  </a:lnTo>
                  <a:lnTo>
                    <a:pt x="8252" y="6900"/>
                  </a:lnTo>
                  <a:lnTo>
                    <a:pt x="8252" y="4816"/>
                  </a:lnTo>
                  <a:cubicBezTo>
                    <a:pt x="8252" y="4697"/>
                    <a:pt x="8155" y="4600"/>
                    <a:pt x="8036" y="4600"/>
                  </a:cubicBezTo>
                  <a:lnTo>
                    <a:pt x="6884" y="4600"/>
                  </a:lnTo>
                  <a:cubicBezTo>
                    <a:pt x="6764" y="4600"/>
                    <a:pt x="6668" y="4697"/>
                    <a:pt x="6668" y="4816"/>
                  </a:cubicBezTo>
                  <a:lnTo>
                    <a:pt x="6668" y="6900"/>
                  </a:lnTo>
                  <a:lnTo>
                    <a:pt x="5592" y="6900"/>
                  </a:lnTo>
                  <a:cubicBezTo>
                    <a:pt x="5825" y="6581"/>
                    <a:pt x="5951" y="6211"/>
                    <a:pt x="5951" y="5823"/>
                  </a:cubicBezTo>
                  <a:cubicBezTo>
                    <a:pt x="5951" y="5458"/>
                    <a:pt x="5842" y="5107"/>
                    <a:pt x="5632" y="4801"/>
                  </a:cubicBezTo>
                  <a:cubicBezTo>
                    <a:pt x="5663" y="4711"/>
                    <a:pt x="5663" y="4612"/>
                    <a:pt x="5632" y="4519"/>
                  </a:cubicBezTo>
                  <a:lnTo>
                    <a:pt x="5509" y="4148"/>
                  </a:lnTo>
                  <a:lnTo>
                    <a:pt x="5977" y="4017"/>
                  </a:lnTo>
                  <a:lnTo>
                    <a:pt x="5977" y="5046"/>
                  </a:lnTo>
                  <a:cubicBezTo>
                    <a:pt x="5977" y="5164"/>
                    <a:pt x="6074" y="5261"/>
                    <a:pt x="6192" y="5261"/>
                  </a:cubicBezTo>
                  <a:cubicBezTo>
                    <a:pt x="6311" y="5261"/>
                    <a:pt x="6408" y="5164"/>
                    <a:pt x="6408" y="5046"/>
                  </a:cubicBezTo>
                  <a:lnTo>
                    <a:pt x="6408" y="3665"/>
                  </a:lnTo>
                  <a:cubicBezTo>
                    <a:pt x="6408" y="3656"/>
                    <a:pt x="6408" y="3649"/>
                    <a:pt x="6405" y="3642"/>
                  </a:cubicBezTo>
                  <a:cubicBezTo>
                    <a:pt x="6396" y="3515"/>
                    <a:pt x="6311" y="3410"/>
                    <a:pt x="6188" y="3376"/>
                  </a:cubicBezTo>
                  <a:lnTo>
                    <a:pt x="4134" y="2794"/>
                  </a:lnTo>
                  <a:cubicBezTo>
                    <a:pt x="4127" y="2791"/>
                    <a:pt x="4117" y="2789"/>
                    <a:pt x="4110" y="2788"/>
                  </a:cubicBezTo>
                  <a:lnTo>
                    <a:pt x="4110" y="676"/>
                  </a:lnTo>
                  <a:cubicBezTo>
                    <a:pt x="4110" y="543"/>
                    <a:pt x="4221" y="432"/>
                    <a:pt x="4354" y="432"/>
                  </a:cubicBezTo>
                  <a:close/>
                  <a:moveTo>
                    <a:pt x="4565" y="5574"/>
                  </a:moveTo>
                  <a:lnTo>
                    <a:pt x="5217" y="6269"/>
                  </a:lnTo>
                  <a:lnTo>
                    <a:pt x="5091" y="7305"/>
                  </a:lnTo>
                  <a:cubicBezTo>
                    <a:pt x="5079" y="7386"/>
                    <a:pt x="5031" y="7457"/>
                    <a:pt x="4956" y="7493"/>
                  </a:cubicBezTo>
                  <a:lnTo>
                    <a:pt x="4208" y="7868"/>
                  </a:lnTo>
                  <a:cubicBezTo>
                    <a:pt x="4110" y="7918"/>
                    <a:pt x="4003" y="7942"/>
                    <a:pt x="3896" y="7942"/>
                  </a:cubicBezTo>
                  <a:cubicBezTo>
                    <a:pt x="3787" y="7942"/>
                    <a:pt x="3678" y="7917"/>
                    <a:pt x="3578" y="7868"/>
                  </a:cubicBezTo>
                  <a:lnTo>
                    <a:pt x="2829" y="7493"/>
                  </a:lnTo>
                  <a:cubicBezTo>
                    <a:pt x="2756" y="7457"/>
                    <a:pt x="2706" y="7386"/>
                    <a:pt x="2696" y="7305"/>
                  </a:cubicBezTo>
                  <a:lnTo>
                    <a:pt x="2554" y="6173"/>
                  </a:lnTo>
                  <a:cubicBezTo>
                    <a:pt x="3001" y="6146"/>
                    <a:pt x="3960" y="6031"/>
                    <a:pt x="4565" y="5574"/>
                  </a:cubicBezTo>
                  <a:close/>
                  <a:moveTo>
                    <a:pt x="4367" y="8269"/>
                  </a:moveTo>
                  <a:lnTo>
                    <a:pt x="4367" y="8396"/>
                  </a:lnTo>
                  <a:cubicBezTo>
                    <a:pt x="4367" y="8529"/>
                    <a:pt x="4409" y="8657"/>
                    <a:pt x="4477" y="8765"/>
                  </a:cubicBezTo>
                  <a:cubicBezTo>
                    <a:pt x="4312" y="8897"/>
                    <a:pt x="4107" y="8971"/>
                    <a:pt x="3892" y="8971"/>
                  </a:cubicBezTo>
                  <a:cubicBezTo>
                    <a:pt x="3680" y="8971"/>
                    <a:pt x="3473" y="8897"/>
                    <a:pt x="3309" y="8765"/>
                  </a:cubicBezTo>
                  <a:cubicBezTo>
                    <a:pt x="3379" y="8658"/>
                    <a:pt x="3419" y="8529"/>
                    <a:pt x="3419" y="8396"/>
                  </a:cubicBezTo>
                  <a:lnTo>
                    <a:pt x="3419" y="8269"/>
                  </a:lnTo>
                  <a:cubicBezTo>
                    <a:pt x="3570" y="8338"/>
                    <a:pt x="3730" y="8372"/>
                    <a:pt x="3892" y="8372"/>
                  </a:cubicBezTo>
                  <a:cubicBezTo>
                    <a:pt x="4056" y="8372"/>
                    <a:pt x="4217" y="8338"/>
                    <a:pt x="4367" y="8269"/>
                  </a:cubicBezTo>
                  <a:close/>
                  <a:moveTo>
                    <a:pt x="2959" y="9034"/>
                  </a:moveTo>
                  <a:cubicBezTo>
                    <a:pt x="3159" y="9221"/>
                    <a:pt x="3408" y="9341"/>
                    <a:pt x="3675" y="9385"/>
                  </a:cubicBezTo>
                  <a:lnTo>
                    <a:pt x="3675" y="10121"/>
                  </a:lnTo>
                  <a:lnTo>
                    <a:pt x="2742" y="10121"/>
                  </a:lnTo>
                  <a:cubicBezTo>
                    <a:pt x="2496" y="10121"/>
                    <a:pt x="2298" y="10321"/>
                    <a:pt x="2298" y="10567"/>
                  </a:cubicBezTo>
                  <a:lnTo>
                    <a:pt x="2298" y="11946"/>
                  </a:lnTo>
                  <a:cubicBezTo>
                    <a:pt x="2298" y="11951"/>
                    <a:pt x="2299" y="11957"/>
                    <a:pt x="2299" y="11959"/>
                  </a:cubicBezTo>
                  <a:lnTo>
                    <a:pt x="2038" y="11959"/>
                  </a:lnTo>
                  <a:lnTo>
                    <a:pt x="2038" y="9518"/>
                  </a:lnTo>
                  <a:cubicBezTo>
                    <a:pt x="2038" y="9412"/>
                    <a:pt x="2105" y="9318"/>
                    <a:pt x="2205" y="9286"/>
                  </a:cubicBezTo>
                  <a:lnTo>
                    <a:pt x="2956" y="9036"/>
                  </a:lnTo>
                  <a:cubicBezTo>
                    <a:pt x="2958" y="9036"/>
                    <a:pt x="2959" y="9034"/>
                    <a:pt x="2959" y="9034"/>
                  </a:cubicBezTo>
                  <a:close/>
                  <a:moveTo>
                    <a:pt x="5046" y="10551"/>
                  </a:moveTo>
                  <a:cubicBezTo>
                    <a:pt x="5053" y="10551"/>
                    <a:pt x="5060" y="10558"/>
                    <a:pt x="5060" y="10566"/>
                  </a:cubicBezTo>
                  <a:lnTo>
                    <a:pt x="5058" y="11945"/>
                  </a:lnTo>
                  <a:cubicBezTo>
                    <a:pt x="5058" y="11952"/>
                    <a:pt x="5050" y="11959"/>
                    <a:pt x="5043" y="11959"/>
                  </a:cubicBezTo>
                  <a:lnTo>
                    <a:pt x="2745" y="11959"/>
                  </a:lnTo>
                  <a:cubicBezTo>
                    <a:pt x="2738" y="11959"/>
                    <a:pt x="2729" y="11952"/>
                    <a:pt x="2729" y="11945"/>
                  </a:cubicBezTo>
                  <a:lnTo>
                    <a:pt x="2729" y="10566"/>
                  </a:lnTo>
                  <a:cubicBezTo>
                    <a:pt x="2729" y="10558"/>
                    <a:pt x="2736" y="10551"/>
                    <a:pt x="2745" y="10551"/>
                  </a:cubicBezTo>
                  <a:close/>
                  <a:moveTo>
                    <a:pt x="4825" y="9034"/>
                  </a:moveTo>
                  <a:cubicBezTo>
                    <a:pt x="4826" y="9034"/>
                    <a:pt x="4826" y="9036"/>
                    <a:pt x="4829" y="9036"/>
                  </a:cubicBezTo>
                  <a:lnTo>
                    <a:pt x="5579" y="9286"/>
                  </a:lnTo>
                  <a:cubicBezTo>
                    <a:pt x="5678" y="9318"/>
                    <a:pt x="5745" y="9412"/>
                    <a:pt x="5745" y="9518"/>
                  </a:cubicBezTo>
                  <a:lnTo>
                    <a:pt x="5745" y="11959"/>
                  </a:lnTo>
                  <a:lnTo>
                    <a:pt x="5486" y="11959"/>
                  </a:lnTo>
                  <a:lnTo>
                    <a:pt x="5486" y="11945"/>
                  </a:lnTo>
                  <a:lnTo>
                    <a:pt x="5486" y="10566"/>
                  </a:lnTo>
                  <a:cubicBezTo>
                    <a:pt x="5486" y="10320"/>
                    <a:pt x="5288" y="10120"/>
                    <a:pt x="5042" y="10120"/>
                  </a:cubicBezTo>
                  <a:lnTo>
                    <a:pt x="4107" y="10120"/>
                  </a:lnTo>
                  <a:lnTo>
                    <a:pt x="4107" y="9383"/>
                  </a:lnTo>
                  <a:cubicBezTo>
                    <a:pt x="4376" y="9343"/>
                    <a:pt x="4626" y="9220"/>
                    <a:pt x="4825" y="9034"/>
                  </a:cubicBezTo>
                  <a:close/>
                  <a:moveTo>
                    <a:pt x="4354" y="0"/>
                  </a:moveTo>
                  <a:cubicBezTo>
                    <a:pt x="3982" y="0"/>
                    <a:pt x="3680" y="304"/>
                    <a:pt x="3680" y="675"/>
                  </a:cubicBezTo>
                  <a:lnTo>
                    <a:pt x="3680" y="2787"/>
                  </a:lnTo>
                  <a:cubicBezTo>
                    <a:pt x="3671" y="2788"/>
                    <a:pt x="3664" y="2789"/>
                    <a:pt x="3654" y="2791"/>
                  </a:cubicBezTo>
                  <a:lnTo>
                    <a:pt x="1597" y="3374"/>
                  </a:lnTo>
                  <a:cubicBezTo>
                    <a:pt x="1467" y="3410"/>
                    <a:pt x="1380" y="3528"/>
                    <a:pt x="1380" y="3664"/>
                  </a:cubicBezTo>
                  <a:cubicBezTo>
                    <a:pt x="1380" y="3800"/>
                    <a:pt x="1467" y="3917"/>
                    <a:pt x="1597" y="3953"/>
                  </a:cubicBezTo>
                  <a:lnTo>
                    <a:pt x="2279" y="4147"/>
                  </a:lnTo>
                  <a:lnTo>
                    <a:pt x="2156" y="4517"/>
                  </a:lnTo>
                  <a:cubicBezTo>
                    <a:pt x="2125" y="4609"/>
                    <a:pt x="2127" y="4707"/>
                    <a:pt x="2156" y="4800"/>
                  </a:cubicBezTo>
                  <a:cubicBezTo>
                    <a:pt x="1949" y="5105"/>
                    <a:pt x="1837" y="5457"/>
                    <a:pt x="1837" y="5821"/>
                  </a:cubicBezTo>
                  <a:cubicBezTo>
                    <a:pt x="1837" y="6220"/>
                    <a:pt x="1968" y="6599"/>
                    <a:pt x="2214" y="6923"/>
                  </a:cubicBezTo>
                  <a:lnTo>
                    <a:pt x="2269" y="7356"/>
                  </a:lnTo>
                  <a:cubicBezTo>
                    <a:pt x="2298" y="7580"/>
                    <a:pt x="2435" y="7775"/>
                    <a:pt x="2638" y="7877"/>
                  </a:cubicBezTo>
                  <a:lnTo>
                    <a:pt x="2988" y="8052"/>
                  </a:lnTo>
                  <a:lnTo>
                    <a:pt x="2988" y="8392"/>
                  </a:lnTo>
                  <a:cubicBezTo>
                    <a:pt x="2988" y="8498"/>
                    <a:pt x="2921" y="8592"/>
                    <a:pt x="2821" y="8623"/>
                  </a:cubicBezTo>
                  <a:lnTo>
                    <a:pt x="2070" y="8874"/>
                  </a:lnTo>
                  <a:cubicBezTo>
                    <a:pt x="1794" y="8966"/>
                    <a:pt x="1610" y="9223"/>
                    <a:pt x="1610" y="9514"/>
                  </a:cubicBezTo>
                  <a:lnTo>
                    <a:pt x="1610" y="11957"/>
                  </a:lnTo>
                  <a:lnTo>
                    <a:pt x="216" y="11957"/>
                  </a:lnTo>
                  <a:cubicBezTo>
                    <a:pt x="98" y="11957"/>
                    <a:pt x="1" y="12052"/>
                    <a:pt x="1" y="12172"/>
                  </a:cubicBezTo>
                  <a:cubicBezTo>
                    <a:pt x="1" y="12291"/>
                    <a:pt x="98" y="12386"/>
                    <a:pt x="216" y="12386"/>
                  </a:cubicBezTo>
                  <a:lnTo>
                    <a:pt x="7576" y="12386"/>
                  </a:lnTo>
                  <a:cubicBezTo>
                    <a:pt x="7696" y="12386"/>
                    <a:pt x="7791" y="12291"/>
                    <a:pt x="7791" y="12172"/>
                  </a:cubicBezTo>
                  <a:cubicBezTo>
                    <a:pt x="7791" y="12052"/>
                    <a:pt x="7696" y="11957"/>
                    <a:pt x="7576" y="11957"/>
                  </a:cubicBezTo>
                  <a:lnTo>
                    <a:pt x="6181" y="11957"/>
                  </a:lnTo>
                  <a:lnTo>
                    <a:pt x="6181" y="9514"/>
                  </a:lnTo>
                  <a:cubicBezTo>
                    <a:pt x="6181" y="9223"/>
                    <a:pt x="5995" y="8966"/>
                    <a:pt x="5720" y="8874"/>
                  </a:cubicBezTo>
                  <a:lnTo>
                    <a:pt x="4969" y="8623"/>
                  </a:lnTo>
                  <a:cubicBezTo>
                    <a:pt x="4869" y="8592"/>
                    <a:pt x="4803" y="8498"/>
                    <a:pt x="4803" y="8392"/>
                  </a:cubicBezTo>
                  <a:lnTo>
                    <a:pt x="4803" y="8250"/>
                  </a:lnTo>
                  <a:lnTo>
                    <a:pt x="13097" y="8250"/>
                  </a:lnTo>
                  <a:cubicBezTo>
                    <a:pt x="13471" y="8250"/>
                    <a:pt x="13772" y="7946"/>
                    <a:pt x="13772" y="7574"/>
                  </a:cubicBezTo>
                  <a:lnTo>
                    <a:pt x="13772" y="676"/>
                  </a:lnTo>
                  <a:cubicBezTo>
                    <a:pt x="13769" y="304"/>
                    <a:pt x="13466" y="0"/>
                    <a:pt x="13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3"/>
            <p:cNvSpPr/>
            <p:nvPr/>
          </p:nvSpPr>
          <p:spPr>
            <a:xfrm>
              <a:off x="3195910" y="2959079"/>
              <a:ext cx="11660" cy="11660"/>
            </a:xfrm>
            <a:custGeom>
              <a:rect b="b" l="l" r="r" t="t"/>
              <a:pathLst>
                <a:path extrusionOk="0" h="432" w="432">
                  <a:moveTo>
                    <a:pt x="214" y="0"/>
                  </a:moveTo>
                  <a:cubicBezTo>
                    <a:pt x="96" y="0"/>
                    <a:pt x="0" y="97"/>
                    <a:pt x="0" y="216"/>
                  </a:cubicBezTo>
                  <a:cubicBezTo>
                    <a:pt x="0" y="336"/>
                    <a:pt x="97" y="432"/>
                    <a:pt x="217" y="432"/>
                  </a:cubicBezTo>
                  <a:cubicBezTo>
                    <a:pt x="336" y="432"/>
                    <a:pt x="432" y="336"/>
                    <a:pt x="432" y="216"/>
                  </a:cubicBezTo>
                  <a:cubicBezTo>
                    <a:pt x="432" y="97"/>
                    <a:pt x="336" y="0"/>
                    <a:pt x="2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43"/>
          <p:cNvGrpSpPr/>
          <p:nvPr/>
        </p:nvGrpSpPr>
        <p:grpSpPr>
          <a:xfrm>
            <a:off x="2178981" y="2670583"/>
            <a:ext cx="371679" cy="315351"/>
            <a:chOff x="2178981" y="2670583"/>
            <a:chExt cx="371679" cy="315351"/>
          </a:xfrm>
        </p:grpSpPr>
        <p:sp>
          <p:nvSpPr>
            <p:cNvPr id="5131" name="Google Shape;5131;p43"/>
            <p:cNvSpPr/>
            <p:nvPr/>
          </p:nvSpPr>
          <p:spPr>
            <a:xfrm>
              <a:off x="2178981" y="2670583"/>
              <a:ext cx="259914" cy="315351"/>
            </a:xfrm>
            <a:custGeom>
              <a:rect b="b" l="l" r="r" t="t"/>
              <a:pathLst>
                <a:path extrusionOk="0" h="11684" w="9630">
                  <a:moveTo>
                    <a:pt x="4814" y="435"/>
                  </a:moveTo>
                  <a:cubicBezTo>
                    <a:pt x="4858" y="435"/>
                    <a:pt x="4903" y="439"/>
                    <a:pt x="4948" y="447"/>
                  </a:cubicBezTo>
                  <a:lnTo>
                    <a:pt x="8494" y="1121"/>
                  </a:lnTo>
                  <a:lnTo>
                    <a:pt x="4948" y="1796"/>
                  </a:lnTo>
                  <a:cubicBezTo>
                    <a:pt x="4904" y="1804"/>
                    <a:pt x="4860" y="1809"/>
                    <a:pt x="4816" y="1809"/>
                  </a:cubicBezTo>
                  <a:cubicBezTo>
                    <a:pt x="4771" y="1809"/>
                    <a:pt x="4727" y="1804"/>
                    <a:pt x="4683" y="1796"/>
                  </a:cubicBezTo>
                  <a:lnTo>
                    <a:pt x="1137" y="1121"/>
                  </a:lnTo>
                  <a:lnTo>
                    <a:pt x="4683" y="447"/>
                  </a:lnTo>
                  <a:cubicBezTo>
                    <a:pt x="4726" y="439"/>
                    <a:pt x="4770" y="435"/>
                    <a:pt x="4814" y="435"/>
                  </a:cubicBezTo>
                  <a:close/>
                  <a:moveTo>
                    <a:pt x="2684" y="1854"/>
                  </a:moveTo>
                  <a:lnTo>
                    <a:pt x="4597" y="2220"/>
                  </a:lnTo>
                  <a:lnTo>
                    <a:pt x="4597" y="3327"/>
                  </a:lnTo>
                  <a:lnTo>
                    <a:pt x="2541" y="2803"/>
                  </a:lnTo>
                  <a:cubicBezTo>
                    <a:pt x="2534" y="2802"/>
                    <a:pt x="2528" y="2794"/>
                    <a:pt x="2531" y="2787"/>
                  </a:cubicBezTo>
                  <a:lnTo>
                    <a:pt x="2684" y="1854"/>
                  </a:lnTo>
                  <a:close/>
                  <a:moveTo>
                    <a:pt x="6941" y="1857"/>
                  </a:moveTo>
                  <a:lnTo>
                    <a:pt x="7094" y="2787"/>
                  </a:lnTo>
                  <a:cubicBezTo>
                    <a:pt x="7095" y="2794"/>
                    <a:pt x="7091" y="2802"/>
                    <a:pt x="7084" y="2805"/>
                  </a:cubicBezTo>
                  <a:lnTo>
                    <a:pt x="5029" y="3327"/>
                  </a:lnTo>
                  <a:lnTo>
                    <a:pt x="5029" y="2220"/>
                  </a:lnTo>
                  <a:lnTo>
                    <a:pt x="6941" y="1857"/>
                  </a:lnTo>
                  <a:close/>
                  <a:moveTo>
                    <a:pt x="8496" y="3178"/>
                  </a:moveTo>
                  <a:cubicBezTo>
                    <a:pt x="8628" y="3178"/>
                    <a:pt x="8737" y="3287"/>
                    <a:pt x="8737" y="3423"/>
                  </a:cubicBezTo>
                  <a:lnTo>
                    <a:pt x="8737" y="4126"/>
                  </a:lnTo>
                  <a:lnTo>
                    <a:pt x="8249" y="4126"/>
                  </a:lnTo>
                  <a:lnTo>
                    <a:pt x="8249" y="3423"/>
                  </a:lnTo>
                  <a:cubicBezTo>
                    <a:pt x="8249" y="3289"/>
                    <a:pt x="8359" y="3178"/>
                    <a:pt x="8494" y="3178"/>
                  </a:cubicBezTo>
                  <a:cubicBezTo>
                    <a:pt x="8494" y="3178"/>
                    <a:pt x="8495" y="3178"/>
                    <a:pt x="8496" y="3178"/>
                  </a:cubicBezTo>
                  <a:close/>
                  <a:moveTo>
                    <a:pt x="2510" y="3242"/>
                  </a:moveTo>
                  <a:lnTo>
                    <a:pt x="3387" y="3465"/>
                  </a:lnTo>
                  <a:cubicBezTo>
                    <a:pt x="3153" y="3535"/>
                    <a:pt x="2968" y="3728"/>
                    <a:pt x="2917" y="3978"/>
                  </a:cubicBezTo>
                  <a:lnTo>
                    <a:pt x="2798" y="4573"/>
                  </a:lnTo>
                  <a:cubicBezTo>
                    <a:pt x="2796" y="4580"/>
                    <a:pt x="2791" y="4585"/>
                    <a:pt x="2784" y="4585"/>
                  </a:cubicBezTo>
                  <a:lnTo>
                    <a:pt x="2596" y="4585"/>
                  </a:lnTo>
                  <a:lnTo>
                    <a:pt x="2505" y="4017"/>
                  </a:lnTo>
                  <a:cubicBezTo>
                    <a:pt x="2463" y="3757"/>
                    <a:pt x="2466" y="3496"/>
                    <a:pt x="2510" y="3242"/>
                  </a:cubicBezTo>
                  <a:close/>
                  <a:moveTo>
                    <a:pt x="7116" y="3243"/>
                  </a:moveTo>
                  <a:cubicBezTo>
                    <a:pt x="7162" y="3496"/>
                    <a:pt x="7163" y="3757"/>
                    <a:pt x="7121" y="4017"/>
                  </a:cubicBezTo>
                  <a:lnTo>
                    <a:pt x="7032" y="4586"/>
                  </a:lnTo>
                  <a:lnTo>
                    <a:pt x="6844" y="4586"/>
                  </a:lnTo>
                  <a:cubicBezTo>
                    <a:pt x="6836" y="4586"/>
                    <a:pt x="6831" y="4580"/>
                    <a:pt x="6829" y="4575"/>
                  </a:cubicBezTo>
                  <a:lnTo>
                    <a:pt x="6709" y="3980"/>
                  </a:lnTo>
                  <a:cubicBezTo>
                    <a:pt x="6658" y="3731"/>
                    <a:pt x="6475" y="3537"/>
                    <a:pt x="6239" y="3466"/>
                  </a:cubicBezTo>
                  <a:lnTo>
                    <a:pt x="7116" y="3243"/>
                  </a:lnTo>
                  <a:close/>
                  <a:moveTo>
                    <a:pt x="2228" y="5023"/>
                  </a:moveTo>
                  <a:lnTo>
                    <a:pt x="2379" y="5967"/>
                  </a:lnTo>
                  <a:lnTo>
                    <a:pt x="2282" y="5967"/>
                  </a:lnTo>
                  <a:cubicBezTo>
                    <a:pt x="2149" y="5967"/>
                    <a:pt x="2039" y="5855"/>
                    <a:pt x="2039" y="5722"/>
                  </a:cubicBezTo>
                  <a:lnTo>
                    <a:pt x="2039" y="5262"/>
                  </a:lnTo>
                  <a:cubicBezTo>
                    <a:pt x="2039" y="5146"/>
                    <a:pt x="2120" y="5049"/>
                    <a:pt x="2228" y="5023"/>
                  </a:cubicBezTo>
                  <a:close/>
                  <a:moveTo>
                    <a:pt x="7396" y="5023"/>
                  </a:moveTo>
                  <a:cubicBezTo>
                    <a:pt x="7505" y="5049"/>
                    <a:pt x="7586" y="5145"/>
                    <a:pt x="7586" y="5262"/>
                  </a:cubicBezTo>
                  <a:lnTo>
                    <a:pt x="7586" y="5722"/>
                  </a:lnTo>
                  <a:cubicBezTo>
                    <a:pt x="7586" y="5855"/>
                    <a:pt x="7476" y="5967"/>
                    <a:pt x="7343" y="5967"/>
                  </a:cubicBezTo>
                  <a:lnTo>
                    <a:pt x="7246" y="5967"/>
                  </a:lnTo>
                  <a:lnTo>
                    <a:pt x="7396" y="5023"/>
                  </a:lnTo>
                  <a:close/>
                  <a:moveTo>
                    <a:pt x="6045" y="3865"/>
                  </a:moveTo>
                  <a:cubicBezTo>
                    <a:pt x="6160" y="3865"/>
                    <a:pt x="6262" y="3949"/>
                    <a:pt x="6283" y="4062"/>
                  </a:cubicBezTo>
                  <a:lnTo>
                    <a:pt x="6404" y="4659"/>
                  </a:lnTo>
                  <a:cubicBezTo>
                    <a:pt x="6444" y="4866"/>
                    <a:pt x="6629" y="5016"/>
                    <a:pt x="6841" y="5016"/>
                  </a:cubicBezTo>
                  <a:lnTo>
                    <a:pt x="6961" y="5016"/>
                  </a:lnTo>
                  <a:lnTo>
                    <a:pt x="6723" y="6497"/>
                  </a:lnTo>
                  <a:cubicBezTo>
                    <a:pt x="6696" y="6665"/>
                    <a:pt x="6609" y="6816"/>
                    <a:pt x="6479" y="6926"/>
                  </a:cubicBezTo>
                  <a:lnTo>
                    <a:pt x="5557" y="7696"/>
                  </a:lnTo>
                  <a:cubicBezTo>
                    <a:pt x="5472" y="7766"/>
                    <a:pt x="5363" y="7806"/>
                    <a:pt x="5253" y="7806"/>
                  </a:cubicBezTo>
                  <a:lnTo>
                    <a:pt x="4454" y="7806"/>
                  </a:lnTo>
                  <a:cubicBezTo>
                    <a:pt x="4291" y="7806"/>
                    <a:pt x="4131" y="7749"/>
                    <a:pt x="4004" y="7643"/>
                  </a:cubicBezTo>
                  <a:lnTo>
                    <a:pt x="3144" y="6926"/>
                  </a:lnTo>
                  <a:cubicBezTo>
                    <a:pt x="3015" y="6818"/>
                    <a:pt x="2929" y="6665"/>
                    <a:pt x="2901" y="6497"/>
                  </a:cubicBezTo>
                  <a:lnTo>
                    <a:pt x="2664" y="5016"/>
                  </a:lnTo>
                  <a:lnTo>
                    <a:pt x="2784" y="5016"/>
                  </a:lnTo>
                  <a:cubicBezTo>
                    <a:pt x="2995" y="5016"/>
                    <a:pt x="3179" y="4866"/>
                    <a:pt x="3221" y="4659"/>
                  </a:cubicBezTo>
                  <a:lnTo>
                    <a:pt x="3341" y="4062"/>
                  </a:lnTo>
                  <a:cubicBezTo>
                    <a:pt x="3364" y="3949"/>
                    <a:pt x="3464" y="3865"/>
                    <a:pt x="3578" y="3865"/>
                  </a:cubicBezTo>
                  <a:close/>
                  <a:moveTo>
                    <a:pt x="6208" y="7715"/>
                  </a:moveTo>
                  <a:lnTo>
                    <a:pt x="6208" y="8087"/>
                  </a:lnTo>
                  <a:lnTo>
                    <a:pt x="4813" y="9132"/>
                  </a:lnTo>
                  <a:lnTo>
                    <a:pt x="3418" y="8087"/>
                  </a:lnTo>
                  <a:lnTo>
                    <a:pt x="3418" y="7715"/>
                  </a:lnTo>
                  <a:lnTo>
                    <a:pt x="3729" y="7974"/>
                  </a:lnTo>
                  <a:cubicBezTo>
                    <a:pt x="3935" y="8145"/>
                    <a:pt x="4191" y="8236"/>
                    <a:pt x="4457" y="8236"/>
                  </a:cubicBezTo>
                  <a:lnTo>
                    <a:pt x="5254" y="8236"/>
                  </a:lnTo>
                  <a:cubicBezTo>
                    <a:pt x="5466" y="8236"/>
                    <a:pt x="5673" y="8162"/>
                    <a:pt x="5833" y="8026"/>
                  </a:cubicBezTo>
                  <a:lnTo>
                    <a:pt x="6208" y="7715"/>
                  </a:lnTo>
                  <a:close/>
                  <a:moveTo>
                    <a:pt x="3026" y="8330"/>
                  </a:moveTo>
                  <a:lnTo>
                    <a:pt x="4460" y="9407"/>
                  </a:lnTo>
                  <a:lnTo>
                    <a:pt x="3706" y="10012"/>
                  </a:lnTo>
                  <a:lnTo>
                    <a:pt x="2774" y="8707"/>
                  </a:lnTo>
                  <a:lnTo>
                    <a:pt x="3026" y="8330"/>
                  </a:lnTo>
                  <a:close/>
                  <a:moveTo>
                    <a:pt x="6599" y="8330"/>
                  </a:moveTo>
                  <a:lnTo>
                    <a:pt x="6851" y="8707"/>
                  </a:lnTo>
                  <a:lnTo>
                    <a:pt x="5919" y="10012"/>
                  </a:lnTo>
                  <a:lnTo>
                    <a:pt x="5165" y="9407"/>
                  </a:lnTo>
                  <a:lnTo>
                    <a:pt x="6599" y="8330"/>
                  </a:lnTo>
                  <a:close/>
                  <a:moveTo>
                    <a:pt x="519" y="9744"/>
                  </a:moveTo>
                  <a:lnTo>
                    <a:pt x="1438" y="10511"/>
                  </a:lnTo>
                  <a:cubicBezTo>
                    <a:pt x="1546" y="10601"/>
                    <a:pt x="1607" y="10733"/>
                    <a:pt x="1607" y="10875"/>
                  </a:cubicBezTo>
                  <a:lnTo>
                    <a:pt x="1607" y="11257"/>
                  </a:lnTo>
                  <a:lnTo>
                    <a:pt x="674" y="11257"/>
                  </a:lnTo>
                  <a:cubicBezTo>
                    <a:pt x="541" y="11257"/>
                    <a:pt x="429" y="11145"/>
                    <a:pt x="429" y="11012"/>
                  </a:cubicBezTo>
                  <a:lnTo>
                    <a:pt x="429" y="10086"/>
                  </a:lnTo>
                  <a:cubicBezTo>
                    <a:pt x="429" y="9963"/>
                    <a:pt x="462" y="9846"/>
                    <a:pt x="519" y="9744"/>
                  </a:cubicBezTo>
                  <a:close/>
                  <a:moveTo>
                    <a:pt x="2429" y="8961"/>
                  </a:moveTo>
                  <a:lnTo>
                    <a:pt x="3489" y="10448"/>
                  </a:lnTo>
                  <a:cubicBezTo>
                    <a:pt x="3523" y="10496"/>
                    <a:pt x="3576" y="10527"/>
                    <a:pt x="3635" y="10536"/>
                  </a:cubicBezTo>
                  <a:cubicBezTo>
                    <a:pt x="3645" y="10537"/>
                    <a:pt x="3655" y="10537"/>
                    <a:pt x="3664" y="10537"/>
                  </a:cubicBezTo>
                  <a:cubicBezTo>
                    <a:pt x="3713" y="10537"/>
                    <a:pt x="3761" y="10522"/>
                    <a:pt x="3798" y="10491"/>
                  </a:cubicBezTo>
                  <a:lnTo>
                    <a:pt x="4597" y="9850"/>
                  </a:lnTo>
                  <a:lnTo>
                    <a:pt x="4597" y="11257"/>
                  </a:lnTo>
                  <a:lnTo>
                    <a:pt x="2040" y="11257"/>
                  </a:lnTo>
                  <a:lnTo>
                    <a:pt x="2040" y="10875"/>
                  </a:lnTo>
                  <a:cubicBezTo>
                    <a:pt x="2040" y="10606"/>
                    <a:pt x="1920" y="10352"/>
                    <a:pt x="1714" y="10179"/>
                  </a:cubicBezTo>
                  <a:lnTo>
                    <a:pt x="837" y="9448"/>
                  </a:lnTo>
                  <a:cubicBezTo>
                    <a:pt x="868" y="9432"/>
                    <a:pt x="898" y="9420"/>
                    <a:pt x="933" y="9411"/>
                  </a:cubicBezTo>
                  <a:lnTo>
                    <a:pt x="2429" y="8961"/>
                  </a:lnTo>
                  <a:close/>
                  <a:moveTo>
                    <a:pt x="7197" y="8963"/>
                  </a:moveTo>
                  <a:lnTo>
                    <a:pt x="8693" y="9411"/>
                  </a:lnTo>
                  <a:cubicBezTo>
                    <a:pt x="8727" y="9422"/>
                    <a:pt x="8758" y="9433"/>
                    <a:pt x="8789" y="9448"/>
                  </a:cubicBezTo>
                  <a:lnTo>
                    <a:pt x="7912" y="10179"/>
                  </a:lnTo>
                  <a:cubicBezTo>
                    <a:pt x="7706" y="10352"/>
                    <a:pt x="7586" y="10606"/>
                    <a:pt x="7586" y="10875"/>
                  </a:cubicBezTo>
                  <a:lnTo>
                    <a:pt x="7586" y="11257"/>
                  </a:lnTo>
                  <a:lnTo>
                    <a:pt x="5029" y="11257"/>
                  </a:lnTo>
                  <a:lnTo>
                    <a:pt x="5029" y="9850"/>
                  </a:lnTo>
                  <a:lnTo>
                    <a:pt x="5828" y="10491"/>
                  </a:lnTo>
                  <a:cubicBezTo>
                    <a:pt x="5865" y="10522"/>
                    <a:pt x="5914" y="10537"/>
                    <a:pt x="5962" y="10537"/>
                  </a:cubicBezTo>
                  <a:cubicBezTo>
                    <a:pt x="5971" y="10537"/>
                    <a:pt x="5982" y="10537"/>
                    <a:pt x="5991" y="10536"/>
                  </a:cubicBezTo>
                  <a:cubicBezTo>
                    <a:pt x="6049" y="10529"/>
                    <a:pt x="6103" y="10497"/>
                    <a:pt x="6137" y="10448"/>
                  </a:cubicBezTo>
                  <a:lnTo>
                    <a:pt x="7197" y="8963"/>
                  </a:lnTo>
                  <a:close/>
                  <a:moveTo>
                    <a:pt x="9109" y="9744"/>
                  </a:moveTo>
                  <a:cubicBezTo>
                    <a:pt x="9164" y="9846"/>
                    <a:pt x="9197" y="9963"/>
                    <a:pt x="9197" y="10086"/>
                  </a:cubicBezTo>
                  <a:lnTo>
                    <a:pt x="9197" y="11012"/>
                  </a:lnTo>
                  <a:cubicBezTo>
                    <a:pt x="9197" y="11145"/>
                    <a:pt x="9087" y="11257"/>
                    <a:pt x="8952" y="11257"/>
                  </a:cubicBezTo>
                  <a:lnTo>
                    <a:pt x="8019" y="11257"/>
                  </a:lnTo>
                  <a:lnTo>
                    <a:pt x="8019" y="10875"/>
                  </a:lnTo>
                  <a:cubicBezTo>
                    <a:pt x="8019" y="10733"/>
                    <a:pt x="8081" y="10601"/>
                    <a:pt x="8190" y="10511"/>
                  </a:cubicBezTo>
                  <a:lnTo>
                    <a:pt x="9109" y="9744"/>
                  </a:lnTo>
                  <a:close/>
                  <a:moveTo>
                    <a:pt x="4816" y="1"/>
                  </a:moveTo>
                  <a:cubicBezTo>
                    <a:pt x="4745" y="1"/>
                    <a:pt x="4674" y="8"/>
                    <a:pt x="4603" y="21"/>
                  </a:cubicBezTo>
                  <a:lnTo>
                    <a:pt x="493" y="804"/>
                  </a:lnTo>
                  <a:cubicBezTo>
                    <a:pt x="339" y="833"/>
                    <a:pt x="231" y="964"/>
                    <a:pt x="231" y="1121"/>
                  </a:cubicBezTo>
                  <a:cubicBezTo>
                    <a:pt x="231" y="1279"/>
                    <a:pt x="338" y="1409"/>
                    <a:pt x="493" y="1438"/>
                  </a:cubicBezTo>
                  <a:lnTo>
                    <a:pt x="2263" y="1774"/>
                  </a:lnTo>
                  <a:lnTo>
                    <a:pt x="2107" y="2718"/>
                  </a:lnTo>
                  <a:cubicBezTo>
                    <a:pt x="2092" y="2802"/>
                    <a:pt x="2104" y="2886"/>
                    <a:pt x="2134" y="2959"/>
                  </a:cubicBezTo>
                  <a:cubicBezTo>
                    <a:pt x="2039" y="3327"/>
                    <a:pt x="2020" y="3705"/>
                    <a:pt x="2082" y="4085"/>
                  </a:cubicBezTo>
                  <a:lnTo>
                    <a:pt x="2163" y="4596"/>
                  </a:lnTo>
                  <a:cubicBezTo>
                    <a:pt x="1848" y="4654"/>
                    <a:pt x="1609" y="4929"/>
                    <a:pt x="1609" y="5261"/>
                  </a:cubicBezTo>
                  <a:lnTo>
                    <a:pt x="1609" y="5721"/>
                  </a:lnTo>
                  <a:cubicBezTo>
                    <a:pt x="1609" y="6093"/>
                    <a:pt x="1913" y="6395"/>
                    <a:pt x="2285" y="6395"/>
                  </a:cubicBezTo>
                  <a:lnTo>
                    <a:pt x="2451" y="6395"/>
                  </a:lnTo>
                  <a:lnTo>
                    <a:pt x="2477" y="6563"/>
                  </a:lnTo>
                  <a:cubicBezTo>
                    <a:pt x="2521" y="6835"/>
                    <a:pt x="2661" y="7081"/>
                    <a:pt x="2872" y="7256"/>
                  </a:cubicBezTo>
                  <a:lnTo>
                    <a:pt x="2989" y="7353"/>
                  </a:lnTo>
                  <a:lnTo>
                    <a:pt x="2989" y="7805"/>
                  </a:lnTo>
                  <a:cubicBezTo>
                    <a:pt x="2985" y="7804"/>
                    <a:pt x="2979" y="7804"/>
                    <a:pt x="2974" y="7804"/>
                  </a:cubicBezTo>
                  <a:cubicBezTo>
                    <a:pt x="2962" y="7804"/>
                    <a:pt x="2950" y="7805"/>
                    <a:pt x="2939" y="7806"/>
                  </a:cubicBezTo>
                  <a:cubicBezTo>
                    <a:pt x="2881" y="7817"/>
                    <a:pt x="2829" y="7850"/>
                    <a:pt x="2796" y="7899"/>
                  </a:cubicBezTo>
                  <a:lnTo>
                    <a:pt x="2380" y="8524"/>
                  </a:lnTo>
                  <a:lnTo>
                    <a:pt x="810" y="8995"/>
                  </a:lnTo>
                  <a:cubicBezTo>
                    <a:pt x="325" y="9139"/>
                    <a:pt x="1" y="9578"/>
                    <a:pt x="1" y="10082"/>
                  </a:cubicBezTo>
                  <a:lnTo>
                    <a:pt x="1" y="11008"/>
                  </a:lnTo>
                  <a:cubicBezTo>
                    <a:pt x="1" y="11381"/>
                    <a:pt x="305" y="11684"/>
                    <a:pt x="675" y="11684"/>
                  </a:cubicBezTo>
                  <a:lnTo>
                    <a:pt x="8952" y="11684"/>
                  </a:lnTo>
                  <a:cubicBezTo>
                    <a:pt x="9326" y="11684"/>
                    <a:pt x="9627" y="11380"/>
                    <a:pt x="9627" y="11008"/>
                  </a:cubicBezTo>
                  <a:lnTo>
                    <a:pt x="9627" y="10082"/>
                  </a:lnTo>
                  <a:cubicBezTo>
                    <a:pt x="9630" y="9581"/>
                    <a:pt x="9304" y="9144"/>
                    <a:pt x="8819" y="8999"/>
                  </a:cubicBezTo>
                  <a:lnTo>
                    <a:pt x="7249" y="8529"/>
                  </a:lnTo>
                  <a:lnTo>
                    <a:pt x="6832" y="7902"/>
                  </a:lnTo>
                  <a:cubicBezTo>
                    <a:pt x="6799" y="7853"/>
                    <a:pt x="6747" y="7819"/>
                    <a:pt x="6689" y="7809"/>
                  </a:cubicBezTo>
                  <a:cubicBezTo>
                    <a:pt x="6679" y="7808"/>
                    <a:pt x="6669" y="7807"/>
                    <a:pt x="6659" y="7807"/>
                  </a:cubicBezTo>
                  <a:cubicBezTo>
                    <a:pt x="6652" y="7807"/>
                    <a:pt x="6645" y="7807"/>
                    <a:pt x="6638" y="7808"/>
                  </a:cubicBezTo>
                  <a:lnTo>
                    <a:pt x="6638" y="7358"/>
                  </a:lnTo>
                  <a:lnTo>
                    <a:pt x="6755" y="7259"/>
                  </a:lnTo>
                  <a:cubicBezTo>
                    <a:pt x="6968" y="7084"/>
                    <a:pt x="7107" y="6838"/>
                    <a:pt x="7150" y="6568"/>
                  </a:cubicBezTo>
                  <a:lnTo>
                    <a:pt x="7178" y="6398"/>
                  </a:lnTo>
                  <a:lnTo>
                    <a:pt x="7344" y="6398"/>
                  </a:lnTo>
                  <a:cubicBezTo>
                    <a:pt x="7716" y="6398"/>
                    <a:pt x="8019" y="6094"/>
                    <a:pt x="8019" y="5724"/>
                  </a:cubicBezTo>
                  <a:lnTo>
                    <a:pt x="8019" y="5264"/>
                  </a:lnTo>
                  <a:cubicBezTo>
                    <a:pt x="8019" y="4934"/>
                    <a:pt x="7780" y="4659"/>
                    <a:pt x="7466" y="4601"/>
                  </a:cubicBezTo>
                  <a:lnTo>
                    <a:pt x="7547" y="4088"/>
                  </a:lnTo>
                  <a:cubicBezTo>
                    <a:pt x="7608" y="3708"/>
                    <a:pt x="7590" y="3330"/>
                    <a:pt x="7493" y="2964"/>
                  </a:cubicBezTo>
                  <a:cubicBezTo>
                    <a:pt x="7525" y="2889"/>
                    <a:pt x="7535" y="2806"/>
                    <a:pt x="7521" y="2721"/>
                  </a:cubicBezTo>
                  <a:lnTo>
                    <a:pt x="7366" y="1778"/>
                  </a:lnTo>
                  <a:lnTo>
                    <a:pt x="8278" y="1605"/>
                  </a:lnTo>
                  <a:lnTo>
                    <a:pt x="8278" y="2784"/>
                  </a:lnTo>
                  <a:cubicBezTo>
                    <a:pt x="8010" y="2874"/>
                    <a:pt x="7818" y="3127"/>
                    <a:pt x="7818" y="3424"/>
                  </a:cubicBezTo>
                  <a:lnTo>
                    <a:pt x="7818" y="4346"/>
                  </a:lnTo>
                  <a:cubicBezTo>
                    <a:pt x="7818" y="4465"/>
                    <a:pt x="7915" y="4560"/>
                    <a:pt x="8033" y="4560"/>
                  </a:cubicBezTo>
                  <a:lnTo>
                    <a:pt x="8954" y="4560"/>
                  </a:lnTo>
                  <a:cubicBezTo>
                    <a:pt x="9074" y="4560"/>
                    <a:pt x="9169" y="4465"/>
                    <a:pt x="9169" y="4346"/>
                  </a:cubicBezTo>
                  <a:lnTo>
                    <a:pt x="9169" y="3424"/>
                  </a:lnTo>
                  <a:cubicBezTo>
                    <a:pt x="9169" y="3127"/>
                    <a:pt x="8975" y="2874"/>
                    <a:pt x="8711" y="2784"/>
                  </a:cubicBezTo>
                  <a:lnTo>
                    <a:pt x="8711" y="1519"/>
                  </a:lnTo>
                  <a:lnTo>
                    <a:pt x="9139" y="1438"/>
                  </a:lnTo>
                  <a:cubicBezTo>
                    <a:pt x="9292" y="1409"/>
                    <a:pt x="9401" y="1279"/>
                    <a:pt x="9401" y="1121"/>
                  </a:cubicBezTo>
                  <a:cubicBezTo>
                    <a:pt x="9401" y="964"/>
                    <a:pt x="9294" y="833"/>
                    <a:pt x="9139" y="804"/>
                  </a:cubicBezTo>
                  <a:lnTo>
                    <a:pt x="5029" y="21"/>
                  </a:lnTo>
                  <a:cubicBezTo>
                    <a:pt x="4958" y="8"/>
                    <a:pt x="4887" y="1"/>
                    <a:pt x="4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3"/>
            <p:cNvSpPr/>
            <p:nvPr/>
          </p:nvSpPr>
          <p:spPr>
            <a:xfrm>
              <a:off x="2427181" y="2806721"/>
              <a:ext cx="98621" cy="98594"/>
            </a:xfrm>
            <a:custGeom>
              <a:rect b="b" l="l" r="r" t="t"/>
              <a:pathLst>
                <a:path extrusionOk="0" h="3653" w="3654">
                  <a:moveTo>
                    <a:pt x="1946" y="1250"/>
                  </a:moveTo>
                  <a:cubicBezTo>
                    <a:pt x="2021" y="1250"/>
                    <a:pt x="2078" y="1289"/>
                    <a:pt x="2102" y="1309"/>
                  </a:cubicBezTo>
                  <a:cubicBezTo>
                    <a:pt x="2181" y="1373"/>
                    <a:pt x="2217" y="1469"/>
                    <a:pt x="2201" y="1567"/>
                  </a:cubicBezTo>
                  <a:lnTo>
                    <a:pt x="2152" y="1868"/>
                  </a:lnTo>
                  <a:cubicBezTo>
                    <a:pt x="2120" y="2049"/>
                    <a:pt x="1984" y="2225"/>
                    <a:pt x="1801" y="2324"/>
                  </a:cubicBezTo>
                  <a:cubicBezTo>
                    <a:pt x="1718" y="2370"/>
                    <a:pt x="1631" y="2394"/>
                    <a:pt x="1559" y="2394"/>
                  </a:cubicBezTo>
                  <a:cubicBezTo>
                    <a:pt x="1526" y="2394"/>
                    <a:pt x="1497" y="2389"/>
                    <a:pt x="1471" y="2379"/>
                  </a:cubicBezTo>
                  <a:cubicBezTo>
                    <a:pt x="1386" y="2344"/>
                    <a:pt x="1324" y="2278"/>
                    <a:pt x="1295" y="2191"/>
                  </a:cubicBezTo>
                  <a:cubicBezTo>
                    <a:pt x="1248" y="2055"/>
                    <a:pt x="1283" y="1880"/>
                    <a:pt x="1392" y="1693"/>
                  </a:cubicBezTo>
                  <a:cubicBezTo>
                    <a:pt x="1523" y="1469"/>
                    <a:pt x="1680" y="1330"/>
                    <a:pt x="1868" y="1262"/>
                  </a:cubicBezTo>
                  <a:cubicBezTo>
                    <a:pt x="1895" y="1253"/>
                    <a:pt x="1920" y="1250"/>
                    <a:pt x="1946" y="1250"/>
                  </a:cubicBezTo>
                  <a:close/>
                  <a:moveTo>
                    <a:pt x="1826" y="1"/>
                  </a:moveTo>
                  <a:cubicBezTo>
                    <a:pt x="820" y="1"/>
                    <a:pt x="1" y="822"/>
                    <a:pt x="1" y="1827"/>
                  </a:cubicBezTo>
                  <a:cubicBezTo>
                    <a:pt x="1" y="2833"/>
                    <a:pt x="820" y="3653"/>
                    <a:pt x="1826" y="3653"/>
                  </a:cubicBezTo>
                  <a:cubicBezTo>
                    <a:pt x="1913" y="3653"/>
                    <a:pt x="2001" y="3647"/>
                    <a:pt x="2086" y="3634"/>
                  </a:cubicBezTo>
                  <a:cubicBezTo>
                    <a:pt x="2204" y="3618"/>
                    <a:pt x="2286" y="3508"/>
                    <a:pt x="2269" y="3391"/>
                  </a:cubicBezTo>
                  <a:cubicBezTo>
                    <a:pt x="2254" y="3282"/>
                    <a:pt x="2161" y="3205"/>
                    <a:pt x="2055" y="3205"/>
                  </a:cubicBezTo>
                  <a:cubicBezTo>
                    <a:pt x="2045" y="3205"/>
                    <a:pt x="2036" y="3205"/>
                    <a:pt x="2026" y="3207"/>
                  </a:cubicBezTo>
                  <a:cubicBezTo>
                    <a:pt x="1961" y="3217"/>
                    <a:pt x="1893" y="3221"/>
                    <a:pt x="1826" y="3221"/>
                  </a:cubicBezTo>
                  <a:cubicBezTo>
                    <a:pt x="1057" y="3221"/>
                    <a:pt x="431" y="2596"/>
                    <a:pt x="431" y="1827"/>
                  </a:cubicBezTo>
                  <a:cubicBezTo>
                    <a:pt x="431" y="1058"/>
                    <a:pt x="1057" y="432"/>
                    <a:pt x="1826" y="432"/>
                  </a:cubicBezTo>
                  <a:cubicBezTo>
                    <a:pt x="2594" y="432"/>
                    <a:pt x="3221" y="1058"/>
                    <a:pt x="3221" y="1829"/>
                  </a:cubicBezTo>
                  <a:cubicBezTo>
                    <a:pt x="3221" y="2111"/>
                    <a:pt x="3121" y="2317"/>
                    <a:pt x="2939" y="2409"/>
                  </a:cubicBezTo>
                  <a:cubicBezTo>
                    <a:pt x="2873" y="2443"/>
                    <a:pt x="2806" y="2458"/>
                    <a:pt x="2744" y="2458"/>
                  </a:cubicBezTo>
                  <a:cubicBezTo>
                    <a:pt x="2676" y="2458"/>
                    <a:pt x="2615" y="2440"/>
                    <a:pt x="2576" y="2411"/>
                  </a:cubicBezTo>
                  <a:cubicBezTo>
                    <a:pt x="2529" y="2379"/>
                    <a:pt x="2513" y="2337"/>
                    <a:pt x="2522" y="2276"/>
                  </a:cubicBezTo>
                  <a:lnTo>
                    <a:pt x="2577" y="1937"/>
                  </a:lnTo>
                  <a:lnTo>
                    <a:pt x="2577" y="1936"/>
                  </a:lnTo>
                  <a:lnTo>
                    <a:pt x="2626" y="1632"/>
                  </a:lnTo>
                  <a:cubicBezTo>
                    <a:pt x="2665" y="1388"/>
                    <a:pt x="2570" y="1136"/>
                    <a:pt x="2380" y="976"/>
                  </a:cubicBezTo>
                  <a:cubicBezTo>
                    <a:pt x="2254" y="871"/>
                    <a:pt x="2101" y="816"/>
                    <a:pt x="1945" y="816"/>
                  </a:cubicBezTo>
                  <a:cubicBezTo>
                    <a:pt x="1872" y="816"/>
                    <a:pt x="1798" y="828"/>
                    <a:pt x="1726" y="853"/>
                  </a:cubicBezTo>
                  <a:cubicBezTo>
                    <a:pt x="1442" y="953"/>
                    <a:pt x="1205" y="1162"/>
                    <a:pt x="1023" y="1473"/>
                  </a:cubicBezTo>
                  <a:cubicBezTo>
                    <a:pt x="849" y="1767"/>
                    <a:pt x="800" y="2071"/>
                    <a:pt x="887" y="2327"/>
                  </a:cubicBezTo>
                  <a:cubicBezTo>
                    <a:pt x="958" y="2534"/>
                    <a:pt x="1107" y="2693"/>
                    <a:pt x="1309" y="2777"/>
                  </a:cubicBezTo>
                  <a:cubicBezTo>
                    <a:pt x="1387" y="2808"/>
                    <a:pt x="1472" y="2824"/>
                    <a:pt x="1561" y="2824"/>
                  </a:cubicBezTo>
                  <a:cubicBezTo>
                    <a:pt x="1705" y="2824"/>
                    <a:pt x="1860" y="2783"/>
                    <a:pt x="2008" y="2700"/>
                  </a:cubicBezTo>
                  <a:cubicBezTo>
                    <a:pt x="2065" y="2670"/>
                    <a:pt x="2120" y="2634"/>
                    <a:pt x="2170" y="2596"/>
                  </a:cubicBezTo>
                  <a:cubicBezTo>
                    <a:pt x="2208" y="2660"/>
                    <a:pt x="2260" y="2715"/>
                    <a:pt x="2325" y="2762"/>
                  </a:cubicBezTo>
                  <a:cubicBezTo>
                    <a:pt x="2443" y="2846"/>
                    <a:pt x="2591" y="2888"/>
                    <a:pt x="2744" y="2888"/>
                  </a:cubicBezTo>
                  <a:cubicBezTo>
                    <a:pt x="2876" y="2888"/>
                    <a:pt x="3012" y="2856"/>
                    <a:pt x="3136" y="2793"/>
                  </a:cubicBezTo>
                  <a:cubicBezTo>
                    <a:pt x="3463" y="2625"/>
                    <a:pt x="3651" y="2272"/>
                    <a:pt x="3651" y="1827"/>
                  </a:cubicBezTo>
                  <a:cubicBezTo>
                    <a:pt x="3654" y="822"/>
                    <a:pt x="2833"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3"/>
            <p:cNvSpPr/>
            <p:nvPr/>
          </p:nvSpPr>
          <p:spPr>
            <a:xfrm>
              <a:off x="2377142" y="2781917"/>
              <a:ext cx="173519" cy="148229"/>
            </a:xfrm>
            <a:custGeom>
              <a:rect b="b" l="l" r="r" t="t"/>
              <a:pathLst>
                <a:path extrusionOk="0" h="5492" w="6429">
                  <a:moveTo>
                    <a:pt x="3678" y="432"/>
                  </a:moveTo>
                  <a:cubicBezTo>
                    <a:pt x="4954" y="432"/>
                    <a:pt x="5993" y="1470"/>
                    <a:pt x="5993" y="2746"/>
                  </a:cubicBezTo>
                  <a:cubicBezTo>
                    <a:pt x="5993" y="4022"/>
                    <a:pt x="4958" y="5062"/>
                    <a:pt x="3680" y="5062"/>
                  </a:cubicBezTo>
                  <a:cubicBezTo>
                    <a:pt x="2722" y="5062"/>
                    <a:pt x="1877" y="4483"/>
                    <a:pt x="1525" y="3589"/>
                  </a:cubicBezTo>
                  <a:cubicBezTo>
                    <a:pt x="1493" y="3506"/>
                    <a:pt x="1413" y="3451"/>
                    <a:pt x="1325" y="3451"/>
                  </a:cubicBezTo>
                  <a:lnTo>
                    <a:pt x="690" y="3451"/>
                  </a:lnTo>
                  <a:lnTo>
                    <a:pt x="1325" y="2690"/>
                  </a:lnTo>
                  <a:cubicBezTo>
                    <a:pt x="1354" y="2655"/>
                    <a:pt x="1370" y="2613"/>
                    <a:pt x="1373" y="2568"/>
                  </a:cubicBezTo>
                  <a:cubicBezTo>
                    <a:pt x="1419" y="1990"/>
                    <a:pt x="1677" y="1451"/>
                    <a:pt x="2104" y="1053"/>
                  </a:cubicBezTo>
                  <a:cubicBezTo>
                    <a:pt x="2534" y="652"/>
                    <a:pt x="3092" y="432"/>
                    <a:pt x="3678" y="432"/>
                  </a:cubicBezTo>
                  <a:close/>
                  <a:moveTo>
                    <a:pt x="3680" y="1"/>
                  </a:moveTo>
                  <a:cubicBezTo>
                    <a:pt x="2984" y="1"/>
                    <a:pt x="2319" y="261"/>
                    <a:pt x="1811" y="736"/>
                  </a:cubicBezTo>
                  <a:cubicBezTo>
                    <a:pt x="1322" y="1192"/>
                    <a:pt x="1018" y="1803"/>
                    <a:pt x="952" y="2464"/>
                  </a:cubicBezTo>
                  <a:lnTo>
                    <a:pt x="66" y="3528"/>
                  </a:lnTo>
                  <a:cubicBezTo>
                    <a:pt x="11" y="3593"/>
                    <a:pt x="1" y="3681"/>
                    <a:pt x="37" y="3757"/>
                  </a:cubicBezTo>
                  <a:cubicBezTo>
                    <a:pt x="73" y="3833"/>
                    <a:pt x="149" y="3883"/>
                    <a:pt x="232" y="3883"/>
                  </a:cubicBezTo>
                  <a:lnTo>
                    <a:pt x="1183" y="3883"/>
                  </a:lnTo>
                  <a:cubicBezTo>
                    <a:pt x="1387" y="4333"/>
                    <a:pt x="1709" y="4716"/>
                    <a:pt x="2117" y="5001"/>
                  </a:cubicBezTo>
                  <a:cubicBezTo>
                    <a:pt x="2579" y="5323"/>
                    <a:pt x="3120" y="5492"/>
                    <a:pt x="3681" y="5492"/>
                  </a:cubicBezTo>
                  <a:cubicBezTo>
                    <a:pt x="5197" y="5492"/>
                    <a:pt x="6428" y="4260"/>
                    <a:pt x="6428" y="2746"/>
                  </a:cubicBezTo>
                  <a:cubicBezTo>
                    <a:pt x="6428" y="1231"/>
                    <a:pt x="5194" y="1"/>
                    <a:pt x="36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43"/>
          <p:cNvGrpSpPr/>
          <p:nvPr/>
        </p:nvGrpSpPr>
        <p:grpSpPr>
          <a:xfrm>
            <a:off x="7229242" y="3206605"/>
            <a:ext cx="148256" cy="371760"/>
            <a:chOff x="7229242" y="3206605"/>
            <a:chExt cx="148256" cy="371760"/>
          </a:xfrm>
        </p:grpSpPr>
        <p:sp>
          <p:nvSpPr>
            <p:cNvPr id="5135" name="Google Shape;5135;p43"/>
            <p:cNvSpPr/>
            <p:nvPr/>
          </p:nvSpPr>
          <p:spPr>
            <a:xfrm>
              <a:off x="7229242" y="3206605"/>
              <a:ext cx="148256" cy="371760"/>
            </a:xfrm>
            <a:custGeom>
              <a:rect b="b" l="l" r="r" t="t"/>
              <a:pathLst>
                <a:path extrusionOk="0" h="13774" w="5493">
                  <a:moveTo>
                    <a:pt x="4587" y="431"/>
                  </a:moveTo>
                  <a:cubicBezTo>
                    <a:pt x="4848" y="431"/>
                    <a:pt x="5061" y="644"/>
                    <a:pt x="5061" y="904"/>
                  </a:cubicBezTo>
                  <a:lnTo>
                    <a:pt x="5061" y="12865"/>
                  </a:lnTo>
                  <a:cubicBezTo>
                    <a:pt x="5061" y="13126"/>
                    <a:pt x="4847" y="13339"/>
                    <a:pt x="4587" y="13339"/>
                  </a:cubicBezTo>
                  <a:lnTo>
                    <a:pt x="907" y="13339"/>
                  </a:lnTo>
                  <a:cubicBezTo>
                    <a:pt x="644" y="13339"/>
                    <a:pt x="433" y="13125"/>
                    <a:pt x="433" y="12865"/>
                  </a:cubicBezTo>
                  <a:lnTo>
                    <a:pt x="433" y="904"/>
                  </a:lnTo>
                  <a:cubicBezTo>
                    <a:pt x="433" y="642"/>
                    <a:pt x="646" y="431"/>
                    <a:pt x="907" y="431"/>
                  </a:cubicBezTo>
                  <a:close/>
                  <a:moveTo>
                    <a:pt x="907" y="1"/>
                  </a:moveTo>
                  <a:cubicBezTo>
                    <a:pt x="408" y="1"/>
                    <a:pt x="0" y="408"/>
                    <a:pt x="0" y="907"/>
                  </a:cubicBezTo>
                  <a:lnTo>
                    <a:pt x="0" y="12867"/>
                  </a:lnTo>
                  <a:cubicBezTo>
                    <a:pt x="0" y="13367"/>
                    <a:pt x="408" y="13773"/>
                    <a:pt x="907" y="13773"/>
                  </a:cubicBezTo>
                  <a:lnTo>
                    <a:pt x="4587" y="13773"/>
                  </a:lnTo>
                  <a:cubicBezTo>
                    <a:pt x="5086" y="13773"/>
                    <a:pt x="5493" y="13367"/>
                    <a:pt x="5493" y="12867"/>
                  </a:cubicBezTo>
                  <a:lnTo>
                    <a:pt x="5493" y="907"/>
                  </a:lnTo>
                  <a:cubicBezTo>
                    <a:pt x="5491" y="406"/>
                    <a:pt x="5086" y="1"/>
                    <a:pt x="45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3"/>
            <p:cNvSpPr/>
            <p:nvPr/>
          </p:nvSpPr>
          <p:spPr>
            <a:xfrm>
              <a:off x="7254100" y="3448678"/>
              <a:ext cx="98567" cy="98540"/>
            </a:xfrm>
            <a:custGeom>
              <a:rect b="b" l="l" r="r" t="t"/>
              <a:pathLst>
                <a:path extrusionOk="0" h="3651" w="3652">
                  <a:moveTo>
                    <a:pt x="1826" y="431"/>
                  </a:moveTo>
                  <a:cubicBezTo>
                    <a:pt x="2595" y="431"/>
                    <a:pt x="3221" y="1057"/>
                    <a:pt x="3221" y="1826"/>
                  </a:cubicBezTo>
                  <a:cubicBezTo>
                    <a:pt x="3221" y="2596"/>
                    <a:pt x="2595" y="3221"/>
                    <a:pt x="1826" y="3221"/>
                  </a:cubicBezTo>
                  <a:cubicBezTo>
                    <a:pt x="1057" y="3221"/>
                    <a:pt x="431" y="2596"/>
                    <a:pt x="431" y="1826"/>
                  </a:cubicBezTo>
                  <a:cubicBezTo>
                    <a:pt x="431" y="1057"/>
                    <a:pt x="1057" y="431"/>
                    <a:pt x="1826" y="431"/>
                  </a:cubicBezTo>
                  <a:close/>
                  <a:moveTo>
                    <a:pt x="1826" y="1"/>
                  </a:moveTo>
                  <a:cubicBezTo>
                    <a:pt x="820" y="1"/>
                    <a:pt x="1" y="820"/>
                    <a:pt x="1" y="1826"/>
                  </a:cubicBezTo>
                  <a:cubicBezTo>
                    <a:pt x="1" y="2832"/>
                    <a:pt x="820" y="3651"/>
                    <a:pt x="1826" y="3651"/>
                  </a:cubicBezTo>
                  <a:cubicBezTo>
                    <a:pt x="2832" y="3651"/>
                    <a:pt x="3651" y="2832"/>
                    <a:pt x="3651" y="1826"/>
                  </a:cubicBezTo>
                  <a:cubicBezTo>
                    <a:pt x="3651" y="820"/>
                    <a:pt x="2832"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3"/>
            <p:cNvSpPr/>
            <p:nvPr/>
          </p:nvSpPr>
          <p:spPr>
            <a:xfrm>
              <a:off x="7254100" y="3281070"/>
              <a:ext cx="98567" cy="110956"/>
            </a:xfrm>
            <a:custGeom>
              <a:rect b="b" l="l" r="r" t="t"/>
              <a:pathLst>
                <a:path extrusionOk="0" h="4111" w="3652">
                  <a:moveTo>
                    <a:pt x="3207" y="433"/>
                  </a:moveTo>
                  <a:cubicBezTo>
                    <a:pt x="3214" y="433"/>
                    <a:pt x="3221" y="439"/>
                    <a:pt x="3221" y="448"/>
                  </a:cubicBezTo>
                  <a:lnTo>
                    <a:pt x="3221" y="3668"/>
                  </a:lnTo>
                  <a:cubicBezTo>
                    <a:pt x="3221" y="3674"/>
                    <a:pt x="3214" y="3682"/>
                    <a:pt x="3207" y="3682"/>
                  </a:cubicBezTo>
                  <a:lnTo>
                    <a:pt x="445" y="3682"/>
                  </a:lnTo>
                  <a:cubicBezTo>
                    <a:pt x="438" y="3682"/>
                    <a:pt x="431" y="3675"/>
                    <a:pt x="431" y="3668"/>
                  </a:cubicBezTo>
                  <a:lnTo>
                    <a:pt x="431" y="448"/>
                  </a:lnTo>
                  <a:cubicBezTo>
                    <a:pt x="431" y="440"/>
                    <a:pt x="438" y="433"/>
                    <a:pt x="445" y="433"/>
                  </a:cubicBezTo>
                  <a:close/>
                  <a:moveTo>
                    <a:pt x="445" y="1"/>
                  </a:moveTo>
                  <a:cubicBezTo>
                    <a:pt x="199" y="1"/>
                    <a:pt x="1" y="199"/>
                    <a:pt x="1" y="445"/>
                  </a:cubicBezTo>
                  <a:lnTo>
                    <a:pt x="1" y="3665"/>
                  </a:lnTo>
                  <a:cubicBezTo>
                    <a:pt x="1" y="3911"/>
                    <a:pt x="199" y="4111"/>
                    <a:pt x="445" y="4111"/>
                  </a:cubicBezTo>
                  <a:lnTo>
                    <a:pt x="3207" y="4111"/>
                  </a:lnTo>
                  <a:cubicBezTo>
                    <a:pt x="3453" y="4111"/>
                    <a:pt x="3651" y="3911"/>
                    <a:pt x="3651" y="3665"/>
                  </a:cubicBezTo>
                  <a:lnTo>
                    <a:pt x="3651" y="445"/>
                  </a:lnTo>
                  <a:cubicBezTo>
                    <a:pt x="3651" y="200"/>
                    <a:pt x="3450" y="1"/>
                    <a:pt x="3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3"/>
            <p:cNvSpPr/>
            <p:nvPr/>
          </p:nvSpPr>
          <p:spPr>
            <a:xfrm>
              <a:off x="7254100" y="3231408"/>
              <a:ext cx="98513" cy="36437"/>
            </a:xfrm>
            <a:custGeom>
              <a:rect b="b" l="l" r="r" t="t"/>
              <a:pathLst>
                <a:path extrusionOk="0" h="1350" w="3650">
                  <a:moveTo>
                    <a:pt x="2975" y="432"/>
                  </a:moveTo>
                  <a:cubicBezTo>
                    <a:pt x="3108" y="432"/>
                    <a:pt x="3218" y="544"/>
                    <a:pt x="3218" y="677"/>
                  </a:cubicBezTo>
                  <a:cubicBezTo>
                    <a:pt x="3221" y="810"/>
                    <a:pt x="3110" y="921"/>
                    <a:pt x="2975" y="921"/>
                  </a:cubicBezTo>
                  <a:lnTo>
                    <a:pt x="675" y="921"/>
                  </a:lnTo>
                  <a:cubicBezTo>
                    <a:pt x="541" y="921"/>
                    <a:pt x="431" y="810"/>
                    <a:pt x="431" y="677"/>
                  </a:cubicBezTo>
                  <a:cubicBezTo>
                    <a:pt x="431" y="544"/>
                    <a:pt x="541" y="432"/>
                    <a:pt x="675" y="432"/>
                  </a:cubicBezTo>
                  <a:close/>
                  <a:moveTo>
                    <a:pt x="675" y="1"/>
                  </a:moveTo>
                  <a:cubicBezTo>
                    <a:pt x="302" y="1"/>
                    <a:pt x="1" y="305"/>
                    <a:pt x="1" y="675"/>
                  </a:cubicBezTo>
                  <a:cubicBezTo>
                    <a:pt x="1" y="1046"/>
                    <a:pt x="305" y="1350"/>
                    <a:pt x="675" y="1350"/>
                  </a:cubicBezTo>
                  <a:lnTo>
                    <a:pt x="2975" y="1350"/>
                  </a:lnTo>
                  <a:cubicBezTo>
                    <a:pt x="3347" y="1350"/>
                    <a:pt x="3650" y="1046"/>
                    <a:pt x="3650" y="675"/>
                  </a:cubicBezTo>
                  <a:cubicBezTo>
                    <a:pt x="3650" y="305"/>
                    <a:pt x="3347" y="1"/>
                    <a:pt x="29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3"/>
            <p:cNvSpPr/>
            <p:nvPr/>
          </p:nvSpPr>
          <p:spPr>
            <a:xfrm>
              <a:off x="7278958" y="3318343"/>
              <a:ext cx="48852" cy="48798"/>
            </a:xfrm>
            <a:custGeom>
              <a:rect b="b" l="l" r="r" t="t"/>
              <a:pathLst>
                <a:path extrusionOk="0" h="1808" w="1810">
                  <a:moveTo>
                    <a:pt x="216" y="0"/>
                  </a:moveTo>
                  <a:cubicBezTo>
                    <a:pt x="96" y="0"/>
                    <a:pt x="0" y="96"/>
                    <a:pt x="0" y="214"/>
                  </a:cubicBezTo>
                  <a:cubicBezTo>
                    <a:pt x="0" y="640"/>
                    <a:pt x="296" y="999"/>
                    <a:pt x="689" y="1094"/>
                  </a:cubicBezTo>
                  <a:lnTo>
                    <a:pt x="689" y="1378"/>
                  </a:lnTo>
                  <a:lnTo>
                    <a:pt x="675" y="1378"/>
                  </a:lnTo>
                  <a:cubicBezTo>
                    <a:pt x="556" y="1378"/>
                    <a:pt x="459" y="1474"/>
                    <a:pt x="459" y="1594"/>
                  </a:cubicBezTo>
                  <a:cubicBezTo>
                    <a:pt x="459" y="1712"/>
                    <a:pt x="556" y="1808"/>
                    <a:pt x="675" y="1808"/>
                  </a:cubicBezTo>
                  <a:lnTo>
                    <a:pt x="1135" y="1808"/>
                  </a:lnTo>
                  <a:cubicBezTo>
                    <a:pt x="1254" y="1808"/>
                    <a:pt x="1349" y="1712"/>
                    <a:pt x="1349" y="1594"/>
                  </a:cubicBezTo>
                  <a:cubicBezTo>
                    <a:pt x="1349" y="1474"/>
                    <a:pt x="1254" y="1378"/>
                    <a:pt x="1135" y="1378"/>
                  </a:cubicBezTo>
                  <a:lnTo>
                    <a:pt x="1121" y="1378"/>
                  </a:lnTo>
                  <a:lnTo>
                    <a:pt x="1121" y="1094"/>
                  </a:lnTo>
                  <a:cubicBezTo>
                    <a:pt x="1516" y="999"/>
                    <a:pt x="1810" y="640"/>
                    <a:pt x="1810" y="214"/>
                  </a:cubicBezTo>
                  <a:cubicBezTo>
                    <a:pt x="1810" y="96"/>
                    <a:pt x="1714" y="0"/>
                    <a:pt x="1594" y="0"/>
                  </a:cubicBezTo>
                  <a:cubicBezTo>
                    <a:pt x="1475" y="0"/>
                    <a:pt x="1378" y="96"/>
                    <a:pt x="1378" y="214"/>
                  </a:cubicBezTo>
                  <a:cubicBezTo>
                    <a:pt x="1378" y="478"/>
                    <a:pt x="1166" y="689"/>
                    <a:pt x="905" y="689"/>
                  </a:cubicBezTo>
                  <a:cubicBezTo>
                    <a:pt x="643" y="689"/>
                    <a:pt x="430" y="475"/>
                    <a:pt x="430" y="214"/>
                  </a:cubicBezTo>
                  <a:cubicBezTo>
                    <a:pt x="430" y="96"/>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3"/>
            <p:cNvSpPr/>
            <p:nvPr/>
          </p:nvSpPr>
          <p:spPr>
            <a:xfrm>
              <a:off x="7297554" y="3305901"/>
              <a:ext cx="11660" cy="24075"/>
            </a:xfrm>
            <a:custGeom>
              <a:rect b="b" l="l" r="r" t="t"/>
              <a:pathLst>
                <a:path extrusionOk="0" h="892" w="432">
                  <a:moveTo>
                    <a:pt x="216" y="1"/>
                  </a:moveTo>
                  <a:cubicBezTo>
                    <a:pt x="96" y="1"/>
                    <a:pt x="0" y="97"/>
                    <a:pt x="0" y="217"/>
                  </a:cubicBezTo>
                  <a:lnTo>
                    <a:pt x="0" y="675"/>
                  </a:lnTo>
                  <a:cubicBezTo>
                    <a:pt x="0" y="796"/>
                    <a:pt x="96" y="891"/>
                    <a:pt x="216" y="891"/>
                  </a:cubicBezTo>
                  <a:cubicBezTo>
                    <a:pt x="335" y="891"/>
                    <a:pt x="432" y="796"/>
                    <a:pt x="432" y="675"/>
                  </a:cubicBezTo>
                  <a:lnTo>
                    <a:pt x="432" y="217"/>
                  </a:lnTo>
                  <a:cubicBezTo>
                    <a:pt x="432" y="97"/>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3"/>
            <p:cNvSpPr/>
            <p:nvPr/>
          </p:nvSpPr>
          <p:spPr>
            <a:xfrm>
              <a:off x="7278904" y="3473536"/>
              <a:ext cx="48933" cy="48960"/>
            </a:xfrm>
            <a:custGeom>
              <a:rect b="b" l="l" r="r" t="t"/>
              <a:pathLst>
                <a:path extrusionOk="0" h="1814" w="1813">
                  <a:moveTo>
                    <a:pt x="907" y="432"/>
                  </a:moveTo>
                  <a:cubicBezTo>
                    <a:pt x="1169" y="432"/>
                    <a:pt x="1380" y="644"/>
                    <a:pt x="1380" y="905"/>
                  </a:cubicBezTo>
                  <a:cubicBezTo>
                    <a:pt x="1380" y="1165"/>
                    <a:pt x="1168" y="1380"/>
                    <a:pt x="907" y="1380"/>
                  </a:cubicBezTo>
                  <a:cubicBezTo>
                    <a:pt x="645" y="1380"/>
                    <a:pt x="432" y="1165"/>
                    <a:pt x="432" y="905"/>
                  </a:cubicBezTo>
                  <a:cubicBezTo>
                    <a:pt x="432" y="644"/>
                    <a:pt x="646" y="432"/>
                    <a:pt x="907" y="432"/>
                  </a:cubicBezTo>
                  <a:close/>
                  <a:moveTo>
                    <a:pt x="907" y="0"/>
                  </a:moveTo>
                  <a:cubicBezTo>
                    <a:pt x="408" y="0"/>
                    <a:pt x="1" y="408"/>
                    <a:pt x="1" y="908"/>
                  </a:cubicBezTo>
                  <a:cubicBezTo>
                    <a:pt x="1" y="1407"/>
                    <a:pt x="408" y="1814"/>
                    <a:pt x="907" y="1814"/>
                  </a:cubicBezTo>
                  <a:cubicBezTo>
                    <a:pt x="1406" y="1814"/>
                    <a:pt x="1813" y="1407"/>
                    <a:pt x="1813" y="908"/>
                  </a:cubicBezTo>
                  <a:cubicBezTo>
                    <a:pt x="1813" y="408"/>
                    <a:pt x="1406" y="0"/>
                    <a:pt x="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3"/>
            <p:cNvSpPr/>
            <p:nvPr/>
          </p:nvSpPr>
          <p:spPr>
            <a:xfrm>
              <a:off x="7254100" y="3405251"/>
              <a:ext cx="36437" cy="36436"/>
            </a:xfrm>
            <a:custGeom>
              <a:rect b="b" l="l" r="r" t="t"/>
              <a:pathLst>
                <a:path extrusionOk="0" h="1350" w="1350">
                  <a:moveTo>
                    <a:pt x="675" y="432"/>
                  </a:moveTo>
                  <a:cubicBezTo>
                    <a:pt x="809" y="432"/>
                    <a:pt x="920" y="543"/>
                    <a:pt x="920" y="676"/>
                  </a:cubicBezTo>
                  <a:cubicBezTo>
                    <a:pt x="920" y="810"/>
                    <a:pt x="811" y="921"/>
                    <a:pt x="675" y="921"/>
                  </a:cubicBezTo>
                  <a:cubicBezTo>
                    <a:pt x="541" y="921"/>
                    <a:pt x="431" y="810"/>
                    <a:pt x="431" y="676"/>
                  </a:cubicBezTo>
                  <a:cubicBezTo>
                    <a:pt x="431" y="543"/>
                    <a:pt x="541" y="432"/>
                    <a:pt x="675" y="432"/>
                  </a:cubicBezTo>
                  <a:close/>
                  <a:moveTo>
                    <a:pt x="675" y="0"/>
                  </a:moveTo>
                  <a:cubicBezTo>
                    <a:pt x="302" y="0"/>
                    <a:pt x="1" y="304"/>
                    <a:pt x="1" y="675"/>
                  </a:cubicBezTo>
                  <a:cubicBezTo>
                    <a:pt x="1" y="1045"/>
                    <a:pt x="305" y="1349"/>
                    <a:pt x="675" y="1349"/>
                  </a:cubicBezTo>
                  <a:cubicBezTo>
                    <a:pt x="1046" y="1349"/>
                    <a:pt x="1350" y="1045"/>
                    <a:pt x="1350" y="675"/>
                  </a:cubicBezTo>
                  <a:cubicBezTo>
                    <a:pt x="1350" y="304"/>
                    <a:pt x="1047"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3"/>
            <p:cNvSpPr/>
            <p:nvPr/>
          </p:nvSpPr>
          <p:spPr>
            <a:xfrm>
              <a:off x="7316150" y="3405251"/>
              <a:ext cx="36463" cy="36436"/>
            </a:xfrm>
            <a:custGeom>
              <a:rect b="b" l="l" r="r" t="t"/>
              <a:pathLst>
                <a:path extrusionOk="0" h="1350" w="1351">
                  <a:moveTo>
                    <a:pt x="676" y="432"/>
                  </a:moveTo>
                  <a:cubicBezTo>
                    <a:pt x="809" y="432"/>
                    <a:pt x="919" y="543"/>
                    <a:pt x="919" y="676"/>
                  </a:cubicBezTo>
                  <a:cubicBezTo>
                    <a:pt x="922" y="810"/>
                    <a:pt x="811" y="921"/>
                    <a:pt x="676" y="921"/>
                  </a:cubicBezTo>
                  <a:cubicBezTo>
                    <a:pt x="542" y="921"/>
                    <a:pt x="432" y="810"/>
                    <a:pt x="432" y="676"/>
                  </a:cubicBezTo>
                  <a:cubicBezTo>
                    <a:pt x="432" y="543"/>
                    <a:pt x="542" y="432"/>
                    <a:pt x="676" y="432"/>
                  </a:cubicBezTo>
                  <a:close/>
                  <a:moveTo>
                    <a:pt x="676" y="0"/>
                  </a:moveTo>
                  <a:cubicBezTo>
                    <a:pt x="303" y="0"/>
                    <a:pt x="0" y="304"/>
                    <a:pt x="0" y="675"/>
                  </a:cubicBezTo>
                  <a:cubicBezTo>
                    <a:pt x="0" y="1045"/>
                    <a:pt x="304" y="1349"/>
                    <a:pt x="676" y="1349"/>
                  </a:cubicBezTo>
                  <a:cubicBezTo>
                    <a:pt x="1047" y="1349"/>
                    <a:pt x="1351" y="1045"/>
                    <a:pt x="1351" y="675"/>
                  </a:cubicBezTo>
                  <a:cubicBezTo>
                    <a:pt x="1351" y="304"/>
                    <a:pt x="1048"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43"/>
          <p:cNvGrpSpPr/>
          <p:nvPr/>
        </p:nvGrpSpPr>
        <p:grpSpPr>
          <a:xfrm>
            <a:off x="6877481" y="3206605"/>
            <a:ext cx="247606" cy="371679"/>
            <a:chOff x="6877481" y="3206605"/>
            <a:chExt cx="247606" cy="371679"/>
          </a:xfrm>
        </p:grpSpPr>
        <p:sp>
          <p:nvSpPr>
            <p:cNvPr id="5145" name="Google Shape;5145;p43"/>
            <p:cNvSpPr/>
            <p:nvPr/>
          </p:nvSpPr>
          <p:spPr>
            <a:xfrm>
              <a:off x="6929923" y="3301717"/>
              <a:ext cx="139997" cy="148742"/>
            </a:xfrm>
            <a:custGeom>
              <a:rect b="b" l="l" r="r" t="t"/>
              <a:pathLst>
                <a:path extrusionOk="0" h="5511" w="5187">
                  <a:moveTo>
                    <a:pt x="3079" y="1797"/>
                  </a:moveTo>
                  <a:cubicBezTo>
                    <a:pt x="3147" y="1797"/>
                    <a:pt x="3217" y="1803"/>
                    <a:pt x="3289" y="1812"/>
                  </a:cubicBezTo>
                  <a:cubicBezTo>
                    <a:pt x="3309" y="1813"/>
                    <a:pt x="3321" y="1826"/>
                    <a:pt x="3328" y="1835"/>
                  </a:cubicBezTo>
                  <a:cubicBezTo>
                    <a:pt x="3331" y="1842"/>
                    <a:pt x="3340" y="1859"/>
                    <a:pt x="3337" y="1883"/>
                  </a:cubicBezTo>
                  <a:lnTo>
                    <a:pt x="3186" y="2823"/>
                  </a:lnTo>
                  <a:cubicBezTo>
                    <a:pt x="3133" y="3117"/>
                    <a:pt x="2906" y="3412"/>
                    <a:pt x="2609" y="3576"/>
                  </a:cubicBezTo>
                  <a:cubicBezTo>
                    <a:pt x="2477" y="3647"/>
                    <a:pt x="2345" y="3685"/>
                    <a:pt x="2233" y="3685"/>
                  </a:cubicBezTo>
                  <a:cubicBezTo>
                    <a:pt x="2179" y="3685"/>
                    <a:pt x="2129" y="3676"/>
                    <a:pt x="2086" y="3658"/>
                  </a:cubicBezTo>
                  <a:cubicBezTo>
                    <a:pt x="1949" y="3602"/>
                    <a:pt x="1845" y="3486"/>
                    <a:pt x="1794" y="3334"/>
                  </a:cubicBezTo>
                  <a:cubicBezTo>
                    <a:pt x="1714" y="3101"/>
                    <a:pt x="1767" y="2810"/>
                    <a:pt x="1942" y="2514"/>
                  </a:cubicBezTo>
                  <a:cubicBezTo>
                    <a:pt x="2225" y="2032"/>
                    <a:pt x="2599" y="1797"/>
                    <a:pt x="3079" y="1797"/>
                  </a:cubicBezTo>
                  <a:close/>
                  <a:moveTo>
                    <a:pt x="2766" y="1"/>
                  </a:moveTo>
                  <a:cubicBezTo>
                    <a:pt x="1639" y="1"/>
                    <a:pt x="570" y="810"/>
                    <a:pt x="209" y="2037"/>
                  </a:cubicBezTo>
                  <a:cubicBezTo>
                    <a:pt x="1" y="2745"/>
                    <a:pt x="54" y="3483"/>
                    <a:pt x="363" y="4120"/>
                  </a:cubicBezTo>
                  <a:cubicBezTo>
                    <a:pt x="674" y="4763"/>
                    <a:pt x="1205" y="5223"/>
                    <a:pt x="1861" y="5415"/>
                  </a:cubicBezTo>
                  <a:cubicBezTo>
                    <a:pt x="2078" y="5479"/>
                    <a:pt x="2302" y="5511"/>
                    <a:pt x="2525" y="5511"/>
                  </a:cubicBezTo>
                  <a:cubicBezTo>
                    <a:pt x="3039" y="5511"/>
                    <a:pt x="3550" y="5345"/>
                    <a:pt x="3997" y="5023"/>
                  </a:cubicBezTo>
                  <a:cubicBezTo>
                    <a:pt x="4092" y="4954"/>
                    <a:pt x="4117" y="4818"/>
                    <a:pt x="4046" y="4722"/>
                  </a:cubicBezTo>
                  <a:cubicBezTo>
                    <a:pt x="4004" y="4664"/>
                    <a:pt x="3937" y="4633"/>
                    <a:pt x="3870" y="4633"/>
                  </a:cubicBezTo>
                  <a:cubicBezTo>
                    <a:pt x="3827" y="4633"/>
                    <a:pt x="3783" y="4646"/>
                    <a:pt x="3745" y="4673"/>
                  </a:cubicBezTo>
                  <a:cubicBezTo>
                    <a:pt x="3373" y="4941"/>
                    <a:pt x="2946" y="5081"/>
                    <a:pt x="2522" y="5081"/>
                  </a:cubicBezTo>
                  <a:cubicBezTo>
                    <a:pt x="2340" y="5081"/>
                    <a:pt x="2160" y="5055"/>
                    <a:pt x="1984" y="5003"/>
                  </a:cubicBezTo>
                  <a:cubicBezTo>
                    <a:pt x="1447" y="4845"/>
                    <a:pt x="1010" y="4463"/>
                    <a:pt x="752" y="3932"/>
                  </a:cubicBezTo>
                  <a:cubicBezTo>
                    <a:pt x="491" y="3392"/>
                    <a:pt x="444" y="2763"/>
                    <a:pt x="623" y="2160"/>
                  </a:cubicBezTo>
                  <a:cubicBezTo>
                    <a:pt x="929" y="1121"/>
                    <a:pt x="1829" y="433"/>
                    <a:pt x="2769" y="433"/>
                  </a:cubicBezTo>
                  <a:cubicBezTo>
                    <a:pt x="2949" y="433"/>
                    <a:pt x="3129" y="458"/>
                    <a:pt x="3308" y="511"/>
                  </a:cubicBezTo>
                  <a:cubicBezTo>
                    <a:pt x="4212" y="778"/>
                    <a:pt x="4755" y="1745"/>
                    <a:pt x="4755" y="2524"/>
                  </a:cubicBezTo>
                  <a:cubicBezTo>
                    <a:pt x="4755" y="3301"/>
                    <a:pt x="4432" y="3583"/>
                    <a:pt x="4241" y="3682"/>
                  </a:cubicBezTo>
                  <a:cubicBezTo>
                    <a:pt x="4140" y="3734"/>
                    <a:pt x="4039" y="3756"/>
                    <a:pt x="3946" y="3756"/>
                  </a:cubicBezTo>
                  <a:cubicBezTo>
                    <a:pt x="3831" y="3756"/>
                    <a:pt x="3729" y="3722"/>
                    <a:pt x="3658" y="3673"/>
                  </a:cubicBezTo>
                  <a:cubicBezTo>
                    <a:pt x="3561" y="3602"/>
                    <a:pt x="3519" y="3505"/>
                    <a:pt x="3537" y="3381"/>
                  </a:cubicBezTo>
                  <a:lnTo>
                    <a:pt x="3765" y="1952"/>
                  </a:lnTo>
                  <a:cubicBezTo>
                    <a:pt x="3787" y="1820"/>
                    <a:pt x="3752" y="1684"/>
                    <a:pt x="3673" y="1579"/>
                  </a:cubicBezTo>
                  <a:cubicBezTo>
                    <a:pt x="3593" y="1472"/>
                    <a:pt x="3476" y="1402"/>
                    <a:pt x="3346" y="1386"/>
                  </a:cubicBezTo>
                  <a:cubicBezTo>
                    <a:pt x="3252" y="1374"/>
                    <a:pt x="3161" y="1368"/>
                    <a:pt x="3073" y="1368"/>
                  </a:cubicBezTo>
                  <a:cubicBezTo>
                    <a:pt x="2440" y="1368"/>
                    <a:pt x="1936" y="1681"/>
                    <a:pt x="1573" y="2298"/>
                  </a:cubicBezTo>
                  <a:cubicBezTo>
                    <a:pt x="1334" y="2703"/>
                    <a:pt x="1269" y="3122"/>
                    <a:pt x="1387" y="3476"/>
                  </a:cubicBezTo>
                  <a:cubicBezTo>
                    <a:pt x="1480" y="3750"/>
                    <a:pt x="1670" y="3957"/>
                    <a:pt x="1927" y="4061"/>
                  </a:cubicBezTo>
                  <a:cubicBezTo>
                    <a:pt x="2022" y="4100"/>
                    <a:pt x="2127" y="4119"/>
                    <a:pt x="2237" y="4119"/>
                  </a:cubicBezTo>
                  <a:cubicBezTo>
                    <a:pt x="2423" y="4119"/>
                    <a:pt x="2625" y="4064"/>
                    <a:pt x="2820" y="3957"/>
                  </a:cubicBezTo>
                  <a:cubicBezTo>
                    <a:pt x="2943" y="3890"/>
                    <a:pt x="3056" y="3808"/>
                    <a:pt x="3157" y="3713"/>
                  </a:cubicBezTo>
                  <a:cubicBezTo>
                    <a:pt x="3208" y="3834"/>
                    <a:pt x="3293" y="3941"/>
                    <a:pt x="3409" y="4025"/>
                  </a:cubicBezTo>
                  <a:cubicBezTo>
                    <a:pt x="3561" y="4133"/>
                    <a:pt x="3748" y="4188"/>
                    <a:pt x="3941" y="4188"/>
                  </a:cubicBezTo>
                  <a:cubicBezTo>
                    <a:pt x="4108" y="4188"/>
                    <a:pt x="4280" y="4148"/>
                    <a:pt x="4438" y="4065"/>
                  </a:cubicBezTo>
                  <a:cubicBezTo>
                    <a:pt x="4914" y="3822"/>
                    <a:pt x="5187" y="3259"/>
                    <a:pt x="5187" y="2524"/>
                  </a:cubicBezTo>
                  <a:cubicBezTo>
                    <a:pt x="5184" y="1434"/>
                    <a:pt x="4430" y="392"/>
                    <a:pt x="3429" y="97"/>
                  </a:cubicBezTo>
                  <a:cubicBezTo>
                    <a:pt x="3209" y="32"/>
                    <a:pt x="2987" y="1"/>
                    <a:pt x="2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3"/>
            <p:cNvSpPr/>
            <p:nvPr/>
          </p:nvSpPr>
          <p:spPr>
            <a:xfrm>
              <a:off x="6877481" y="3206605"/>
              <a:ext cx="247606" cy="371679"/>
            </a:xfrm>
            <a:custGeom>
              <a:rect b="b" l="l" r="r" t="t"/>
              <a:pathLst>
                <a:path extrusionOk="0" h="13771" w="9174">
                  <a:moveTo>
                    <a:pt x="8496" y="431"/>
                  </a:moveTo>
                  <a:cubicBezTo>
                    <a:pt x="8630" y="431"/>
                    <a:pt x="8740" y="541"/>
                    <a:pt x="8740" y="675"/>
                  </a:cubicBezTo>
                  <a:lnTo>
                    <a:pt x="8740" y="13095"/>
                  </a:lnTo>
                  <a:cubicBezTo>
                    <a:pt x="8740" y="13179"/>
                    <a:pt x="8700" y="13252"/>
                    <a:pt x="8632" y="13299"/>
                  </a:cubicBezTo>
                  <a:cubicBezTo>
                    <a:pt x="8590" y="13327"/>
                    <a:pt x="8544" y="13341"/>
                    <a:pt x="8496" y="13341"/>
                  </a:cubicBezTo>
                  <a:cubicBezTo>
                    <a:pt x="8466" y="13341"/>
                    <a:pt x="8436" y="13335"/>
                    <a:pt x="8406" y="13323"/>
                  </a:cubicBezTo>
                  <a:lnTo>
                    <a:pt x="4681" y="11523"/>
                  </a:lnTo>
                  <a:cubicBezTo>
                    <a:pt x="4651" y="11508"/>
                    <a:pt x="4619" y="11501"/>
                    <a:pt x="4587" y="11501"/>
                  </a:cubicBezTo>
                  <a:cubicBezTo>
                    <a:pt x="4554" y="11501"/>
                    <a:pt x="4522" y="11508"/>
                    <a:pt x="4493" y="11523"/>
                  </a:cubicBezTo>
                  <a:lnTo>
                    <a:pt x="767" y="13323"/>
                  </a:lnTo>
                  <a:cubicBezTo>
                    <a:pt x="738" y="13335"/>
                    <a:pt x="707" y="13341"/>
                    <a:pt x="677" y="13341"/>
                  </a:cubicBezTo>
                  <a:cubicBezTo>
                    <a:pt x="630" y="13341"/>
                    <a:pt x="584" y="13327"/>
                    <a:pt x="541" y="13299"/>
                  </a:cubicBezTo>
                  <a:cubicBezTo>
                    <a:pt x="473" y="13254"/>
                    <a:pt x="433" y="13180"/>
                    <a:pt x="433" y="13095"/>
                  </a:cubicBezTo>
                  <a:lnTo>
                    <a:pt x="433" y="675"/>
                  </a:lnTo>
                  <a:cubicBezTo>
                    <a:pt x="433" y="541"/>
                    <a:pt x="543" y="431"/>
                    <a:pt x="677" y="431"/>
                  </a:cubicBezTo>
                  <a:lnTo>
                    <a:pt x="922" y="431"/>
                  </a:lnTo>
                  <a:lnTo>
                    <a:pt x="922" y="12406"/>
                  </a:lnTo>
                  <a:cubicBezTo>
                    <a:pt x="922" y="12524"/>
                    <a:pt x="1018" y="12620"/>
                    <a:pt x="1136" y="12620"/>
                  </a:cubicBezTo>
                  <a:cubicBezTo>
                    <a:pt x="1256" y="12620"/>
                    <a:pt x="1352" y="12524"/>
                    <a:pt x="1352" y="12406"/>
                  </a:cubicBezTo>
                  <a:lnTo>
                    <a:pt x="1352" y="431"/>
                  </a:lnTo>
                  <a:lnTo>
                    <a:pt x="7821" y="431"/>
                  </a:lnTo>
                  <a:lnTo>
                    <a:pt x="7821" y="12406"/>
                  </a:lnTo>
                  <a:cubicBezTo>
                    <a:pt x="7821" y="12524"/>
                    <a:pt x="7917" y="12620"/>
                    <a:pt x="8037" y="12620"/>
                  </a:cubicBezTo>
                  <a:cubicBezTo>
                    <a:pt x="8156" y="12620"/>
                    <a:pt x="8253" y="12524"/>
                    <a:pt x="8253" y="12406"/>
                  </a:cubicBezTo>
                  <a:lnTo>
                    <a:pt x="8253" y="431"/>
                  </a:lnTo>
                  <a:close/>
                  <a:moveTo>
                    <a:pt x="676" y="1"/>
                  </a:moveTo>
                  <a:cubicBezTo>
                    <a:pt x="303" y="1"/>
                    <a:pt x="0" y="305"/>
                    <a:pt x="0" y="675"/>
                  </a:cubicBezTo>
                  <a:lnTo>
                    <a:pt x="0" y="13095"/>
                  </a:lnTo>
                  <a:cubicBezTo>
                    <a:pt x="0" y="13320"/>
                    <a:pt x="113" y="13533"/>
                    <a:pt x="303" y="13658"/>
                  </a:cubicBezTo>
                  <a:cubicBezTo>
                    <a:pt x="415" y="13732"/>
                    <a:pt x="545" y="13770"/>
                    <a:pt x="676" y="13770"/>
                  </a:cubicBezTo>
                  <a:cubicBezTo>
                    <a:pt x="765" y="13770"/>
                    <a:pt x="854" y="13753"/>
                    <a:pt x="938" y="13717"/>
                  </a:cubicBezTo>
                  <a:lnTo>
                    <a:pt x="948" y="13711"/>
                  </a:lnTo>
                  <a:lnTo>
                    <a:pt x="4587" y="11953"/>
                  </a:lnTo>
                  <a:lnTo>
                    <a:pt x="8225" y="13711"/>
                  </a:lnTo>
                  <a:lnTo>
                    <a:pt x="8235" y="13717"/>
                  </a:lnTo>
                  <a:cubicBezTo>
                    <a:pt x="8321" y="13753"/>
                    <a:pt x="8409" y="13769"/>
                    <a:pt x="8499" y="13769"/>
                  </a:cubicBezTo>
                  <a:cubicBezTo>
                    <a:pt x="8629" y="13769"/>
                    <a:pt x="8759" y="13731"/>
                    <a:pt x="8871" y="13658"/>
                  </a:cubicBezTo>
                  <a:cubicBezTo>
                    <a:pt x="9059" y="13533"/>
                    <a:pt x="9173" y="13320"/>
                    <a:pt x="9173" y="13095"/>
                  </a:cubicBezTo>
                  <a:lnTo>
                    <a:pt x="9173" y="675"/>
                  </a:lnTo>
                  <a:cubicBezTo>
                    <a:pt x="9173" y="302"/>
                    <a:pt x="8869" y="1"/>
                    <a:pt x="84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43"/>
          <p:cNvGrpSpPr/>
          <p:nvPr/>
        </p:nvGrpSpPr>
        <p:grpSpPr>
          <a:xfrm>
            <a:off x="6401621" y="3234539"/>
            <a:ext cx="371652" cy="315783"/>
            <a:chOff x="6401621" y="3234539"/>
            <a:chExt cx="371652" cy="315783"/>
          </a:xfrm>
        </p:grpSpPr>
        <p:sp>
          <p:nvSpPr>
            <p:cNvPr id="5148" name="Google Shape;5148;p43"/>
            <p:cNvSpPr/>
            <p:nvPr/>
          </p:nvSpPr>
          <p:spPr>
            <a:xfrm>
              <a:off x="6401621" y="3234539"/>
              <a:ext cx="371652" cy="315783"/>
            </a:xfrm>
            <a:custGeom>
              <a:rect b="b" l="l" r="r" t="t"/>
              <a:pathLst>
                <a:path extrusionOk="0" h="11700" w="13770">
                  <a:moveTo>
                    <a:pt x="1149" y="431"/>
                  </a:moveTo>
                  <a:lnTo>
                    <a:pt x="1149" y="1148"/>
                  </a:lnTo>
                  <a:lnTo>
                    <a:pt x="430" y="1148"/>
                  </a:lnTo>
                  <a:lnTo>
                    <a:pt x="430" y="675"/>
                  </a:lnTo>
                  <a:cubicBezTo>
                    <a:pt x="430" y="541"/>
                    <a:pt x="541" y="431"/>
                    <a:pt x="675" y="431"/>
                  </a:cubicBezTo>
                  <a:close/>
                  <a:moveTo>
                    <a:pt x="9888" y="431"/>
                  </a:moveTo>
                  <a:lnTo>
                    <a:pt x="9888" y="1148"/>
                  </a:lnTo>
                  <a:lnTo>
                    <a:pt x="1579" y="1148"/>
                  </a:lnTo>
                  <a:lnTo>
                    <a:pt x="1579" y="431"/>
                  </a:lnTo>
                  <a:close/>
                  <a:moveTo>
                    <a:pt x="11037" y="431"/>
                  </a:moveTo>
                  <a:lnTo>
                    <a:pt x="11037" y="1148"/>
                  </a:lnTo>
                  <a:lnTo>
                    <a:pt x="10319" y="1148"/>
                  </a:lnTo>
                  <a:lnTo>
                    <a:pt x="10319" y="431"/>
                  </a:lnTo>
                  <a:close/>
                  <a:moveTo>
                    <a:pt x="12188" y="431"/>
                  </a:moveTo>
                  <a:lnTo>
                    <a:pt x="12188" y="1148"/>
                  </a:lnTo>
                  <a:lnTo>
                    <a:pt x="11470" y="1148"/>
                  </a:lnTo>
                  <a:lnTo>
                    <a:pt x="11470" y="431"/>
                  </a:lnTo>
                  <a:close/>
                  <a:moveTo>
                    <a:pt x="13094" y="432"/>
                  </a:moveTo>
                  <a:cubicBezTo>
                    <a:pt x="13228" y="432"/>
                    <a:pt x="13338" y="544"/>
                    <a:pt x="13338" y="677"/>
                  </a:cubicBezTo>
                  <a:lnTo>
                    <a:pt x="13338" y="1151"/>
                  </a:lnTo>
                  <a:lnTo>
                    <a:pt x="12621" y="1151"/>
                  </a:lnTo>
                  <a:lnTo>
                    <a:pt x="12621" y="432"/>
                  </a:lnTo>
                  <a:close/>
                  <a:moveTo>
                    <a:pt x="4355" y="2962"/>
                  </a:moveTo>
                  <a:cubicBezTo>
                    <a:pt x="4362" y="2962"/>
                    <a:pt x="4368" y="2969"/>
                    <a:pt x="4368" y="2976"/>
                  </a:cubicBezTo>
                  <a:lnTo>
                    <a:pt x="4368" y="4597"/>
                  </a:lnTo>
                  <a:lnTo>
                    <a:pt x="4145" y="4418"/>
                  </a:lnTo>
                  <a:cubicBezTo>
                    <a:pt x="4105" y="4388"/>
                    <a:pt x="4058" y="4372"/>
                    <a:pt x="4011" y="4372"/>
                  </a:cubicBezTo>
                  <a:cubicBezTo>
                    <a:pt x="3964" y="4372"/>
                    <a:pt x="3915" y="4388"/>
                    <a:pt x="3877" y="4418"/>
                  </a:cubicBezTo>
                  <a:lnTo>
                    <a:pt x="3650" y="4597"/>
                  </a:lnTo>
                  <a:lnTo>
                    <a:pt x="3650" y="2976"/>
                  </a:lnTo>
                  <a:cubicBezTo>
                    <a:pt x="3650" y="2969"/>
                    <a:pt x="3657" y="2962"/>
                    <a:pt x="3665" y="2962"/>
                  </a:cubicBezTo>
                  <a:close/>
                  <a:moveTo>
                    <a:pt x="8034" y="6182"/>
                  </a:moveTo>
                  <a:cubicBezTo>
                    <a:pt x="9183" y="6182"/>
                    <a:pt x="10118" y="7117"/>
                    <a:pt x="10118" y="8266"/>
                  </a:cubicBezTo>
                  <a:cubicBezTo>
                    <a:pt x="10118" y="9414"/>
                    <a:pt x="9183" y="10350"/>
                    <a:pt x="8034" y="10350"/>
                  </a:cubicBezTo>
                  <a:cubicBezTo>
                    <a:pt x="6885" y="10350"/>
                    <a:pt x="5950" y="9414"/>
                    <a:pt x="5950" y="8266"/>
                  </a:cubicBezTo>
                  <a:cubicBezTo>
                    <a:pt x="5950" y="7117"/>
                    <a:pt x="6885" y="6182"/>
                    <a:pt x="8034" y="6182"/>
                  </a:cubicBezTo>
                  <a:close/>
                  <a:moveTo>
                    <a:pt x="2300" y="3189"/>
                  </a:moveTo>
                  <a:lnTo>
                    <a:pt x="2300" y="11269"/>
                  </a:lnTo>
                  <a:lnTo>
                    <a:pt x="1811" y="11269"/>
                  </a:lnTo>
                  <a:lnTo>
                    <a:pt x="1811" y="3204"/>
                  </a:lnTo>
                  <a:cubicBezTo>
                    <a:pt x="1811" y="3196"/>
                    <a:pt x="1818" y="3189"/>
                    <a:pt x="1825" y="3189"/>
                  </a:cubicBezTo>
                  <a:close/>
                  <a:moveTo>
                    <a:pt x="7804" y="3189"/>
                  </a:moveTo>
                  <a:cubicBezTo>
                    <a:pt x="7811" y="3189"/>
                    <a:pt x="7818" y="3196"/>
                    <a:pt x="7818" y="3204"/>
                  </a:cubicBezTo>
                  <a:lnTo>
                    <a:pt x="7818" y="5758"/>
                  </a:lnTo>
                  <a:cubicBezTo>
                    <a:pt x="7234" y="5809"/>
                    <a:pt x="6708" y="6059"/>
                    <a:pt x="6306" y="6438"/>
                  </a:cubicBezTo>
                  <a:lnTo>
                    <a:pt x="3895" y="6438"/>
                  </a:lnTo>
                  <a:cubicBezTo>
                    <a:pt x="3775" y="6438"/>
                    <a:pt x="3679" y="6535"/>
                    <a:pt x="3679" y="6654"/>
                  </a:cubicBezTo>
                  <a:cubicBezTo>
                    <a:pt x="3679" y="6774"/>
                    <a:pt x="3775" y="6870"/>
                    <a:pt x="3895" y="6870"/>
                  </a:cubicBezTo>
                  <a:lnTo>
                    <a:pt x="5943" y="6870"/>
                  </a:lnTo>
                  <a:cubicBezTo>
                    <a:pt x="5841" y="7022"/>
                    <a:pt x="5756" y="7187"/>
                    <a:pt x="5689" y="7357"/>
                  </a:cubicBezTo>
                  <a:lnTo>
                    <a:pt x="3437" y="7357"/>
                  </a:lnTo>
                  <a:cubicBezTo>
                    <a:pt x="3317" y="7357"/>
                    <a:pt x="3222" y="7454"/>
                    <a:pt x="3222" y="7573"/>
                  </a:cubicBezTo>
                  <a:cubicBezTo>
                    <a:pt x="3222" y="7693"/>
                    <a:pt x="3317" y="7789"/>
                    <a:pt x="3437" y="7789"/>
                  </a:cubicBezTo>
                  <a:lnTo>
                    <a:pt x="5566" y="7789"/>
                  </a:lnTo>
                  <a:cubicBezTo>
                    <a:pt x="5538" y="7942"/>
                    <a:pt x="5522" y="8101"/>
                    <a:pt x="5522" y="8262"/>
                  </a:cubicBezTo>
                  <a:cubicBezTo>
                    <a:pt x="5522" y="9578"/>
                    <a:pt x="6535" y="10659"/>
                    <a:pt x="7821" y="10767"/>
                  </a:cubicBezTo>
                  <a:lnTo>
                    <a:pt x="7818" y="11269"/>
                  </a:lnTo>
                  <a:lnTo>
                    <a:pt x="2730" y="11269"/>
                  </a:lnTo>
                  <a:lnTo>
                    <a:pt x="2730" y="3189"/>
                  </a:lnTo>
                  <a:lnTo>
                    <a:pt x="3219" y="3189"/>
                  </a:lnTo>
                  <a:lnTo>
                    <a:pt x="3219" y="5043"/>
                  </a:lnTo>
                  <a:cubicBezTo>
                    <a:pt x="3219" y="5127"/>
                    <a:pt x="3265" y="5202"/>
                    <a:pt x="3342" y="5237"/>
                  </a:cubicBezTo>
                  <a:cubicBezTo>
                    <a:pt x="3372" y="5252"/>
                    <a:pt x="3403" y="5259"/>
                    <a:pt x="3435" y="5259"/>
                  </a:cubicBezTo>
                  <a:cubicBezTo>
                    <a:pt x="3483" y="5259"/>
                    <a:pt x="3530" y="5243"/>
                    <a:pt x="3569" y="5212"/>
                  </a:cubicBezTo>
                  <a:lnTo>
                    <a:pt x="4009" y="4859"/>
                  </a:lnTo>
                  <a:lnTo>
                    <a:pt x="4448" y="5212"/>
                  </a:lnTo>
                  <a:cubicBezTo>
                    <a:pt x="4488" y="5243"/>
                    <a:pt x="4535" y="5259"/>
                    <a:pt x="4582" y="5259"/>
                  </a:cubicBezTo>
                  <a:cubicBezTo>
                    <a:pt x="4614" y="5259"/>
                    <a:pt x="4646" y="5252"/>
                    <a:pt x="4676" y="5237"/>
                  </a:cubicBezTo>
                  <a:cubicBezTo>
                    <a:pt x="4750" y="5201"/>
                    <a:pt x="4799" y="5126"/>
                    <a:pt x="4799" y="5045"/>
                  </a:cubicBezTo>
                  <a:lnTo>
                    <a:pt x="4799" y="3189"/>
                  </a:lnTo>
                  <a:close/>
                  <a:moveTo>
                    <a:pt x="13340" y="1583"/>
                  </a:moveTo>
                  <a:lnTo>
                    <a:pt x="13338" y="11025"/>
                  </a:lnTo>
                  <a:cubicBezTo>
                    <a:pt x="13338" y="11158"/>
                    <a:pt x="13228" y="11269"/>
                    <a:pt x="13094" y="11269"/>
                  </a:cubicBezTo>
                  <a:lnTo>
                    <a:pt x="8250" y="11269"/>
                  </a:lnTo>
                  <a:lnTo>
                    <a:pt x="8250" y="10772"/>
                  </a:lnTo>
                  <a:cubicBezTo>
                    <a:pt x="9536" y="10662"/>
                    <a:pt x="10549" y="9579"/>
                    <a:pt x="10549" y="8266"/>
                  </a:cubicBezTo>
                  <a:cubicBezTo>
                    <a:pt x="10549" y="6951"/>
                    <a:pt x="9536" y="5868"/>
                    <a:pt x="8250" y="5760"/>
                  </a:cubicBezTo>
                  <a:lnTo>
                    <a:pt x="8250" y="3207"/>
                  </a:lnTo>
                  <a:cubicBezTo>
                    <a:pt x="8250" y="2959"/>
                    <a:pt x="8050" y="2761"/>
                    <a:pt x="7804" y="2761"/>
                  </a:cubicBezTo>
                  <a:lnTo>
                    <a:pt x="4743" y="2761"/>
                  </a:lnTo>
                  <a:cubicBezTo>
                    <a:pt x="4668" y="2623"/>
                    <a:pt x="4522" y="2531"/>
                    <a:pt x="4355" y="2531"/>
                  </a:cubicBezTo>
                  <a:lnTo>
                    <a:pt x="3665" y="2531"/>
                  </a:lnTo>
                  <a:cubicBezTo>
                    <a:pt x="3497" y="2531"/>
                    <a:pt x="3352" y="2623"/>
                    <a:pt x="3277" y="2761"/>
                  </a:cubicBezTo>
                  <a:lnTo>
                    <a:pt x="1825" y="2761"/>
                  </a:lnTo>
                  <a:cubicBezTo>
                    <a:pt x="1579" y="2761"/>
                    <a:pt x="1379" y="2959"/>
                    <a:pt x="1379" y="3207"/>
                  </a:cubicBezTo>
                  <a:lnTo>
                    <a:pt x="1379" y="11271"/>
                  </a:lnTo>
                  <a:lnTo>
                    <a:pt x="676" y="11271"/>
                  </a:lnTo>
                  <a:cubicBezTo>
                    <a:pt x="543" y="11271"/>
                    <a:pt x="431" y="11161"/>
                    <a:pt x="431" y="11026"/>
                  </a:cubicBezTo>
                  <a:lnTo>
                    <a:pt x="431" y="1583"/>
                  </a:lnTo>
                  <a:close/>
                  <a:moveTo>
                    <a:pt x="675" y="1"/>
                  </a:moveTo>
                  <a:cubicBezTo>
                    <a:pt x="303" y="1"/>
                    <a:pt x="0" y="305"/>
                    <a:pt x="0" y="675"/>
                  </a:cubicBezTo>
                  <a:lnTo>
                    <a:pt x="0" y="11025"/>
                  </a:lnTo>
                  <a:cubicBezTo>
                    <a:pt x="0" y="11398"/>
                    <a:pt x="304" y="11699"/>
                    <a:pt x="675" y="11699"/>
                  </a:cubicBezTo>
                  <a:lnTo>
                    <a:pt x="13094" y="11699"/>
                  </a:lnTo>
                  <a:cubicBezTo>
                    <a:pt x="13467" y="11699"/>
                    <a:pt x="13770" y="11395"/>
                    <a:pt x="13770" y="11025"/>
                  </a:cubicBezTo>
                  <a:lnTo>
                    <a:pt x="13770" y="675"/>
                  </a:lnTo>
                  <a:cubicBezTo>
                    <a:pt x="13770" y="302"/>
                    <a:pt x="13467" y="1"/>
                    <a:pt x="13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3"/>
            <p:cNvSpPr/>
            <p:nvPr/>
          </p:nvSpPr>
          <p:spPr>
            <a:xfrm>
              <a:off x="6587204" y="3426951"/>
              <a:ext cx="62482" cy="61375"/>
            </a:xfrm>
            <a:custGeom>
              <a:rect b="b" l="l" r="r" t="t"/>
              <a:pathLst>
                <a:path extrusionOk="0" h="2274" w="2315">
                  <a:moveTo>
                    <a:pt x="2078" y="1"/>
                  </a:moveTo>
                  <a:cubicBezTo>
                    <a:pt x="2023" y="1"/>
                    <a:pt x="1968" y="22"/>
                    <a:pt x="1925" y="65"/>
                  </a:cubicBezTo>
                  <a:lnTo>
                    <a:pt x="86" y="1904"/>
                  </a:lnTo>
                  <a:cubicBezTo>
                    <a:pt x="0" y="1990"/>
                    <a:pt x="0" y="2124"/>
                    <a:pt x="86" y="2210"/>
                  </a:cubicBezTo>
                  <a:cubicBezTo>
                    <a:pt x="128" y="2252"/>
                    <a:pt x="183" y="2273"/>
                    <a:pt x="238" y="2273"/>
                  </a:cubicBezTo>
                  <a:cubicBezTo>
                    <a:pt x="291" y="2273"/>
                    <a:pt x="348" y="2252"/>
                    <a:pt x="390" y="2210"/>
                  </a:cubicBezTo>
                  <a:lnTo>
                    <a:pt x="2229" y="370"/>
                  </a:lnTo>
                  <a:cubicBezTo>
                    <a:pt x="2314" y="285"/>
                    <a:pt x="2314" y="149"/>
                    <a:pt x="2231" y="65"/>
                  </a:cubicBezTo>
                  <a:cubicBezTo>
                    <a:pt x="2189" y="22"/>
                    <a:pt x="2134" y="1"/>
                    <a:pt x="2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3"/>
            <p:cNvSpPr/>
            <p:nvPr/>
          </p:nvSpPr>
          <p:spPr>
            <a:xfrm>
              <a:off x="6581563" y="3420770"/>
              <a:ext cx="30310" cy="30283"/>
            </a:xfrm>
            <a:custGeom>
              <a:rect b="b" l="l" r="r" t="t"/>
              <a:pathLst>
                <a:path extrusionOk="0" h="1122" w="1123">
                  <a:moveTo>
                    <a:pt x="562" y="428"/>
                  </a:moveTo>
                  <a:cubicBezTo>
                    <a:pt x="633" y="428"/>
                    <a:pt x="693" y="486"/>
                    <a:pt x="693" y="559"/>
                  </a:cubicBezTo>
                  <a:cubicBezTo>
                    <a:pt x="693" y="631"/>
                    <a:pt x="635" y="689"/>
                    <a:pt x="562" y="689"/>
                  </a:cubicBezTo>
                  <a:cubicBezTo>
                    <a:pt x="491" y="689"/>
                    <a:pt x="432" y="631"/>
                    <a:pt x="432" y="559"/>
                  </a:cubicBezTo>
                  <a:cubicBezTo>
                    <a:pt x="432" y="486"/>
                    <a:pt x="490" y="428"/>
                    <a:pt x="562" y="428"/>
                  </a:cubicBezTo>
                  <a:close/>
                  <a:moveTo>
                    <a:pt x="562" y="0"/>
                  </a:moveTo>
                  <a:cubicBezTo>
                    <a:pt x="253" y="0"/>
                    <a:pt x="1" y="252"/>
                    <a:pt x="1" y="560"/>
                  </a:cubicBezTo>
                  <a:cubicBezTo>
                    <a:pt x="1" y="870"/>
                    <a:pt x="253" y="1122"/>
                    <a:pt x="562" y="1122"/>
                  </a:cubicBezTo>
                  <a:cubicBezTo>
                    <a:pt x="872" y="1122"/>
                    <a:pt x="1123" y="870"/>
                    <a:pt x="1123" y="560"/>
                  </a:cubicBezTo>
                  <a:cubicBezTo>
                    <a:pt x="1123" y="252"/>
                    <a:pt x="872" y="0"/>
                    <a:pt x="5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3"/>
            <p:cNvSpPr/>
            <p:nvPr/>
          </p:nvSpPr>
          <p:spPr>
            <a:xfrm>
              <a:off x="6625044" y="3464197"/>
              <a:ext cx="30310" cy="30310"/>
            </a:xfrm>
            <a:custGeom>
              <a:rect b="b" l="l" r="r" t="t"/>
              <a:pathLst>
                <a:path extrusionOk="0" h="1123" w="1123">
                  <a:moveTo>
                    <a:pt x="561" y="430"/>
                  </a:moveTo>
                  <a:cubicBezTo>
                    <a:pt x="632" y="430"/>
                    <a:pt x="691" y="488"/>
                    <a:pt x="691" y="561"/>
                  </a:cubicBezTo>
                  <a:cubicBezTo>
                    <a:pt x="691" y="633"/>
                    <a:pt x="632" y="691"/>
                    <a:pt x="561" y="691"/>
                  </a:cubicBezTo>
                  <a:cubicBezTo>
                    <a:pt x="491" y="691"/>
                    <a:pt x="431" y="633"/>
                    <a:pt x="431" y="561"/>
                  </a:cubicBezTo>
                  <a:cubicBezTo>
                    <a:pt x="431" y="488"/>
                    <a:pt x="488" y="430"/>
                    <a:pt x="561" y="430"/>
                  </a:cubicBezTo>
                  <a:close/>
                  <a:moveTo>
                    <a:pt x="561" y="0"/>
                  </a:moveTo>
                  <a:cubicBezTo>
                    <a:pt x="253" y="0"/>
                    <a:pt x="1" y="252"/>
                    <a:pt x="1" y="562"/>
                  </a:cubicBezTo>
                  <a:cubicBezTo>
                    <a:pt x="1" y="872"/>
                    <a:pt x="253" y="1122"/>
                    <a:pt x="561" y="1122"/>
                  </a:cubicBezTo>
                  <a:cubicBezTo>
                    <a:pt x="871" y="1122"/>
                    <a:pt x="1122" y="872"/>
                    <a:pt x="1122" y="562"/>
                  </a:cubicBezTo>
                  <a:cubicBezTo>
                    <a:pt x="1122" y="252"/>
                    <a:pt x="871" y="0"/>
                    <a:pt x="5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3"/>
            <p:cNvSpPr/>
            <p:nvPr/>
          </p:nvSpPr>
          <p:spPr>
            <a:xfrm>
              <a:off x="6643694" y="3302797"/>
              <a:ext cx="73737" cy="11633"/>
            </a:xfrm>
            <a:custGeom>
              <a:rect b="b" l="l" r="r" t="t"/>
              <a:pathLst>
                <a:path extrusionOk="0" h="431" w="2732">
                  <a:moveTo>
                    <a:pt x="216" y="0"/>
                  </a:moveTo>
                  <a:cubicBezTo>
                    <a:pt x="97" y="0"/>
                    <a:pt x="0" y="96"/>
                    <a:pt x="0" y="216"/>
                  </a:cubicBezTo>
                  <a:cubicBezTo>
                    <a:pt x="0" y="335"/>
                    <a:pt x="97" y="430"/>
                    <a:pt x="216" y="430"/>
                  </a:cubicBezTo>
                  <a:lnTo>
                    <a:pt x="2515" y="430"/>
                  </a:lnTo>
                  <a:cubicBezTo>
                    <a:pt x="2634" y="430"/>
                    <a:pt x="2731" y="335"/>
                    <a:pt x="2731" y="216"/>
                  </a:cubicBezTo>
                  <a:cubicBezTo>
                    <a:pt x="2731" y="99"/>
                    <a:pt x="2634"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3"/>
            <p:cNvSpPr/>
            <p:nvPr/>
          </p:nvSpPr>
          <p:spPr>
            <a:xfrm>
              <a:off x="6643640" y="3327628"/>
              <a:ext cx="92414" cy="11660"/>
            </a:xfrm>
            <a:custGeom>
              <a:rect b="b" l="l" r="r" t="t"/>
              <a:pathLst>
                <a:path extrusionOk="0" h="432" w="3424">
                  <a:moveTo>
                    <a:pt x="216" y="1"/>
                  </a:moveTo>
                  <a:cubicBezTo>
                    <a:pt x="96" y="1"/>
                    <a:pt x="1" y="98"/>
                    <a:pt x="1" y="216"/>
                  </a:cubicBezTo>
                  <a:cubicBezTo>
                    <a:pt x="1" y="336"/>
                    <a:pt x="96" y="432"/>
                    <a:pt x="216" y="432"/>
                  </a:cubicBezTo>
                  <a:lnTo>
                    <a:pt x="3206" y="432"/>
                  </a:lnTo>
                  <a:cubicBezTo>
                    <a:pt x="3326" y="432"/>
                    <a:pt x="3422" y="335"/>
                    <a:pt x="3422" y="216"/>
                  </a:cubicBezTo>
                  <a:cubicBezTo>
                    <a:pt x="3423" y="98"/>
                    <a:pt x="3326"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3"/>
            <p:cNvSpPr/>
            <p:nvPr/>
          </p:nvSpPr>
          <p:spPr>
            <a:xfrm>
              <a:off x="6643694" y="3364901"/>
              <a:ext cx="24048" cy="11633"/>
            </a:xfrm>
            <a:custGeom>
              <a:rect b="b" l="l" r="r" t="t"/>
              <a:pathLst>
                <a:path extrusionOk="0" h="431" w="891">
                  <a:moveTo>
                    <a:pt x="216" y="0"/>
                  </a:moveTo>
                  <a:cubicBezTo>
                    <a:pt x="97" y="0"/>
                    <a:pt x="0" y="96"/>
                    <a:pt x="0" y="216"/>
                  </a:cubicBezTo>
                  <a:cubicBezTo>
                    <a:pt x="0" y="335"/>
                    <a:pt x="97" y="430"/>
                    <a:pt x="216" y="430"/>
                  </a:cubicBezTo>
                  <a:lnTo>
                    <a:pt x="676" y="430"/>
                  </a:lnTo>
                  <a:cubicBezTo>
                    <a:pt x="795" y="430"/>
                    <a:pt x="890" y="335"/>
                    <a:pt x="890" y="216"/>
                  </a:cubicBezTo>
                  <a:cubicBezTo>
                    <a:pt x="890" y="96"/>
                    <a:pt x="795"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3"/>
            <p:cNvSpPr/>
            <p:nvPr/>
          </p:nvSpPr>
          <p:spPr>
            <a:xfrm>
              <a:off x="6693302" y="3414536"/>
              <a:ext cx="42752" cy="11687"/>
            </a:xfrm>
            <a:custGeom>
              <a:rect b="b" l="l" r="r" t="t"/>
              <a:pathLst>
                <a:path extrusionOk="0" h="433" w="1584">
                  <a:moveTo>
                    <a:pt x="216" y="1"/>
                  </a:moveTo>
                  <a:cubicBezTo>
                    <a:pt x="97" y="1"/>
                    <a:pt x="0" y="98"/>
                    <a:pt x="0" y="217"/>
                  </a:cubicBezTo>
                  <a:cubicBezTo>
                    <a:pt x="0" y="337"/>
                    <a:pt x="97" y="432"/>
                    <a:pt x="216" y="432"/>
                  </a:cubicBezTo>
                  <a:lnTo>
                    <a:pt x="1366" y="432"/>
                  </a:lnTo>
                  <a:cubicBezTo>
                    <a:pt x="1486" y="432"/>
                    <a:pt x="1582" y="335"/>
                    <a:pt x="1582" y="217"/>
                  </a:cubicBezTo>
                  <a:cubicBezTo>
                    <a:pt x="1583" y="98"/>
                    <a:pt x="1486" y="1"/>
                    <a:pt x="13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3"/>
            <p:cNvSpPr/>
            <p:nvPr/>
          </p:nvSpPr>
          <p:spPr>
            <a:xfrm>
              <a:off x="6680913" y="3364901"/>
              <a:ext cx="55141" cy="11633"/>
            </a:xfrm>
            <a:custGeom>
              <a:rect b="b" l="l" r="r" t="t"/>
              <a:pathLst>
                <a:path extrusionOk="0" h="431" w="2043">
                  <a:moveTo>
                    <a:pt x="216" y="0"/>
                  </a:moveTo>
                  <a:cubicBezTo>
                    <a:pt x="96" y="0"/>
                    <a:pt x="0" y="96"/>
                    <a:pt x="0" y="216"/>
                  </a:cubicBezTo>
                  <a:cubicBezTo>
                    <a:pt x="0" y="335"/>
                    <a:pt x="96" y="430"/>
                    <a:pt x="216" y="430"/>
                  </a:cubicBezTo>
                  <a:lnTo>
                    <a:pt x="1825" y="430"/>
                  </a:lnTo>
                  <a:cubicBezTo>
                    <a:pt x="1945" y="430"/>
                    <a:pt x="2041" y="335"/>
                    <a:pt x="2041" y="216"/>
                  </a:cubicBezTo>
                  <a:cubicBezTo>
                    <a:pt x="2042" y="96"/>
                    <a:pt x="1945"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3"/>
            <p:cNvSpPr/>
            <p:nvPr/>
          </p:nvSpPr>
          <p:spPr>
            <a:xfrm>
              <a:off x="6668498" y="3389705"/>
              <a:ext cx="67556" cy="11633"/>
            </a:xfrm>
            <a:custGeom>
              <a:rect b="b" l="l" r="r" t="t"/>
              <a:pathLst>
                <a:path extrusionOk="0" h="431" w="2503">
                  <a:moveTo>
                    <a:pt x="216" y="0"/>
                  </a:moveTo>
                  <a:cubicBezTo>
                    <a:pt x="97" y="0"/>
                    <a:pt x="0" y="96"/>
                    <a:pt x="0" y="216"/>
                  </a:cubicBezTo>
                  <a:cubicBezTo>
                    <a:pt x="0" y="335"/>
                    <a:pt x="97" y="430"/>
                    <a:pt x="216" y="430"/>
                  </a:cubicBezTo>
                  <a:lnTo>
                    <a:pt x="2285" y="430"/>
                  </a:lnTo>
                  <a:cubicBezTo>
                    <a:pt x="2405" y="430"/>
                    <a:pt x="2501" y="335"/>
                    <a:pt x="2501" y="216"/>
                  </a:cubicBezTo>
                  <a:cubicBezTo>
                    <a:pt x="2502" y="99"/>
                    <a:pt x="2405" y="0"/>
                    <a:pt x="2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8" name="Google Shape;5158;p43"/>
          <p:cNvGrpSpPr/>
          <p:nvPr/>
        </p:nvGrpSpPr>
        <p:grpSpPr>
          <a:xfrm>
            <a:off x="7895517" y="3206605"/>
            <a:ext cx="235191" cy="371760"/>
            <a:chOff x="7895517" y="3206605"/>
            <a:chExt cx="235191" cy="371760"/>
          </a:xfrm>
        </p:grpSpPr>
        <p:sp>
          <p:nvSpPr>
            <p:cNvPr id="5159" name="Google Shape;5159;p43"/>
            <p:cNvSpPr/>
            <p:nvPr/>
          </p:nvSpPr>
          <p:spPr>
            <a:xfrm>
              <a:off x="7895517" y="3206605"/>
              <a:ext cx="235191" cy="371760"/>
            </a:xfrm>
            <a:custGeom>
              <a:rect b="b" l="l" r="r" t="t"/>
              <a:pathLst>
                <a:path extrusionOk="0" h="13774" w="8714">
                  <a:moveTo>
                    <a:pt x="7577" y="431"/>
                  </a:moveTo>
                  <a:cubicBezTo>
                    <a:pt x="7965" y="431"/>
                    <a:pt x="8281" y="748"/>
                    <a:pt x="8281" y="1134"/>
                  </a:cubicBezTo>
                  <a:lnTo>
                    <a:pt x="8281" y="12636"/>
                  </a:lnTo>
                  <a:cubicBezTo>
                    <a:pt x="8281" y="13024"/>
                    <a:pt x="7964" y="13339"/>
                    <a:pt x="7577" y="13339"/>
                  </a:cubicBezTo>
                  <a:lnTo>
                    <a:pt x="1137" y="13339"/>
                  </a:lnTo>
                  <a:cubicBezTo>
                    <a:pt x="747" y="13339"/>
                    <a:pt x="432" y="13022"/>
                    <a:pt x="432" y="12636"/>
                  </a:cubicBezTo>
                  <a:lnTo>
                    <a:pt x="432" y="1134"/>
                  </a:lnTo>
                  <a:cubicBezTo>
                    <a:pt x="432" y="746"/>
                    <a:pt x="749" y="431"/>
                    <a:pt x="1137" y="431"/>
                  </a:cubicBezTo>
                  <a:close/>
                  <a:moveTo>
                    <a:pt x="1137" y="1"/>
                  </a:moveTo>
                  <a:cubicBezTo>
                    <a:pt x="510" y="1"/>
                    <a:pt x="1" y="510"/>
                    <a:pt x="1" y="1137"/>
                  </a:cubicBezTo>
                  <a:lnTo>
                    <a:pt x="1" y="12637"/>
                  </a:lnTo>
                  <a:cubicBezTo>
                    <a:pt x="1" y="13263"/>
                    <a:pt x="510" y="13773"/>
                    <a:pt x="1137" y="13773"/>
                  </a:cubicBezTo>
                  <a:lnTo>
                    <a:pt x="7577" y="13773"/>
                  </a:lnTo>
                  <a:cubicBezTo>
                    <a:pt x="8202" y="13773"/>
                    <a:pt x="8713" y="13263"/>
                    <a:pt x="8713" y="12637"/>
                  </a:cubicBezTo>
                  <a:lnTo>
                    <a:pt x="8713" y="1137"/>
                  </a:lnTo>
                  <a:cubicBezTo>
                    <a:pt x="8713" y="509"/>
                    <a:pt x="8202" y="1"/>
                    <a:pt x="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3"/>
            <p:cNvSpPr/>
            <p:nvPr/>
          </p:nvSpPr>
          <p:spPr>
            <a:xfrm>
              <a:off x="7920375" y="3231408"/>
              <a:ext cx="185448" cy="284771"/>
            </a:xfrm>
            <a:custGeom>
              <a:rect b="b" l="l" r="r" t="t"/>
              <a:pathLst>
                <a:path extrusionOk="0" h="10551" w="6871">
                  <a:moveTo>
                    <a:pt x="6441" y="432"/>
                  </a:moveTo>
                  <a:lnTo>
                    <a:pt x="6441" y="10120"/>
                  </a:lnTo>
                  <a:lnTo>
                    <a:pt x="433" y="10120"/>
                  </a:lnTo>
                  <a:lnTo>
                    <a:pt x="433" y="432"/>
                  </a:lnTo>
                  <a:close/>
                  <a:moveTo>
                    <a:pt x="216" y="1"/>
                  </a:moveTo>
                  <a:cubicBezTo>
                    <a:pt x="96" y="1"/>
                    <a:pt x="0" y="97"/>
                    <a:pt x="0" y="215"/>
                  </a:cubicBezTo>
                  <a:lnTo>
                    <a:pt x="0" y="10336"/>
                  </a:lnTo>
                  <a:cubicBezTo>
                    <a:pt x="0" y="10455"/>
                    <a:pt x="96" y="10550"/>
                    <a:pt x="216" y="10550"/>
                  </a:cubicBezTo>
                  <a:lnTo>
                    <a:pt x="6656" y="10550"/>
                  </a:lnTo>
                  <a:cubicBezTo>
                    <a:pt x="6775" y="10550"/>
                    <a:pt x="6870" y="10455"/>
                    <a:pt x="6870" y="10336"/>
                  </a:cubicBezTo>
                  <a:lnTo>
                    <a:pt x="6870" y="215"/>
                  </a:lnTo>
                  <a:cubicBezTo>
                    <a:pt x="6870" y="98"/>
                    <a:pt x="6775" y="1"/>
                    <a:pt x="66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3"/>
            <p:cNvSpPr/>
            <p:nvPr/>
          </p:nvSpPr>
          <p:spPr>
            <a:xfrm>
              <a:off x="7988606" y="3523224"/>
              <a:ext cx="48960" cy="36436"/>
            </a:xfrm>
            <a:custGeom>
              <a:rect b="b" l="l" r="r" t="t"/>
              <a:pathLst>
                <a:path extrusionOk="0" h="1350" w="1814">
                  <a:moveTo>
                    <a:pt x="1367" y="430"/>
                  </a:moveTo>
                  <a:cubicBezTo>
                    <a:pt x="1374" y="430"/>
                    <a:pt x="1381" y="437"/>
                    <a:pt x="1381" y="445"/>
                  </a:cubicBezTo>
                  <a:lnTo>
                    <a:pt x="1381" y="905"/>
                  </a:lnTo>
                  <a:cubicBezTo>
                    <a:pt x="1381" y="911"/>
                    <a:pt x="1374" y="919"/>
                    <a:pt x="1367" y="919"/>
                  </a:cubicBezTo>
                  <a:lnTo>
                    <a:pt x="446" y="919"/>
                  </a:lnTo>
                  <a:cubicBezTo>
                    <a:pt x="439" y="919"/>
                    <a:pt x="432" y="912"/>
                    <a:pt x="432" y="905"/>
                  </a:cubicBezTo>
                  <a:lnTo>
                    <a:pt x="432" y="445"/>
                  </a:lnTo>
                  <a:cubicBezTo>
                    <a:pt x="432" y="437"/>
                    <a:pt x="439" y="430"/>
                    <a:pt x="446" y="430"/>
                  </a:cubicBezTo>
                  <a:close/>
                  <a:moveTo>
                    <a:pt x="446" y="0"/>
                  </a:moveTo>
                  <a:cubicBezTo>
                    <a:pt x="200" y="0"/>
                    <a:pt x="0" y="199"/>
                    <a:pt x="0" y="445"/>
                  </a:cubicBezTo>
                  <a:lnTo>
                    <a:pt x="0" y="905"/>
                  </a:lnTo>
                  <a:cubicBezTo>
                    <a:pt x="0" y="1151"/>
                    <a:pt x="200" y="1349"/>
                    <a:pt x="446" y="1349"/>
                  </a:cubicBezTo>
                  <a:lnTo>
                    <a:pt x="1367" y="1349"/>
                  </a:lnTo>
                  <a:cubicBezTo>
                    <a:pt x="1613" y="1349"/>
                    <a:pt x="1813" y="1151"/>
                    <a:pt x="1813" y="905"/>
                  </a:cubicBezTo>
                  <a:lnTo>
                    <a:pt x="1813" y="445"/>
                  </a:lnTo>
                  <a:cubicBezTo>
                    <a:pt x="1814" y="199"/>
                    <a:pt x="1613"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3"/>
            <p:cNvSpPr/>
            <p:nvPr/>
          </p:nvSpPr>
          <p:spPr>
            <a:xfrm>
              <a:off x="7957621" y="3535613"/>
              <a:ext cx="17840" cy="11606"/>
            </a:xfrm>
            <a:custGeom>
              <a:rect b="b" l="l" r="r" t="t"/>
              <a:pathLst>
                <a:path extrusionOk="0" h="430" w="661">
                  <a:moveTo>
                    <a:pt x="215" y="0"/>
                  </a:moveTo>
                  <a:cubicBezTo>
                    <a:pt x="96" y="0"/>
                    <a:pt x="1" y="96"/>
                    <a:pt x="1" y="216"/>
                  </a:cubicBezTo>
                  <a:cubicBezTo>
                    <a:pt x="1" y="334"/>
                    <a:pt x="96" y="430"/>
                    <a:pt x="215" y="430"/>
                  </a:cubicBezTo>
                  <a:lnTo>
                    <a:pt x="445" y="430"/>
                  </a:lnTo>
                  <a:cubicBezTo>
                    <a:pt x="565" y="430"/>
                    <a:pt x="661" y="334"/>
                    <a:pt x="661" y="216"/>
                  </a:cubicBezTo>
                  <a:cubicBezTo>
                    <a:pt x="661" y="96"/>
                    <a:pt x="565" y="0"/>
                    <a:pt x="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3"/>
            <p:cNvSpPr/>
            <p:nvPr/>
          </p:nvSpPr>
          <p:spPr>
            <a:xfrm>
              <a:off x="8050710" y="3535613"/>
              <a:ext cx="17894" cy="11606"/>
            </a:xfrm>
            <a:custGeom>
              <a:rect b="b" l="l" r="r" t="t"/>
              <a:pathLst>
                <a:path extrusionOk="0" h="430" w="663">
                  <a:moveTo>
                    <a:pt x="216" y="0"/>
                  </a:moveTo>
                  <a:cubicBezTo>
                    <a:pt x="98" y="0"/>
                    <a:pt x="1" y="96"/>
                    <a:pt x="1" y="216"/>
                  </a:cubicBezTo>
                  <a:cubicBezTo>
                    <a:pt x="1" y="334"/>
                    <a:pt x="98" y="430"/>
                    <a:pt x="216" y="430"/>
                  </a:cubicBezTo>
                  <a:lnTo>
                    <a:pt x="446" y="430"/>
                  </a:lnTo>
                  <a:cubicBezTo>
                    <a:pt x="565" y="430"/>
                    <a:pt x="662" y="334"/>
                    <a:pt x="662" y="216"/>
                  </a:cubicBezTo>
                  <a:cubicBezTo>
                    <a:pt x="662" y="96"/>
                    <a:pt x="565"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3"/>
            <p:cNvSpPr/>
            <p:nvPr/>
          </p:nvSpPr>
          <p:spPr>
            <a:xfrm>
              <a:off x="7945206" y="3454886"/>
              <a:ext cx="36463" cy="36436"/>
            </a:xfrm>
            <a:custGeom>
              <a:rect b="b" l="l" r="r" t="t"/>
              <a:pathLst>
                <a:path extrusionOk="0" h="1350" w="1351">
                  <a:moveTo>
                    <a:pt x="905" y="434"/>
                  </a:moveTo>
                  <a:cubicBezTo>
                    <a:pt x="912" y="434"/>
                    <a:pt x="920" y="440"/>
                    <a:pt x="920" y="448"/>
                  </a:cubicBezTo>
                  <a:lnTo>
                    <a:pt x="920" y="907"/>
                  </a:lnTo>
                  <a:cubicBezTo>
                    <a:pt x="920" y="914"/>
                    <a:pt x="912" y="921"/>
                    <a:pt x="905" y="921"/>
                  </a:cubicBezTo>
                  <a:lnTo>
                    <a:pt x="446" y="921"/>
                  </a:lnTo>
                  <a:cubicBezTo>
                    <a:pt x="439" y="921"/>
                    <a:pt x="432" y="914"/>
                    <a:pt x="432" y="907"/>
                  </a:cubicBezTo>
                  <a:lnTo>
                    <a:pt x="432" y="448"/>
                  </a:lnTo>
                  <a:cubicBezTo>
                    <a:pt x="432" y="441"/>
                    <a:pt x="439" y="434"/>
                    <a:pt x="446" y="434"/>
                  </a:cubicBezTo>
                  <a:close/>
                  <a:moveTo>
                    <a:pt x="446" y="1"/>
                  </a:moveTo>
                  <a:cubicBezTo>
                    <a:pt x="200" y="1"/>
                    <a:pt x="1" y="199"/>
                    <a:pt x="1" y="445"/>
                  </a:cubicBezTo>
                  <a:lnTo>
                    <a:pt x="1" y="906"/>
                  </a:lnTo>
                  <a:cubicBezTo>
                    <a:pt x="1" y="1152"/>
                    <a:pt x="200" y="1350"/>
                    <a:pt x="446" y="1350"/>
                  </a:cubicBezTo>
                  <a:lnTo>
                    <a:pt x="905" y="1350"/>
                  </a:lnTo>
                  <a:cubicBezTo>
                    <a:pt x="1151" y="1350"/>
                    <a:pt x="1351" y="1152"/>
                    <a:pt x="1351" y="906"/>
                  </a:cubicBezTo>
                  <a:lnTo>
                    <a:pt x="1351" y="445"/>
                  </a:lnTo>
                  <a:cubicBezTo>
                    <a:pt x="1351" y="201"/>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3"/>
            <p:cNvSpPr/>
            <p:nvPr/>
          </p:nvSpPr>
          <p:spPr>
            <a:xfrm>
              <a:off x="7945206" y="3405251"/>
              <a:ext cx="36463" cy="36436"/>
            </a:xfrm>
            <a:custGeom>
              <a:rect b="b" l="l" r="r" t="t"/>
              <a:pathLst>
                <a:path extrusionOk="0" h="1350" w="1351">
                  <a:moveTo>
                    <a:pt x="905" y="432"/>
                  </a:moveTo>
                  <a:cubicBezTo>
                    <a:pt x="912" y="432"/>
                    <a:pt x="920" y="439"/>
                    <a:pt x="920" y="446"/>
                  </a:cubicBezTo>
                  <a:lnTo>
                    <a:pt x="920" y="906"/>
                  </a:lnTo>
                  <a:cubicBezTo>
                    <a:pt x="920" y="914"/>
                    <a:pt x="912" y="921"/>
                    <a:pt x="905" y="921"/>
                  </a:cubicBezTo>
                  <a:lnTo>
                    <a:pt x="446" y="921"/>
                  </a:lnTo>
                  <a:cubicBezTo>
                    <a:pt x="439" y="921"/>
                    <a:pt x="432" y="914"/>
                    <a:pt x="432" y="906"/>
                  </a:cubicBezTo>
                  <a:lnTo>
                    <a:pt x="432" y="446"/>
                  </a:lnTo>
                  <a:cubicBezTo>
                    <a:pt x="432" y="439"/>
                    <a:pt x="439" y="432"/>
                    <a:pt x="446" y="432"/>
                  </a:cubicBezTo>
                  <a:close/>
                  <a:moveTo>
                    <a:pt x="446" y="0"/>
                  </a:moveTo>
                  <a:cubicBezTo>
                    <a:pt x="200" y="0"/>
                    <a:pt x="1" y="199"/>
                    <a:pt x="1" y="445"/>
                  </a:cubicBezTo>
                  <a:lnTo>
                    <a:pt x="1" y="905"/>
                  </a:lnTo>
                  <a:cubicBezTo>
                    <a:pt x="1" y="1151"/>
                    <a:pt x="200" y="1349"/>
                    <a:pt x="446" y="1349"/>
                  </a:cubicBezTo>
                  <a:lnTo>
                    <a:pt x="905" y="1349"/>
                  </a:lnTo>
                  <a:cubicBezTo>
                    <a:pt x="1151" y="1349"/>
                    <a:pt x="1351" y="1151"/>
                    <a:pt x="1351" y="905"/>
                  </a:cubicBezTo>
                  <a:lnTo>
                    <a:pt x="1351" y="445"/>
                  </a:lnTo>
                  <a:cubicBezTo>
                    <a:pt x="1351" y="200"/>
                    <a:pt x="1151"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3"/>
            <p:cNvSpPr/>
            <p:nvPr/>
          </p:nvSpPr>
          <p:spPr>
            <a:xfrm>
              <a:off x="8044556" y="3405251"/>
              <a:ext cx="36410" cy="36436"/>
            </a:xfrm>
            <a:custGeom>
              <a:rect b="b" l="l" r="r" t="t"/>
              <a:pathLst>
                <a:path extrusionOk="0" h="1350" w="1349">
                  <a:moveTo>
                    <a:pt x="905" y="432"/>
                  </a:moveTo>
                  <a:cubicBezTo>
                    <a:pt x="912" y="432"/>
                    <a:pt x="919" y="439"/>
                    <a:pt x="919" y="446"/>
                  </a:cubicBezTo>
                  <a:lnTo>
                    <a:pt x="919" y="906"/>
                  </a:lnTo>
                  <a:cubicBezTo>
                    <a:pt x="919" y="914"/>
                    <a:pt x="912" y="921"/>
                    <a:pt x="905" y="921"/>
                  </a:cubicBezTo>
                  <a:lnTo>
                    <a:pt x="444" y="921"/>
                  </a:lnTo>
                  <a:cubicBezTo>
                    <a:pt x="437" y="921"/>
                    <a:pt x="430" y="914"/>
                    <a:pt x="430" y="906"/>
                  </a:cubicBezTo>
                  <a:lnTo>
                    <a:pt x="430" y="446"/>
                  </a:lnTo>
                  <a:cubicBezTo>
                    <a:pt x="430" y="439"/>
                    <a:pt x="437" y="432"/>
                    <a:pt x="444" y="432"/>
                  </a:cubicBezTo>
                  <a:close/>
                  <a:moveTo>
                    <a:pt x="444" y="0"/>
                  </a:moveTo>
                  <a:cubicBezTo>
                    <a:pt x="198" y="0"/>
                    <a:pt x="0" y="199"/>
                    <a:pt x="0" y="445"/>
                  </a:cubicBezTo>
                  <a:lnTo>
                    <a:pt x="0" y="905"/>
                  </a:lnTo>
                  <a:cubicBezTo>
                    <a:pt x="0" y="1151"/>
                    <a:pt x="198" y="1349"/>
                    <a:pt x="444" y="1349"/>
                  </a:cubicBezTo>
                  <a:lnTo>
                    <a:pt x="905" y="1349"/>
                  </a:lnTo>
                  <a:cubicBezTo>
                    <a:pt x="1151" y="1349"/>
                    <a:pt x="1349" y="1151"/>
                    <a:pt x="1349" y="905"/>
                  </a:cubicBezTo>
                  <a:lnTo>
                    <a:pt x="1349" y="445"/>
                  </a:lnTo>
                  <a:cubicBezTo>
                    <a:pt x="1349" y="200"/>
                    <a:pt x="1151"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3"/>
            <p:cNvSpPr/>
            <p:nvPr/>
          </p:nvSpPr>
          <p:spPr>
            <a:xfrm>
              <a:off x="7994867" y="3405251"/>
              <a:ext cx="36463" cy="36436"/>
            </a:xfrm>
            <a:custGeom>
              <a:rect b="b" l="l" r="r" t="t"/>
              <a:pathLst>
                <a:path extrusionOk="0" h="1350" w="1351">
                  <a:moveTo>
                    <a:pt x="905" y="432"/>
                  </a:moveTo>
                  <a:cubicBezTo>
                    <a:pt x="912" y="432"/>
                    <a:pt x="919" y="439"/>
                    <a:pt x="919" y="446"/>
                  </a:cubicBezTo>
                  <a:lnTo>
                    <a:pt x="919" y="906"/>
                  </a:lnTo>
                  <a:cubicBezTo>
                    <a:pt x="919" y="914"/>
                    <a:pt x="912" y="921"/>
                    <a:pt x="905" y="921"/>
                  </a:cubicBezTo>
                  <a:lnTo>
                    <a:pt x="446" y="921"/>
                  </a:lnTo>
                  <a:cubicBezTo>
                    <a:pt x="439" y="921"/>
                    <a:pt x="431" y="914"/>
                    <a:pt x="431" y="906"/>
                  </a:cubicBezTo>
                  <a:lnTo>
                    <a:pt x="431" y="446"/>
                  </a:lnTo>
                  <a:cubicBezTo>
                    <a:pt x="431" y="439"/>
                    <a:pt x="439" y="432"/>
                    <a:pt x="446" y="432"/>
                  </a:cubicBezTo>
                  <a:close/>
                  <a:moveTo>
                    <a:pt x="446" y="0"/>
                  </a:moveTo>
                  <a:cubicBezTo>
                    <a:pt x="200" y="0"/>
                    <a:pt x="0" y="199"/>
                    <a:pt x="0" y="445"/>
                  </a:cubicBezTo>
                  <a:lnTo>
                    <a:pt x="0" y="905"/>
                  </a:lnTo>
                  <a:cubicBezTo>
                    <a:pt x="0" y="1151"/>
                    <a:pt x="200" y="1349"/>
                    <a:pt x="446" y="1349"/>
                  </a:cubicBezTo>
                  <a:lnTo>
                    <a:pt x="905" y="1349"/>
                  </a:lnTo>
                  <a:cubicBezTo>
                    <a:pt x="1151" y="1349"/>
                    <a:pt x="1350" y="1151"/>
                    <a:pt x="1350" y="905"/>
                  </a:cubicBezTo>
                  <a:lnTo>
                    <a:pt x="1350" y="445"/>
                  </a:lnTo>
                  <a:cubicBezTo>
                    <a:pt x="1350" y="200"/>
                    <a:pt x="1151"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3"/>
            <p:cNvSpPr/>
            <p:nvPr/>
          </p:nvSpPr>
          <p:spPr>
            <a:xfrm>
              <a:off x="7945206" y="3355562"/>
              <a:ext cx="36463" cy="36463"/>
            </a:xfrm>
            <a:custGeom>
              <a:rect b="b" l="l" r="r" t="t"/>
              <a:pathLst>
                <a:path extrusionOk="0" h="1351" w="1351">
                  <a:moveTo>
                    <a:pt x="905" y="433"/>
                  </a:moveTo>
                  <a:cubicBezTo>
                    <a:pt x="912" y="433"/>
                    <a:pt x="920" y="440"/>
                    <a:pt x="920" y="448"/>
                  </a:cubicBezTo>
                  <a:lnTo>
                    <a:pt x="920" y="908"/>
                  </a:lnTo>
                  <a:cubicBezTo>
                    <a:pt x="920" y="914"/>
                    <a:pt x="912" y="922"/>
                    <a:pt x="905" y="922"/>
                  </a:cubicBezTo>
                  <a:lnTo>
                    <a:pt x="446" y="922"/>
                  </a:lnTo>
                  <a:cubicBezTo>
                    <a:pt x="439" y="922"/>
                    <a:pt x="432" y="915"/>
                    <a:pt x="432" y="908"/>
                  </a:cubicBezTo>
                  <a:lnTo>
                    <a:pt x="432" y="448"/>
                  </a:lnTo>
                  <a:cubicBezTo>
                    <a:pt x="432" y="440"/>
                    <a:pt x="439" y="433"/>
                    <a:pt x="446" y="433"/>
                  </a:cubicBezTo>
                  <a:close/>
                  <a:moveTo>
                    <a:pt x="446" y="1"/>
                  </a:moveTo>
                  <a:cubicBezTo>
                    <a:pt x="200" y="1"/>
                    <a:pt x="1" y="200"/>
                    <a:pt x="1" y="446"/>
                  </a:cubicBezTo>
                  <a:lnTo>
                    <a:pt x="1" y="905"/>
                  </a:lnTo>
                  <a:cubicBezTo>
                    <a:pt x="1" y="1151"/>
                    <a:pt x="200" y="1351"/>
                    <a:pt x="446" y="1351"/>
                  </a:cubicBezTo>
                  <a:lnTo>
                    <a:pt x="905" y="1351"/>
                  </a:lnTo>
                  <a:cubicBezTo>
                    <a:pt x="1151" y="1351"/>
                    <a:pt x="1351" y="1151"/>
                    <a:pt x="1351" y="905"/>
                  </a:cubicBezTo>
                  <a:lnTo>
                    <a:pt x="1351" y="446"/>
                  </a:lnTo>
                  <a:cubicBezTo>
                    <a:pt x="1351" y="202"/>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3"/>
            <p:cNvSpPr/>
            <p:nvPr/>
          </p:nvSpPr>
          <p:spPr>
            <a:xfrm>
              <a:off x="8044556" y="3355562"/>
              <a:ext cx="36410" cy="36463"/>
            </a:xfrm>
            <a:custGeom>
              <a:rect b="b" l="l" r="r" t="t"/>
              <a:pathLst>
                <a:path extrusionOk="0" h="1351" w="1349">
                  <a:moveTo>
                    <a:pt x="905" y="433"/>
                  </a:moveTo>
                  <a:cubicBezTo>
                    <a:pt x="912" y="433"/>
                    <a:pt x="919" y="440"/>
                    <a:pt x="919" y="448"/>
                  </a:cubicBezTo>
                  <a:lnTo>
                    <a:pt x="919" y="908"/>
                  </a:lnTo>
                  <a:cubicBezTo>
                    <a:pt x="919" y="914"/>
                    <a:pt x="912" y="922"/>
                    <a:pt x="905" y="922"/>
                  </a:cubicBezTo>
                  <a:lnTo>
                    <a:pt x="444" y="922"/>
                  </a:lnTo>
                  <a:cubicBezTo>
                    <a:pt x="437" y="922"/>
                    <a:pt x="430" y="915"/>
                    <a:pt x="430" y="908"/>
                  </a:cubicBezTo>
                  <a:lnTo>
                    <a:pt x="430" y="448"/>
                  </a:lnTo>
                  <a:cubicBezTo>
                    <a:pt x="430" y="440"/>
                    <a:pt x="437" y="433"/>
                    <a:pt x="444" y="433"/>
                  </a:cubicBezTo>
                  <a:close/>
                  <a:moveTo>
                    <a:pt x="444" y="1"/>
                  </a:moveTo>
                  <a:cubicBezTo>
                    <a:pt x="198" y="1"/>
                    <a:pt x="0" y="200"/>
                    <a:pt x="0" y="446"/>
                  </a:cubicBezTo>
                  <a:lnTo>
                    <a:pt x="0" y="905"/>
                  </a:lnTo>
                  <a:cubicBezTo>
                    <a:pt x="0" y="1151"/>
                    <a:pt x="198" y="1351"/>
                    <a:pt x="444" y="1351"/>
                  </a:cubicBezTo>
                  <a:lnTo>
                    <a:pt x="905" y="1351"/>
                  </a:lnTo>
                  <a:cubicBezTo>
                    <a:pt x="1151" y="1351"/>
                    <a:pt x="1349" y="1151"/>
                    <a:pt x="1349" y="905"/>
                  </a:cubicBezTo>
                  <a:lnTo>
                    <a:pt x="1349" y="446"/>
                  </a:lnTo>
                  <a:cubicBezTo>
                    <a:pt x="1349" y="202"/>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3"/>
            <p:cNvSpPr/>
            <p:nvPr/>
          </p:nvSpPr>
          <p:spPr>
            <a:xfrm>
              <a:off x="7994867" y="3355562"/>
              <a:ext cx="36463" cy="36463"/>
            </a:xfrm>
            <a:custGeom>
              <a:rect b="b" l="l" r="r" t="t"/>
              <a:pathLst>
                <a:path extrusionOk="0" h="1351" w="1351">
                  <a:moveTo>
                    <a:pt x="905" y="433"/>
                  </a:moveTo>
                  <a:cubicBezTo>
                    <a:pt x="912" y="433"/>
                    <a:pt x="919" y="440"/>
                    <a:pt x="919" y="448"/>
                  </a:cubicBezTo>
                  <a:lnTo>
                    <a:pt x="919" y="908"/>
                  </a:lnTo>
                  <a:cubicBezTo>
                    <a:pt x="919" y="914"/>
                    <a:pt x="912" y="922"/>
                    <a:pt x="905" y="922"/>
                  </a:cubicBezTo>
                  <a:lnTo>
                    <a:pt x="446" y="922"/>
                  </a:lnTo>
                  <a:cubicBezTo>
                    <a:pt x="439" y="922"/>
                    <a:pt x="431" y="915"/>
                    <a:pt x="431" y="908"/>
                  </a:cubicBezTo>
                  <a:lnTo>
                    <a:pt x="431" y="448"/>
                  </a:lnTo>
                  <a:cubicBezTo>
                    <a:pt x="431" y="440"/>
                    <a:pt x="439" y="433"/>
                    <a:pt x="446" y="433"/>
                  </a:cubicBezTo>
                  <a:close/>
                  <a:moveTo>
                    <a:pt x="446" y="1"/>
                  </a:moveTo>
                  <a:cubicBezTo>
                    <a:pt x="200" y="1"/>
                    <a:pt x="0" y="200"/>
                    <a:pt x="0" y="446"/>
                  </a:cubicBezTo>
                  <a:lnTo>
                    <a:pt x="0" y="905"/>
                  </a:lnTo>
                  <a:cubicBezTo>
                    <a:pt x="0" y="1151"/>
                    <a:pt x="200" y="1351"/>
                    <a:pt x="446" y="1351"/>
                  </a:cubicBezTo>
                  <a:lnTo>
                    <a:pt x="905" y="1351"/>
                  </a:lnTo>
                  <a:cubicBezTo>
                    <a:pt x="1151" y="1351"/>
                    <a:pt x="1350" y="1151"/>
                    <a:pt x="1350" y="905"/>
                  </a:cubicBezTo>
                  <a:lnTo>
                    <a:pt x="1350" y="446"/>
                  </a:lnTo>
                  <a:cubicBezTo>
                    <a:pt x="1350" y="202"/>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3"/>
            <p:cNvSpPr/>
            <p:nvPr/>
          </p:nvSpPr>
          <p:spPr>
            <a:xfrm>
              <a:off x="7945206" y="3305901"/>
              <a:ext cx="36463" cy="36490"/>
            </a:xfrm>
            <a:custGeom>
              <a:rect b="b" l="l" r="r" t="t"/>
              <a:pathLst>
                <a:path extrusionOk="0" h="1352" w="1351">
                  <a:moveTo>
                    <a:pt x="905" y="434"/>
                  </a:moveTo>
                  <a:cubicBezTo>
                    <a:pt x="912" y="434"/>
                    <a:pt x="920" y="441"/>
                    <a:pt x="920" y="448"/>
                  </a:cubicBezTo>
                  <a:lnTo>
                    <a:pt x="920" y="907"/>
                  </a:lnTo>
                  <a:cubicBezTo>
                    <a:pt x="920" y="914"/>
                    <a:pt x="912" y="921"/>
                    <a:pt x="905" y="921"/>
                  </a:cubicBezTo>
                  <a:lnTo>
                    <a:pt x="446" y="921"/>
                  </a:lnTo>
                  <a:cubicBezTo>
                    <a:pt x="439" y="921"/>
                    <a:pt x="432" y="914"/>
                    <a:pt x="432" y="907"/>
                  </a:cubicBezTo>
                  <a:lnTo>
                    <a:pt x="432" y="448"/>
                  </a:lnTo>
                  <a:cubicBezTo>
                    <a:pt x="432" y="441"/>
                    <a:pt x="439" y="434"/>
                    <a:pt x="446" y="434"/>
                  </a:cubicBezTo>
                  <a:close/>
                  <a:moveTo>
                    <a:pt x="446" y="1"/>
                  </a:moveTo>
                  <a:cubicBezTo>
                    <a:pt x="200" y="1"/>
                    <a:pt x="1" y="201"/>
                    <a:pt x="1" y="447"/>
                  </a:cubicBezTo>
                  <a:lnTo>
                    <a:pt x="1" y="906"/>
                  </a:lnTo>
                  <a:cubicBezTo>
                    <a:pt x="1" y="1152"/>
                    <a:pt x="200" y="1351"/>
                    <a:pt x="446" y="1351"/>
                  </a:cubicBezTo>
                  <a:lnTo>
                    <a:pt x="905" y="1351"/>
                  </a:lnTo>
                  <a:cubicBezTo>
                    <a:pt x="1151" y="1351"/>
                    <a:pt x="1351" y="1152"/>
                    <a:pt x="1351" y="906"/>
                  </a:cubicBezTo>
                  <a:lnTo>
                    <a:pt x="1351" y="447"/>
                  </a:lnTo>
                  <a:cubicBezTo>
                    <a:pt x="1351" y="201"/>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3"/>
            <p:cNvSpPr/>
            <p:nvPr/>
          </p:nvSpPr>
          <p:spPr>
            <a:xfrm>
              <a:off x="8044556" y="3305901"/>
              <a:ext cx="36410" cy="36490"/>
            </a:xfrm>
            <a:custGeom>
              <a:rect b="b" l="l" r="r" t="t"/>
              <a:pathLst>
                <a:path extrusionOk="0" h="1352" w="1349">
                  <a:moveTo>
                    <a:pt x="905" y="434"/>
                  </a:moveTo>
                  <a:cubicBezTo>
                    <a:pt x="912" y="434"/>
                    <a:pt x="919" y="441"/>
                    <a:pt x="919" y="448"/>
                  </a:cubicBezTo>
                  <a:lnTo>
                    <a:pt x="919" y="907"/>
                  </a:lnTo>
                  <a:cubicBezTo>
                    <a:pt x="919" y="914"/>
                    <a:pt x="912" y="921"/>
                    <a:pt x="905" y="921"/>
                  </a:cubicBezTo>
                  <a:lnTo>
                    <a:pt x="444" y="921"/>
                  </a:lnTo>
                  <a:cubicBezTo>
                    <a:pt x="437" y="921"/>
                    <a:pt x="430" y="914"/>
                    <a:pt x="430" y="907"/>
                  </a:cubicBezTo>
                  <a:lnTo>
                    <a:pt x="430" y="448"/>
                  </a:lnTo>
                  <a:cubicBezTo>
                    <a:pt x="430" y="441"/>
                    <a:pt x="437" y="434"/>
                    <a:pt x="444" y="434"/>
                  </a:cubicBezTo>
                  <a:close/>
                  <a:moveTo>
                    <a:pt x="444" y="1"/>
                  </a:moveTo>
                  <a:cubicBezTo>
                    <a:pt x="198" y="1"/>
                    <a:pt x="0" y="201"/>
                    <a:pt x="0" y="447"/>
                  </a:cubicBezTo>
                  <a:lnTo>
                    <a:pt x="0" y="906"/>
                  </a:lnTo>
                  <a:cubicBezTo>
                    <a:pt x="0" y="1152"/>
                    <a:pt x="198" y="1351"/>
                    <a:pt x="444" y="1351"/>
                  </a:cubicBezTo>
                  <a:lnTo>
                    <a:pt x="905" y="1351"/>
                  </a:lnTo>
                  <a:cubicBezTo>
                    <a:pt x="1151" y="1351"/>
                    <a:pt x="1349" y="1152"/>
                    <a:pt x="1349" y="906"/>
                  </a:cubicBezTo>
                  <a:lnTo>
                    <a:pt x="1349" y="447"/>
                  </a:lnTo>
                  <a:cubicBezTo>
                    <a:pt x="1349" y="201"/>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3"/>
            <p:cNvSpPr/>
            <p:nvPr/>
          </p:nvSpPr>
          <p:spPr>
            <a:xfrm>
              <a:off x="7994867" y="3305901"/>
              <a:ext cx="36463" cy="36490"/>
            </a:xfrm>
            <a:custGeom>
              <a:rect b="b" l="l" r="r" t="t"/>
              <a:pathLst>
                <a:path extrusionOk="0" h="1352" w="1351">
                  <a:moveTo>
                    <a:pt x="905" y="434"/>
                  </a:moveTo>
                  <a:cubicBezTo>
                    <a:pt x="912" y="434"/>
                    <a:pt x="919" y="441"/>
                    <a:pt x="919" y="448"/>
                  </a:cubicBezTo>
                  <a:lnTo>
                    <a:pt x="919" y="907"/>
                  </a:lnTo>
                  <a:cubicBezTo>
                    <a:pt x="919" y="914"/>
                    <a:pt x="912" y="921"/>
                    <a:pt x="905" y="921"/>
                  </a:cubicBezTo>
                  <a:lnTo>
                    <a:pt x="446" y="921"/>
                  </a:lnTo>
                  <a:cubicBezTo>
                    <a:pt x="439" y="921"/>
                    <a:pt x="431" y="914"/>
                    <a:pt x="431" y="907"/>
                  </a:cubicBezTo>
                  <a:lnTo>
                    <a:pt x="431" y="448"/>
                  </a:lnTo>
                  <a:cubicBezTo>
                    <a:pt x="431" y="441"/>
                    <a:pt x="439" y="434"/>
                    <a:pt x="446" y="434"/>
                  </a:cubicBezTo>
                  <a:close/>
                  <a:moveTo>
                    <a:pt x="446" y="1"/>
                  </a:moveTo>
                  <a:cubicBezTo>
                    <a:pt x="200" y="1"/>
                    <a:pt x="0" y="201"/>
                    <a:pt x="0" y="447"/>
                  </a:cubicBezTo>
                  <a:lnTo>
                    <a:pt x="0" y="906"/>
                  </a:lnTo>
                  <a:cubicBezTo>
                    <a:pt x="0" y="1152"/>
                    <a:pt x="200" y="1351"/>
                    <a:pt x="446" y="1351"/>
                  </a:cubicBezTo>
                  <a:lnTo>
                    <a:pt x="905" y="1351"/>
                  </a:lnTo>
                  <a:cubicBezTo>
                    <a:pt x="1151" y="1351"/>
                    <a:pt x="1350" y="1152"/>
                    <a:pt x="1350" y="906"/>
                  </a:cubicBezTo>
                  <a:lnTo>
                    <a:pt x="1350" y="447"/>
                  </a:lnTo>
                  <a:cubicBezTo>
                    <a:pt x="1350" y="201"/>
                    <a:pt x="1151"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3"/>
            <p:cNvSpPr/>
            <p:nvPr/>
          </p:nvSpPr>
          <p:spPr>
            <a:xfrm>
              <a:off x="7994867" y="3454886"/>
              <a:ext cx="86098" cy="36436"/>
            </a:xfrm>
            <a:custGeom>
              <a:rect b="b" l="l" r="r" t="t"/>
              <a:pathLst>
                <a:path extrusionOk="0" h="1350" w="3190">
                  <a:moveTo>
                    <a:pt x="2746" y="434"/>
                  </a:moveTo>
                  <a:cubicBezTo>
                    <a:pt x="2753" y="434"/>
                    <a:pt x="2760" y="440"/>
                    <a:pt x="2760" y="448"/>
                  </a:cubicBezTo>
                  <a:lnTo>
                    <a:pt x="2760" y="907"/>
                  </a:lnTo>
                  <a:cubicBezTo>
                    <a:pt x="2760" y="914"/>
                    <a:pt x="2753" y="921"/>
                    <a:pt x="2746" y="921"/>
                  </a:cubicBezTo>
                  <a:lnTo>
                    <a:pt x="446" y="921"/>
                  </a:lnTo>
                  <a:cubicBezTo>
                    <a:pt x="439" y="921"/>
                    <a:pt x="431" y="914"/>
                    <a:pt x="431" y="907"/>
                  </a:cubicBezTo>
                  <a:lnTo>
                    <a:pt x="431" y="448"/>
                  </a:lnTo>
                  <a:cubicBezTo>
                    <a:pt x="431" y="441"/>
                    <a:pt x="439" y="434"/>
                    <a:pt x="446" y="434"/>
                  </a:cubicBezTo>
                  <a:close/>
                  <a:moveTo>
                    <a:pt x="446" y="1"/>
                  </a:moveTo>
                  <a:cubicBezTo>
                    <a:pt x="200" y="1"/>
                    <a:pt x="0" y="199"/>
                    <a:pt x="0" y="445"/>
                  </a:cubicBezTo>
                  <a:lnTo>
                    <a:pt x="0" y="906"/>
                  </a:lnTo>
                  <a:cubicBezTo>
                    <a:pt x="0" y="1152"/>
                    <a:pt x="200" y="1350"/>
                    <a:pt x="446" y="1350"/>
                  </a:cubicBezTo>
                  <a:lnTo>
                    <a:pt x="2746" y="1350"/>
                  </a:lnTo>
                  <a:cubicBezTo>
                    <a:pt x="2992" y="1350"/>
                    <a:pt x="3190" y="1152"/>
                    <a:pt x="3190" y="906"/>
                  </a:cubicBezTo>
                  <a:lnTo>
                    <a:pt x="3190" y="445"/>
                  </a:lnTo>
                  <a:cubicBezTo>
                    <a:pt x="3190" y="201"/>
                    <a:pt x="2992" y="1"/>
                    <a:pt x="27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3"/>
            <p:cNvSpPr/>
            <p:nvPr/>
          </p:nvSpPr>
          <p:spPr>
            <a:xfrm>
              <a:off x="8063125" y="3268655"/>
              <a:ext cx="17840" cy="11660"/>
            </a:xfrm>
            <a:custGeom>
              <a:rect b="b" l="l" r="r" t="t"/>
              <a:pathLst>
                <a:path extrusionOk="0" h="432" w="661">
                  <a:moveTo>
                    <a:pt x="217" y="0"/>
                  </a:moveTo>
                  <a:cubicBezTo>
                    <a:pt x="96" y="0"/>
                    <a:pt x="1" y="97"/>
                    <a:pt x="1" y="216"/>
                  </a:cubicBezTo>
                  <a:cubicBezTo>
                    <a:pt x="1" y="335"/>
                    <a:pt x="96" y="432"/>
                    <a:pt x="217" y="432"/>
                  </a:cubicBezTo>
                  <a:lnTo>
                    <a:pt x="445" y="432"/>
                  </a:lnTo>
                  <a:cubicBezTo>
                    <a:pt x="565" y="432"/>
                    <a:pt x="661" y="335"/>
                    <a:pt x="661" y="216"/>
                  </a:cubicBezTo>
                  <a:cubicBezTo>
                    <a:pt x="661" y="99"/>
                    <a:pt x="565" y="0"/>
                    <a:pt x="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3"/>
            <p:cNvSpPr/>
            <p:nvPr/>
          </p:nvSpPr>
          <p:spPr>
            <a:xfrm>
              <a:off x="8001075" y="3268655"/>
              <a:ext cx="17840" cy="11660"/>
            </a:xfrm>
            <a:custGeom>
              <a:rect b="b" l="l" r="r" t="t"/>
              <a:pathLst>
                <a:path extrusionOk="0" h="432" w="661">
                  <a:moveTo>
                    <a:pt x="216" y="0"/>
                  </a:moveTo>
                  <a:cubicBezTo>
                    <a:pt x="96" y="0"/>
                    <a:pt x="0" y="97"/>
                    <a:pt x="0" y="216"/>
                  </a:cubicBezTo>
                  <a:cubicBezTo>
                    <a:pt x="0" y="335"/>
                    <a:pt x="96" y="432"/>
                    <a:pt x="216" y="432"/>
                  </a:cubicBezTo>
                  <a:lnTo>
                    <a:pt x="446" y="432"/>
                  </a:lnTo>
                  <a:cubicBezTo>
                    <a:pt x="565" y="432"/>
                    <a:pt x="660" y="335"/>
                    <a:pt x="660" y="216"/>
                  </a:cubicBezTo>
                  <a:cubicBezTo>
                    <a:pt x="660" y="99"/>
                    <a:pt x="565"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3"/>
            <p:cNvSpPr/>
            <p:nvPr/>
          </p:nvSpPr>
          <p:spPr>
            <a:xfrm>
              <a:off x="8032113" y="3268655"/>
              <a:ext cx="17840" cy="11660"/>
            </a:xfrm>
            <a:custGeom>
              <a:rect b="b" l="l" r="r" t="t"/>
              <a:pathLst>
                <a:path extrusionOk="0" h="432" w="661">
                  <a:moveTo>
                    <a:pt x="216" y="0"/>
                  </a:moveTo>
                  <a:cubicBezTo>
                    <a:pt x="96" y="0"/>
                    <a:pt x="1" y="97"/>
                    <a:pt x="1" y="216"/>
                  </a:cubicBezTo>
                  <a:cubicBezTo>
                    <a:pt x="1" y="335"/>
                    <a:pt x="96" y="432"/>
                    <a:pt x="216" y="432"/>
                  </a:cubicBezTo>
                  <a:lnTo>
                    <a:pt x="447" y="432"/>
                  </a:lnTo>
                  <a:cubicBezTo>
                    <a:pt x="565" y="432"/>
                    <a:pt x="661" y="335"/>
                    <a:pt x="661" y="216"/>
                  </a:cubicBezTo>
                  <a:cubicBezTo>
                    <a:pt x="661" y="99"/>
                    <a:pt x="564" y="0"/>
                    <a:pt x="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43"/>
          <p:cNvGrpSpPr/>
          <p:nvPr/>
        </p:nvGrpSpPr>
        <p:grpSpPr>
          <a:xfrm>
            <a:off x="1828624" y="3242015"/>
            <a:ext cx="371787" cy="300885"/>
            <a:chOff x="1828624" y="3242015"/>
            <a:chExt cx="371787" cy="300885"/>
          </a:xfrm>
        </p:grpSpPr>
        <p:sp>
          <p:nvSpPr>
            <p:cNvPr id="5179" name="Google Shape;5179;p43"/>
            <p:cNvSpPr/>
            <p:nvPr/>
          </p:nvSpPr>
          <p:spPr>
            <a:xfrm>
              <a:off x="1828624" y="3242015"/>
              <a:ext cx="371787" cy="300885"/>
            </a:xfrm>
            <a:custGeom>
              <a:rect b="b" l="l" r="r" t="t"/>
              <a:pathLst>
                <a:path extrusionOk="0" h="11148" w="13775">
                  <a:moveTo>
                    <a:pt x="12639" y="434"/>
                  </a:moveTo>
                  <a:cubicBezTo>
                    <a:pt x="13027" y="434"/>
                    <a:pt x="13342" y="751"/>
                    <a:pt x="13342" y="1138"/>
                  </a:cubicBezTo>
                  <a:lnTo>
                    <a:pt x="13342" y="8036"/>
                  </a:lnTo>
                  <a:cubicBezTo>
                    <a:pt x="13342" y="8425"/>
                    <a:pt x="13025" y="8739"/>
                    <a:pt x="12639" y="8739"/>
                  </a:cubicBezTo>
                  <a:lnTo>
                    <a:pt x="4357" y="8739"/>
                  </a:lnTo>
                  <a:cubicBezTo>
                    <a:pt x="4299" y="8739"/>
                    <a:pt x="4246" y="8764"/>
                    <a:pt x="4205" y="8803"/>
                  </a:cubicBezTo>
                  <a:lnTo>
                    <a:pt x="2299" y="10710"/>
                  </a:lnTo>
                  <a:cubicBezTo>
                    <a:pt x="2296" y="10712"/>
                    <a:pt x="2294" y="10715"/>
                    <a:pt x="2289" y="10715"/>
                  </a:cubicBezTo>
                  <a:cubicBezTo>
                    <a:pt x="2287" y="10715"/>
                    <a:pt x="2285" y="10714"/>
                    <a:pt x="2282" y="10713"/>
                  </a:cubicBezTo>
                  <a:cubicBezTo>
                    <a:pt x="2273" y="10710"/>
                    <a:pt x="2273" y="10706"/>
                    <a:pt x="2273" y="10700"/>
                  </a:cubicBezTo>
                  <a:lnTo>
                    <a:pt x="2273" y="8956"/>
                  </a:lnTo>
                  <a:cubicBezTo>
                    <a:pt x="2273" y="8837"/>
                    <a:pt x="2178" y="8742"/>
                    <a:pt x="2058" y="8742"/>
                  </a:cubicBezTo>
                  <a:lnTo>
                    <a:pt x="1137" y="8742"/>
                  </a:lnTo>
                  <a:cubicBezTo>
                    <a:pt x="748" y="8742"/>
                    <a:pt x="434" y="8425"/>
                    <a:pt x="434" y="8038"/>
                  </a:cubicBezTo>
                  <a:lnTo>
                    <a:pt x="434" y="1138"/>
                  </a:lnTo>
                  <a:cubicBezTo>
                    <a:pt x="434" y="748"/>
                    <a:pt x="751" y="434"/>
                    <a:pt x="1137" y="434"/>
                  </a:cubicBezTo>
                  <a:close/>
                  <a:moveTo>
                    <a:pt x="1137" y="0"/>
                  </a:moveTo>
                  <a:cubicBezTo>
                    <a:pt x="512" y="0"/>
                    <a:pt x="1" y="510"/>
                    <a:pt x="1" y="1136"/>
                  </a:cubicBezTo>
                  <a:lnTo>
                    <a:pt x="1" y="8036"/>
                  </a:lnTo>
                  <a:cubicBezTo>
                    <a:pt x="1" y="8662"/>
                    <a:pt x="512" y="9172"/>
                    <a:pt x="1137" y="9172"/>
                  </a:cubicBezTo>
                  <a:lnTo>
                    <a:pt x="1842" y="9172"/>
                  </a:lnTo>
                  <a:lnTo>
                    <a:pt x="1842" y="10702"/>
                  </a:lnTo>
                  <a:cubicBezTo>
                    <a:pt x="1842" y="10882"/>
                    <a:pt x="1950" y="11043"/>
                    <a:pt x="2117" y="11114"/>
                  </a:cubicBezTo>
                  <a:cubicBezTo>
                    <a:pt x="2172" y="11137"/>
                    <a:pt x="2230" y="11147"/>
                    <a:pt x="2288" y="11147"/>
                  </a:cubicBezTo>
                  <a:cubicBezTo>
                    <a:pt x="2403" y="11147"/>
                    <a:pt x="2518" y="11102"/>
                    <a:pt x="2603" y="11017"/>
                  </a:cubicBezTo>
                  <a:lnTo>
                    <a:pt x="4447" y="9175"/>
                  </a:lnTo>
                  <a:lnTo>
                    <a:pt x="12636" y="9175"/>
                  </a:lnTo>
                  <a:cubicBezTo>
                    <a:pt x="13263" y="9175"/>
                    <a:pt x="13772" y="8664"/>
                    <a:pt x="13772" y="8038"/>
                  </a:cubicBezTo>
                  <a:lnTo>
                    <a:pt x="13772" y="1138"/>
                  </a:lnTo>
                  <a:cubicBezTo>
                    <a:pt x="13775" y="510"/>
                    <a:pt x="13264" y="0"/>
                    <a:pt x="12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3"/>
            <p:cNvSpPr/>
            <p:nvPr/>
          </p:nvSpPr>
          <p:spPr>
            <a:xfrm>
              <a:off x="1883818" y="3297858"/>
              <a:ext cx="112413" cy="129633"/>
            </a:xfrm>
            <a:custGeom>
              <a:rect b="b" l="l" r="r" t="t"/>
              <a:pathLst>
                <a:path extrusionOk="0" h="4803" w="4165">
                  <a:moveTo>
                    <a:pt x="2207" y="434"/>
                  </a:moveTo>
                  <a:cubicBezTo>
                    <a:pt x="2312" y="434"/>
                    <a:pt x="2406" y="502"/>
                    <a:pt x="2440" y="603"/>
                  </a:cubicBezTo>
                  <a:lnTo>
                    <a:pt x="3266" y="3221"/>
                  </a:lnTo>
                  <a:lnTo>
                    <a:pt x="900" y="3221"/>
                  </a:lnTo>
                  <a:lnTo>
                    <a:pt x="1726" y="603"/>
                  </a:lnTo>
                  <a:cubicBezTo>
                    <a:pt x="1759" y="502"/>
                    <a:pt x="1854" y="434"/>
                    <a:pt x="1961" y="434"/>
                  </a:cubicBezTo>
                  <a:close/>
                  <a:moveTo>
                    <a:pt x="1961" y="1"/>
                  </a:moveTo>
                  <a:cubicBezTo>
                    <a:pt x="1664" y="1"/>
                    <a:pt x="1405" y="190"/>
                    <a:pt x="1317" y="473"/>
                  </a:cubicBezTo>
                  <a:lnTo>
                    <a:pt x="37" y="4522"/>
                  </a:lnTo>
                  <a:cubicBezTo>
                    <a:pt x="1" y="4635"/>
                    <a:pt x="65" y="4757"/>
                    <a:pt x="178" y="4793"/>
                  </a:cubicBezTo>
                  <a:cubicBezTo>
                    <a:pt x="199" y="4800"/>
                    <a:pt x="221" y="4803"/>
                    <a:pt x="243" y="4803"/>
                  </a:cubicBezTo>
                  <a:cubicBezTo>
                    <a:pt x="335" y="4803"/>
                    <a:pt x="420" y="4744"/>
                    <a:pt x="450" y="4652"/>
                  </a:cubicBezTo>
                  <a:lnTo>
                    <a:pt x="764" y="3654"/>
                  </a:lnTo>
                  <a:lnTo>
                    <a:pt x="3402" y="3654"/>
                  </a:lnTo>
                  <a:lnTo>
                    <a:pt x="3716" y="4652"/>
                  </a:lnTo>
                  <a:cubicBezTo>
                    <a:pt x="3745" y="4744"/>
                    <a:pt x="3831" y="4802"/>
                    <a:pt x="3923" y="4802"/>
                  </a:cubicBezTo>
                  <a:cubicBezTo>
                    <a:pt x="3945" y="4802"/>
                    <a:pt x="3967" y="4799"/>
                    <a:pt x="3988" y="4791"/>
                  </a:cubicBezTo>
                  <a:cubicBezTo>
                    <a:pt x="4103" y="4757"/>
                    <a:pt x="4165" y="4635"/>
                    <a:pt x="4129" y="4522"/>
                  </a:cubicBezTo>
                  <a:lnTo>
                    <a:pt x="2851" y="473"/>
                  </a:lnTo>
                  <a:cubicBezTo>
                    <a:pt x="2761" y="190"/>
                    <a:pt x="2503" y="1"/>
                    <a:pt x="2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3"/>
            <p:cNvSpPr/>
            <p:nvPr/>
          </p:nvSpPr>
          <p:spPr>
            <a:xfrm>
              <a:off x="2002547" y="3304119"/>
              <a:ext cx="67529" cy="123425"/>
            </a:xfrm>
            <a:custGeom>
              <a:rect b="b" l="l" r="r" t="t"/>
              <a:pathLst>
                <a:path extrusionOk="0" h="4573" w="2502">
                  <a:moveTo>
                    <a:pt x="1134" y="2273"/>
                  </a:moveTo>
                  <a:cubicBezTo>
                    <a:pt x="1650" y="2273"/>
                    <a:pt x="2067" y="2692"/>
                    <a:pt x="2067" y="3206"/>
                  </a:cubicBezTo>
                  <a:cubicBezTo>
                    <a:pt x="2070" y="3720"/>
                    <a:pt x="1650" y="4140"/>
                    <a:pt x="1134" y="4140"/>
                  </a:cubicBezTo>
                  <a:cubicBezTo>
                    <a:pt x="746" y="4140"/>
                    <a:pt x="430" y="3823"/>
                    <a:pt x="430" y="3436"/>
                  </a:cubicBezTo>
                  <a:lnTo>
                    <a:pt x="430" y="2976"/>
                  </a:lnTo>
                  <a:cubicBezTo>
                    <a:pt x="430" y="2587"/>
                    <a:pt x="747" y="2273"/>
                    <a:pt x="1134" y="2273"/>
                  </a:cubicBezTo>
                  <a:close/>
                  <a:moveTo>
                    <a:pt x="215" y="0"/>
                  </a:moveTo>
                  <a:cubicBezTo>
                    <a:pt x="96" y="0"/>
                    <a:pt x="0" y="96"/>
                    <a:pt x="0" y="216"/>
                  </a:cubicBezTo>
                  <a:lnTo>
                    <a:pt x="0" y="3436"/>
                  </a:lnTo>
                  <a:cubicBezTo>
                    <a:pt x="0" y="4062"/>
                    <a:pt x="510" y="4572"/>
                    <a:pt x="1136" y="4572"/>
                  </a:cubicBezTo>
                  <a:cubicBezTo>
                    <a:pt x="1889" y="4572"/>
                    <a:pt x="2501" y="3959"/>
                    <a:pt x="2501" y="3206"/>
                  </a:cubicBezTo>
                  <a:cubicBezTo>
                    <a:pt x="2501" y="2454"/>
                    <a:pt x="1886" y="1840"/>
                    <a:pt x="1134" y="1840"/>
                  </a:cubicBezTo>
                  <a:cubicBezTo>
                    <a:pt x="869" y="1840"/>
                    <a:pt x="624" y="1933"/>
                    <a:pt x="430" y="2086"/>
                  </a:cubicBezTo>
                  <a:lnTo>
                    <a:pt x="430" y="216"/>
                  </a:lnTo>
                  <a:cubicBezTo>
                    <a:pt x="430" y="96"/>
                    <a:pt x="3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3"/>
            <p:cNvSpPr/>
            <p:nvPr/>
          </p:nvSpPr>
          <p:spPr>
            <a:xfrm>
              <a:off x="2076986" y="3353835"/>
              <a:ext cx="68285" cy="73791"/>
            </a:xfrm>
            <a:custGeom>
              <a:rect b="b" l="l" r="r" t="t"/>
              <a:pathLst>
                <a:path extrusionOk="0" h="2734" w="2530">
                  <a:moveTo>
                    <a:pt x="1367" y="1"/>
                  </a:moveTo>
                  <a:cubicBezTo>
                    <a:pt x="615" y="1"/>
                    <a:pt x="1" y="614"/>
                    <a:pt x="1" y="1367"/>
                  </a:cubicBezTo>
                  <a:cubicBezTo>
                    <a:pt x="1" y="2120"/>
                    <a:pt x="615" y="2733"/>
                    <a:pt x="1367" y="2733"/>
                  </a:cubicBezTo>
                  <a:cubicBezTo>
                    <a:pt x="1801" y="2733"/>
                    <a:pt x="2199" y="2534"/>
                    <a:pt x="2460" y="2186"/>
                  </a:cubicBezTo>
                  <a:cubicBezTo>
                    <a:pt x="2529" y="2088"/>
                    <a:pt x="2510" y="1952"/>
                    <a:pt x="2416" y="1881"/>
                  </a:cubicBezTo>
                  <a:cubicBezTo>
                    <a:pt x="2377" y="1851"/>
                    <a:pt x="2332" y="1837"/>
                    <a:pt x="2287" y="1837"/>
                  </a:cubicBezTo>
                  <a:cubicBezTo>
                    <a:pt x="2221" y="1837"/>
                    <a:pt x="2157" y="1868"/>
                    <a:pt x="2114" y="1924"/>
                  </a:cubicBezTo>
                  <a:cubicBezTo>
                    <a:pt x="1934" y="2162"/>
                    <a:pt x="1664" y="2299"/>
                    <a:pt x="1367" y="2299"/>
                  </a:cubicBezTo>
                  <a:cubicBezTo>
                    <a:pt x="850" y="2299"/>
                    <a:pt x="434" y="1879"/>
                    <a:pt x="434" y="1366"/>
                  </a:cubicBezTo>
                  <a:cubicBezTo>
                    <a:pt x="434" y="852"/>
                    <a:pt x="853" y="432"/>
                    <a:pt x="1367" y="432"/>
                  </a:cubicBezTo>
                  <a:cubicBezTo>
                    <a:pt x="1664" y="432"/>
                    <a:pt x="1936" y="568"/>
                    <a:pt x="2114" y="807"/>
                  </a:cubicBezTo>
                  <a:cubicBezTo>
                    <a:pt x="2157" y="863"/>
                    <a:pt x="2221" y="893"/>
                    <a:pt x="2286" y="893"/>
                  </a:cubicBezTo>
                  <a:cubicBezTo>
                    <a:pt x="2331" y="893"/>
                    <a:pt x="2377" y="879"/>
                    <a:pt x="2416" y="850"/>
                  </a:cubicBezTo>
                  <a:cubicBezTo>
                    <a:pt x="2512" y="778"/>
                    <a:pt x="2529" y="643"/>
                    <a:pt x="2460" y="548"/>
                  </a:cubicBezTo>
                  <a:cubicBezTo>
                    <a:pt x="2199" y="201"/>
                    <a:pt x="1801"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43"/>
          <p:cNvGrpSpPr/>
          <p:nvPr/>
        </p:nvGrpSpPr>
        <p:grpSpPr>
          <a:xfrm>
            <a:off x="3732337" y="3206578"/>
            <a:ext cx="297241" cy="371679"/>
            <a:chOff x="3732337" y="3206578"/>
            <a:chExt cx="297241" cy="371679"/>
          </a:xfrm>
        </p:grpSpPr>
        <p:sp>
          <p:nvSpPr>
            <p:cNvPr id="5184" name="Google Shape;5184;p43"/>
            <p:cNvSpPr/>
            <p:nvPr/>
          </p:nvSpPr>
          <p:spPr>
            <a:xfrm>
              <a:off x="3732337" y="3206578"/>
              <a:ext cx="297241" cy="371679"/>
            </a:xfrm>
            <a:custGeom>
              <a:rect b="b" l="l" r="r" t="t"/>
              <a:pathLst>
                <a:path extrusionOk="0" h="13771" w="11013">
                  <a:moveTo>
                    <a:pt x="9187" y="432"/>
                  </a:moveTo>
                  <a:cubicBezTo>
                    <a:pt x="9194" y="432"/>
                    <a:pt x="9201" y="439"/>
                    <a:pt x="9201" y="446"/>
                  </a:cubicBezTo>
                  <a:lnTo>
                    <a:pt x="9201" y="676"/>
                  </a:lnTo>
                  <a:lnTo>
                    <a:pt x="9201" y="3464"/>
                  </a:lnTo>
                  <a:lnTo>
                    <a:pt x="8625" y="3033"/>
                  </a:lnTo>
                  <a:cubicBezTo>
                    <a:pt x="8588" y="3004"/>
                    <a:pt x="8543" y="2991"/>
                    <a:pt x="8495" y="2991"/>
                  </a:cubicBezTo>
                  <a:cubicBezTo>
                    <a:pt x="8449" y="2991"/>
                    <a:pt x="8405" y="3005"/>
                    <a:pt x="8365" y="3033"/>
                  </a:cubicBezTo>
                  <a:lnTo>
                    <a:pt x="7790" y="3464"/>
                  </a:lnTo>
                  <a:lnTo>
                    <a:pt x="7792" y="446"/>
                  </a:lnTo>
                  <a:cubicBezTo>
                    <a:pt x="7792" y="439"/>
                    <a:pt x="7799" y="432"/>
                    <a:pt x="7806" y="432"/>
                  </a:cubicBezTo>
                  <a:close/>
                  <a:moveTo>
                    <a:pt x="10335" y="892"/>
                  </a:moveTo>
                  <a:cubicBezTo>
                    <a:pt x="10469" y="892"/>
                    <a:pt x="10579" y="1002"/>
                    <a:pt x="10579" y="1135"/>
                  </a:cubicBezTo>
                  <a:lnTo>
                    <a:pt x="10579" y="13096"/>
                  </a:lnTo>
                  <a:cubicBezTo>
                    <a:pt x="10579" y="13230"/>
                    <a:pt x="10469" y="13340"/>
                    <a:pt x="10335" y="13340"/>
                  </a:cubicBezTo>
                  <a:lnTo>
                    <a:pt x="674" y="13340"/>
                  </a:lnTo>
                  <a:cubicBezTo>
                    <a:pt x="541" y="13340"/>
                    <a:pt x="431" y="13230"/>
                    <a:pt x="431" y="13096"/>
                  </a:cubicBezTo>
                  <a:lnTo>
                    <a:pt x="431" y="1135"/>
                  </a:lnTo>
                  <a:cubicBezTo>
                    <a:pt x="431" y="1002"/>
                    <a:pt x="541" y="892"/>
                    <a:pt x="674" y="892"/>
                  </a:cubicBezTo>
                  <a:lnTo>
                    <a:pt x="7359" y="892"/>
                  </a:lnTo>
                  <a:lnTo>
                    <a:pt x="7359" y="3897"/>
                  </a:lnTo>
                  <a:cubicBezTo>
                    <a:pt x="7359" y="3978"/>
                    <a:pt x="7407" y="4051"/>
                    <a:pt x="7479" y="4091"/>
                  </a:cubicBezTo>
                  <a:cubicBezTo>
                    <a:pt x="7509" y="4106"/>
                    <a:pt x="7542" y="4114"/>
                    <a:pt x="7575" y="4114"/>
                  </a:cubicBezTo>
                  <a:cubicBezTo>
                    <a:pt x="7621" y="4114"/>
                    <a:pt x="7667" y="4099"/>
                    <a:pt x="7705" y="4070"/>
                  </a:cubicBezTo>
                  <a:lnTo>
                    <a:pt x="8495" y="3477"/>
                  </a:lnTo>
                  <a:lnTo>
                    <a:pt x="9285" y="4070"/>
                  </a:lnTo>
                  <a:cubicBezTo>
                    <a:pt x="9324" y="4099"/>
                    <a:pt x="9369" y="4114"/>
                    <a:pt x="9416" y="4114"/>
                  </a:cubicBezTo>
                  <a:cubicBezTo>
                    <a:pt x="9449" y="4114"/>
                    <a:pt x="9481" y="4106"/>
                    <a:pt x="9513" y="4089"/>
                  </a:cubicBezTo>
                  <a:cubicBezTo>
                    <a:pt x="9585" y="4053"/>
                    <a:pt x="9631" y="3979"/>
                    <a:pt x="9631" y="3897"/>
                  </a:cubicBezTo>
                  <a:lnTo>
                    <a:pt x="9631" y="892"/>
                  </a:lnTo>
                  <a:close/>
                  <a:moveTo>
                    <a:pt x="7806" y="1"/>
                  </a:moveTo>
                  <a:cubicBezTo>
                    <a:pt x="7560" y="1"/>
                    <a:pt x="7361" y="200"/>
                    <a:pt x="7361" y="446"/>
                  </a:cubicBezTo>
                  <a:lnTo>
                    <a:pt x="7361" y="461"/>
                  </a:lnTo>
                  <a:lnTo>
                    <a:pt x="675" y="461"/>
                  </a:lnTo>
                  <a:cubicBezTo>
                    <a:pt x="303" y="461"/>
                    <a:pt x="1" y="765"/>
                    <a:pt x="1" y="1135"/>
                  </a:cubicBezTo>
                  <a:lnTo>
                    <a:pt x="1" y="13096"/>
                  </a:lnTo>
                  <a:cubicBezTo>
                    <a:pt x="1" y="13469"/>
                    <a:pt x="305" y="13770"/>
                    <a:pt x="675" y="13770"/>
                  </a:cubicBezTo>
                  <a:lnTo>
                    <a:pt x="10336" y="13770"/>
                  </a:lnTo>
                  <a:cubicBezTo>
                    <a:pt x="10710" y="13770"/>
                    <a:pt x="11012" y="13466"/>
                    <a:pt x="11012" y="13096"/>
                  </a:cubicBezTo>
                  <a:lnTo>
                    <a:pt x="11012" y="1135"/>
                  </a:lnTo>
                  <a:cubicBezTo>
                    <a:pt x="11012" y="765"/>
                    <a:pt x="10708" y="461"/>
                    <a:pt x="10335" y="461"/>
                  </a:cubicBezTo>
                  <a:lnTo>
                    <a:pt x="9631" y="461"/>
                  </a:lnTo>
                  <a:lnTo>
                    <a:pt x="9631" y="446"/>
                  </a:lnTo>
                  <a:cubicBezTo>
                    <a:pt x="9631" y="200"/>
                    <a:pt x="9433" y="1"/>
                    <a:pt x="9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3"/>
            <p:cNvSpPr/>
            <p:nvPr/>
          </p:nvSpPr>
          <p:spPr>
            <a:xfrm>
              <a:off x="3757167" y="3243851"/>
              <a:ext cx="11660" cy="309602"/>
            </a:xfrm>
            <a:custGeom>
              <a:rect b="b" l="l" r="r" t="t"/>
              <a:pathLst>
                <a:path extrusionOk="0" h="11471" w="432">
                  <a:moveTo>
                    <a:pt x="216" y="0"/>
                  </a:moveTo>
                  <a:cubicBezTo>
                    <a:pt x="97" y="0"/>
                    <a:pt x="0" y="97"/>
                    <a:pt x="0" y="216"/>
                  </a:cubicBezTo>
                  <a:lnTo>
                    <a:pt x="0" y="11256"/>
                  </a:lnTo>
                  <a:cubicBezTo>
                    <a:pt x="0" y="11375"/>
                    <a:pt x="97" y="11470"/>
                    <a:pt x="216" y="11470"/>
                  </a:cubicBezTo>
                  <a:cubicBezTo>
                    <a:pt x="336" y="11470"/>
                    <a:pt x="431" y="11375"/>
                    <a:pt x="431" y="11256"/>
                  </a:cubicBezTo>
                  <a:lnTo>
                    <a:pt x="431" y="216"/>
                  </a:lnTo>
                  <a:cubicBezTo>
                    <a:pt x="431" y="96"/>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3"/>
            <p:cNvSpPr/>
            <p:nvPr/>
          </p:nvSpPr>
          <p:spPr>
            <a:xfrm>
              <a:off x="3831282" y="3330759"/>
              <a:ext cx="111793" cy="123425"/>
            </a:xfrm>
            <a:custGeom>
              <a:rect b="b" l="l" r="r" t="t"/>
              <a:pathLst>
                <a:path extrusionOk="0" h="4573" w="4142">
                  <a:moveTo>
                    <a:pt x="2775" y="433"/>
                  </a:moveTo>
                  <a:lnTo>
                    <a:pt x="2775" y="2517"/>
                  </a:lnTo>
                  <a:cubicBezTo>
                    <a:pt x="2775" y="2637"/>
                    <a:pt x="2872" y="2733"/>
                    <a:pt x="2991" y="2733"/>
                  </a:cubicBezTo>
                  <a:lnTo>
                    <a:pt x="3391" y="2733"/>
                  </a:lnTo>
                  <a:lnTo>
                    <a:pt x="2071" y="4051"/>
                  </a:lnTo>
                  <a:lnTo>
                    <a:pt x="752" y="2733"/>
                  </a:lnTo>
                  <a:lnTo>
                    <a:pt x="1152" y="2733"/>
                  </a:lnTo>
                  <a:cubicBezTo>
                    <a:pt x="1270" y="2733"/>
                    <a:pt x="1367" y="2637"/>
                    <a:pt x="1367" y="2517"/>
                  </a:cubicBezTo>
                  <a:lnTo>
                    <a:pt x="1367" y="433"/>
                  </a:lnTo>
                  <a:close/>
                  <a:moveTo>
                    <a:pt x="1152" y="0"/>
                  </a:moveTo>
                  <a:cubicBezTo>
                    <a:pt x="1031" y="0"/>
                    <a:pt x="936" y="97"/>
                    <a:pt x="936" y="216"/>
                  </a:cubicBezTo>
                  <a:lnTo>
                    <a:pt x="936" y="2300"/>
                  </a:lnTo>
                  <a:lnTo>
                    <a:pt x="233" y="2300"/>
                  </a:lnTo>
                  <a:cubicBezTo>
                    <a:pt x="146" y="2300"/>
                    <a:pt x="66" y="2352"/>
                    <a:pt x="33" y="2433"/>
                  </a:cubicBezTo>
                  <a:cubicBezTo>
                    <a:pt x="1" y="2516"/>
                    <a:pt x="18" y="2608"/>
                    <a:pt x="81" y="2669"/>
                  </a:cubicBezTo>
                  <a:lnTo>
                    <a:pt x="1920" y="4509"/>
                  </a:lnTo>
                  <a:cubicBezTo>
                    <a:pt x="1962" y="4551"/>
                    <a:pt x="2019" y="4572"/>
                    <a:pt x="2072" y="4572"/>
                  </a:cubicBezTo>
                  <a:cubicBezTo>
                    <a:pt x="2127" y="4572"/>
                    <a:pt x="2182" y="4551"/>
                    <a:pt x="2224" y="4509"/>
                  </a:cubicBezTo>
                  <a:lnTo>
                    <a:pt x="4064" y="2669"/>
                  </a:lnTo>
                  <a:cubicBezTo>
                    <a:pt x="4124" y="2606"/>
                    <a:pt x="4142" y="2514"/>
                    <a:pt x="4110" y="2432"/>
                  </a:cubicBezTo>
                  <a:cubicBezTo>
                    <a:pt x="4077" y="2351"/>
                    <a:pt x="3997" y="2299"/>
                    <a:pt x="3910" y="2299"/>
                  </a:cubicBezTo>
                  <a:lnTo>
                    <a:pt x="3207" y="2299"/>
                  </a:lnTo>
                  <a:lnTo>
                    <a:pt x="3207" y="216"/>
                  </a:lnTo>
                  <a:cubicBezTo>
                    <a:pt x="3207" y="96"/>
                    <a:pt x="3111" y="0"/>
                    <a:pt x="2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3"/>
            <p:cNvSpPr/>
            <p:nvPr/>
          </p:nvSpPr>
          <p:spPr>
            <a:xfrm>
              <a:off x="3813010" y="3436316"/>
              <a:ext cx="148229" cy="42671"/>
            </a:xfrm>
            <a:custGeom>
              <a:rect b="b" l="l" r="r" t="t"/>
              <a:pathLst>
                <a:path extrusionOk="0" h="1581" w="5492">
                  <a:moveTo>
                    <a:pt x="216" y="0"/>
                  </a:moveTo>
                  <a:cubicBezTo>
                    <a:pt x="98" y="0"/>
                    <a:pt x="1" y="96"/>
                    <a:pt x="1" y="214"/>
                  </a:cubicBezTo>
                  <a:lnTo>
                    <a:pt x="1" y="1135"/>
                  </a:lnTo>
                  <a:cubicBezTo>
                    <a:pt x="1" y="1381"/>
                    <a:pt x="200" y="1581"/>
                    <a:pt x="446" y="1581"/>
                  </a:cubicBezTo>
                  <a:lnTo>
                    <a:pt x="5047" y="1581"/>
                  </a:lnTo>
                  <a:cubicBezTo>
                    <a:pt x="5293" y="1581"/>
                    <a:pt x="5492" y="1381"/>
                    <a:pt x="5492" y="1135"/>
                  </a:cubicBezTo>
                  <a:lnTo>
                    <a:pt x="5492" y="214"/>
                  </a:lnTo>
                  <a:cubicBezTo>
                    <a:pt x="5492" y="96"/>
                    <a:pt x="5396" y="0"/>
                    <a:pt x="5276" y="0"/>
                  </a:cubicBezTo>
                  <a:cubicBezTo>
                    <a:pt x="5157" y="0"/>
                    <a:pt x="5062" y="96"/>
                    <a:pt x="5062" y="214"/>
                  </a:cubicBezTo>
                  <a:lnTo>
                    <a:pt x="5062" y="1135"/>
                  </a:lnTo>
                  <a:cubicBezTo>
                    <a:pt x="5062" y="1142"/>
                    <a:pt x="5055" y="1149"/>
                    <a:pt x="5047" y="1149"/>
                  </a:cubicBezTo>
                  <a:lnTo>
                    <a:pt x="446" y="1149"/>
                  </a:lnTo>
                  <a:cubicBezTo>
                    <a:pt x="439" y="1149"/>
                    <a:pt x="432" y="1142"/>
                    <a:pt x="432" y="1135"/>
                  </a:cubicBezTo>
                  <a:lnTo>
                    <a:pt x="432" y="214"/>
                  </a:lnTo>
                  <a:cubicBezTo>
                    <a:pt x="432" y="96"/>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43"/>
          <p:cNvGrpSpPr/>
          <p:nvPr/>
        </p:nvGrpSpPr>
        <p:grpSpPr>
          <a:xfrm>
            <a:off x="5561449" y="3206605"/>
            <a:ext cx="260076" cy="371760"/>
            <a:chOff x="5561449" y="3206605"/>
            <a:chExt cx="260076" cy="371760"/>
          </a:xfrm>
        </p:grpSpPr>
        <p:sp>
          <p:nvSpPr>
            <p:cNvPr id="5189" name="Google Shape;5189;p43"/>
            <p:cNvSpPr/>
            <p:nvPr/>
          </p:nvSpPr>
          <p:spPr>
            <a:xfrm>
              <a:off x="5561449" y="3206605"/>
              <a:ext cx="260076" cy="371760"/>
            </a:xfrm>
            <a:custGeom>
              <a:rect b="b" l="l" r="r" t="t"/>
              <a:pathLst>
                <a:path extrusionOk="0" h="13774" w="9636">
                  <a:moveTo>
                    <a:pt x="8728" y="431"/>
                  </a:moveTo>
                  <a:cubicBezTo>
                    <a:pt x="8991" y="431"/>
                    <a:pt x="9203" y="644"/>
                    <a:pt x="9203" y="904"/>
                  </a:cubicBezTo>
                  <a:lnTo>
                    <a:pt x="9203" y="12865"/>
                  </a:lnTo>
                  <a:cubicBezTo>
                    <a:pt x="9203" y="13126"/>
                    <a:pt x="8988" y="13339"/>
                    <a:pt x="8728" y="13339"/>
                  </a:cubicBezTo>
                  <a:lnTo>
                    <a:pt x="908" y="13339"/>
                  </a:lnTo>
                  <a:cubicBezTo>
                    <a:pt x="645" y="13339"/>
                    <a:pt x="433" y="13125"/>
                    <a:pt x="433" y="12865"/>
                  </a:cubicBezTo>
                  <a:lnTo>
                    <a:pt x="433" y="904"/>
                  </a:lnTo>
                  <a:cubicBezTo>
                    <a:pt x="433" y="642"/>
                    <a:pt x="646" y="431"/>
                    <a:pt x="908" y="431"/>
                  </a:cubicBezTo>
                  <a:close/>
                  <a:moveTo>
                    <a:pt x="908" y="1"/>
                  </a:moveTo>
                  <a:cubicBezTo>
                    <a:pt x="409" y="1"/>
                    <a:pt x="1" y="408"/>
                    <a:pt x="1" y="907"/>
                  </a:cubicBezTo>
                  <a:lnTo>
                    <a:pt x="1" y="12867"/>
                  </a:lnTo>
                  <a:cubicBezTo>
                    <a:pt x="1" y="13367"/>
                    <a:pt x="409" y="13773"/>
                    <a:pt x="908" y="13773"/>
                  </a:cubicBezTo>
                  <a:lnTo>
                    <a:pt x="8728" y="13773"/>
                  </a:lnTo>
                  <a:cubicBezTo>
                    <a:pt x="9227" y="13773"/>
                    <a:pt x="9635" y="13367"/>
                    <a:pt x="9635" y="12867"/>
                  </a:cubicBezTo>
                  <a:lnTo>
                    <a:pt x="9635" y="907"/>
                  </a:lnTo>
                  <a:cubicBezTo>
                    <a:pt x="9632" y="406"/>
                    <a:pt x="9227" y="1"/>
                    <a:pt x="87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3"/>
            <p:cNvSpPr/>
            <p:nvPr/>
          </p:nvSpPr>
          <p:spPr>
            <a:xfrm>
              <a:off x="5586334" y="3231408"/>
              <a:ext cx="210306" cy="284771"/>
            </a:xfrm>
            <a:custGeom>
              <a:rect b="b" l="l" r="r" t="t"/>
              <a:pathLst>
                <a:path extrusionOk="0" h="10551" w="7792">
                  <a:moveTo>
                    <a:pt x="7360" y="432"/>
                  </a:moveTo>
                  <a:lnTo>
                    <a:pt x="7360" y="10120"/>
                  </a:lnTo>
                  <a:lnTo>
                    <a:pt x="430" y="10120"/>
                  </a:lnTo>
                  <a:lnTo>
                    <a:pt x="430" y="432"/>
                  </a:lnTo>
                  <a:close/>
                  <a:moveTo>
                    <a:pt x="215" y="1"/>
                  </a:moveTo>
                  <a:cubicBezTo>
                    <a:pt x="96" y="1"/>
                    <a:pt x="1" y="97"/>
                    <a:pt x="1" y="215"/>
                  </a:cubicBezTo>
                  <a:lnTo>
                    <a:pt x="1" y="10336"/>
                  </a:lnTo>
                  <a:cubicBezTo>
                    <a:pt x="1" y="10455"/>
                    <a:pt x="96" y="10550"/>
                    <a:pt x="215" y="10550"/>
                  </a:cubicBezTo>
                  <a:lnTo>
                    <a:pt x="7574" y="10550"/>
                  </a:lnTo>
                  <a:cubicBezTo>
                    <a:pt x="7694" y="10550"/>
                    <a:pt x="7790" y="10455"/>
                    <a:pt x="7790" y="10336"/>
                  </a:cubicBezTo>
                  <a:lnTo>
                    <a:pt x="7790" y="215"/>
                  </a:lnTo>
                  <a:cubicBezTo>
                    <a:pt x="7791" y="98"/>
                    <a:pt x="7694" y="1"/>
                    <a:pt x="75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3"/>
            <p:cNvSpPr/>
            <p:nvPr/>
          </p:nvSpPr>
          <p:spPr>
            <a:xfrm>
              <a:off x="5673241" y="3523224"/>
              <a:ext cx="36436" cy="36436"/>
            </a:xfrm>
            <a:custGeom>
              <a:rect b="b" l="l" r="r" t="t"/>
              <a:pathLst>
                <a:path extrusionOk="0" h="1350" w="1350">
                  <a:moveTo>
                    <a:pt x="675" y="430"/>
                  </a:moveTo>
                  <a:cubicBezTo>
                    <a:pt x="808" y="430"/>
                    <a:pt x="920" y="540"/>
                    <a:pt x="920" y="675"/>
                  </a:cubicBezTo>
                  <a:cubicBezTo>
                    <a:pt x="920" y="811"/>
                    <a:pt x="811" y="919"/>
                    <a:pt x="675" y="919"/>
                  </a:cubicBezTo>
                  <a:cubicBezTo>
                    <a:pt x="541" y="919"/>
                    <a:pt x="431" y="808"/>
                    <a:pt x="431" y="675"/>
                  </a:cubicBezTo>
                  <a:cubicBezTo>
                    <a:pt x="431" y="540"/>
                    <a:pt x="541" y="430"/>
                    <a:pt x="675" y="430"/>
                  </a:cubicBezTo>
                  <a:close/>
                  <a:moveTo>
                    <a:pt x="675" y="0"/>
                  </a:moveTo>
                  <a:cubicBezTo>
                    <a:pt x="302" y="0"/>
                    <a:pt x="1" y="304"/>
                    <a:pt x="1" y="675"/>
                  </a:cubicBezTo>
                  <a:cubicBezTo>
                    <a:pt x="1" y="1045"/>
                    <a:pt x="305" y="1349"/>
                    <a:pt x="675" y="1349"/>
                  </a:cubicBezTo>
                  <a:cubicBezTo>
                    <a:pt x="1046" y="1349"/>
                    <a:pt x="1350" y="1045"/>
                    <a:pt x="1350" y="675"/>
                  </a:cubicBezTo>
                  <a:cubicBezTo>
                    <a:pt x="1350" y="304"/>
                    <a:pt x="1047"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3"/>
            <p:cNvSpPr/>
            <p:nvPr/>
          </p:nvSpPr>
          <p:spPr>
            <a:xfrm>
              <a:off x="5635995" y="3529378"/>
              <a:ext cx="24075" cy="24075"/>
            </a:xfrm>
            <a:custGeom>
              <a:rect b="b" l="l" r="r" t="t"/>
              <a:pathLst>
                <a:path extrusionOk="0" h="892" w="892">
                  <a:moveTo>
                    <a:pt x="444" y="1"/>
                  </a:moveTo>
                  <a:cubicBezTo>
                    <a:pt x="198" y="1"/>
                    <a:pt x="0" y="201"/>
                    <a:pt x="0" y="447"/>
                  </a:cubicBezTo>
                  <a:cubicBezTo>
                    <a:pt x="0" y="693"/>
                    <a:pt x="198" y="891"/>
                    <a:pt x="444" y="891"/>
                  </a:cubicBezTo>
                  <a:cubicBezTo>
                    <a:pt x="690" y="891"/>
                    <a:pt x="890" y="693"/>
                    <a:pt x="890" y="447"/>
                  </a:cubicBezTo>
                  <a:cubicBezTo>
                    <a:pt x="892" y="201"/>
                    <a:pt x="690" y="1"/>
                    <a:pt x="4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3"/>
            <p:cNvSpPr/>
            <p:nvPr/>
          </p:nvSpPr>
          <p:spPr>
            <a:xfrm>
              <a:off x="5722903" y="3529378"/>
              <a:ext cx="24075" cy="24075"/>
            </a:xfrm>
            <a:custGeom>
              <a:rect b="b" l="l" r="r" t="t"/>
              <a:pathLst>
                <a:path extrusionOk="0" h="892" w="892">
                  <a:moveTo>
                    <a:pt x="445" y="1"/>
                  </a:moveTo>
                  <a:cubicBezTo>
                    <a:pt x="199" y="1"/>
                    <a:pt x="0" y="201"/>
                    <a:pt x="0" y="447"/>
                  </a:cubicBezTo>
                  <a:cubicBezTo>
                    <a:pt x="0" y="693"/>
                    <a:pt x="199" y="891"/>
                    <a:pt x="445" y="891"/>
                  </a:cubicBezTo>
                  <a:cubicBezTo>
                    <a:pt x="691" y="891"/>
                    <a:pt x="890" y="693"/>
                    <a:pt x="890" y="447"/>
                  </a:cubicBezTo>
                  <a:cubicBezTo>
                    <a:pt x="892" y="201"/>
                    <a:pt x="691" y="1"/>
                    <a:pt x="4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3"/>
            <p:cNvSpPr/>
            <p:nvPr/>
          </p:nvSpPr>
          <p:spPr>
            <a:xfrm>
              <a:off x="5685684" y="3312135"/>
              <a:ext cx="79890" cy="11606"/>
            </a:xfrm>
            <a:custGeom>
              <a:rect b="b" l="l" r="r" t="t"/>
              <a:pathLst>
                <a:path extrusionOk="0" h="430" w="2960">
                  <a:moveTo>
                    <a:pt x="216" y="0"/>
                  </a:moveTo>
                  <a:cubicBezTo>
                    <a:pt x="97" y="0"/>
                    <a:pt x="0" y="96"/>
                    <a:pt x="0" y="214"/>
                  </a:cubicBezTo>
                  <a:cubicBezTo>
                    <a:pt x="0" y="334"/>
                    <a:pt x="97" y="430"/>
                    <a:pt x="216" y="430"/>
                  </a:cubicBezTo>
                  <a:lnTo>
                    <a:pt x="2746" y="430"/>
                  </a:lnTo>
                  <a:cubicBezTo>
                    <a:pt x="2864" y="430"/>
                    <a:pt x="2960" y="334"/>
                    <a:pt x="2960" y="214"/>
                  </a:cubicBezTo>
                  <a:cubicBezTo>
                    <a:pt x="2960" y="96"/>
                    <a:pt x="2864" y="0"/>
                    <a:pt x="27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3"/>
            <p:cNvSpPr/>
            <p:nvPr/>
          </p:nvSpPr>
          <p:spPr>
            <a:xfrm>
              <a:off x="5735372" y="3287332"/>
              <a:ext cx="30202" cy="11606"/>
            </a:xfrm>
            <a:custGeom>
              <a:rect b="b" l="l" r="r" t="t"/>
              <a:pathLst>
                <a:path extrusionOk="0" h="430" w="1119">
                  <a:moveTo>
                    <a:pt x="214" y="0"/>
                  </a:moveTo>
                  <a:cubicBezTo>
                    <a:pt x="96" y="0"/>
                    <a:pt x="0" y="96"/>
                    <a:pt x="0" y="216"/>
                  </a:cubicBezTo>
                  <a:cubicBezTo>
                    <a:pt x="0" y="334"/>
                    <a:pt x="96" y="430"/>
                    <a:pt x="214" y="430"/>
                  </a:cubicBezTo>
                  <a:lnTo>
                    <a:pt x="905" y="430"/>
                  </a:lnTo>
                  <a:cubicBezTo>
                    <a:pt x="1023" y="430"/>
                    <a:pt x="1119" y="334"/>
                    <a:pt x="1119" y="216"/>
                  </a:cubicBezTo>
                  <a:cubicBezTo>
                    <a:pt x="1119" y="96"/>
                    <a:pt x="1023"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3"/>
            <p:cNvSpPr/>
            <p:nvPr/>
          </p:nvSpPr>
          <p:spPr>
            <a:xfrm>
              <a:off x="5685684" y="3262474"/>
              <a:ext cx="79890" cy="11633"/>
            </a:xfrm>
            <a:custGeom>
              <a:rect b="b" l="l" r="r" t="t"/>
              <a:pathLst>
                <a:path extrusionOk="0" h="431" w="2960">
                  <a:moveTo>
                    <a:pt x="216" y="1"/>
                  </a:moveTo>
                  <a:cubicBezTo>
                    <a:pt x="97" y="1"/>
                    <a:pt x="0" y="96"/>
                    <a:pt x="0" y="215"/>
                  </a:cubicBezTo>
                  <a:cubicBezTo>
                    <a:pt x="0" y="335"/>
                    <a:pt x="97" y="430"/>
                    <a:pt x="216" y="430"/>
                  </a:cubicBezTo>
                  <a:lnTo>
                    <a:pt x="2746" y="430"/>
                  </a:lnTo>
                  <a:cubicBezTo>
                    <a:pt x="2864" y="430"/>
                    <a:pt x="2960" y="335"/>
                    <a:pt x="2960" y="215"/>
                  </a:cubicBezTo>
                  <a:cubicBezTo>
                    <a:pt x="2960" y="96"/>
                    <a:pt x="2864" y="1"/>
                    <a:pt x="27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3"/>
            <p:cNvSpPr/>
            <p:nvPr/>
          </p:nvSpPr>
          <p:spPr>
            <a:xfrm>
              <a:off x="5685630" y="3287332"/>
              <a:ext cx="36517" cy="11606"/>
            </a:xfrm>
            <a:custGeom>
              <a:rect b="b" l="l" r="r" t="t"/>
              <a:pathLst>
                <a:path extrusionOk="0" h="430" w="1353">
                  <a:moveTo>
                    <a:pt x="216" y="0"/>
                  </a:moveTo>
                  <a:cubicBezTo>
                    <a:pt x="96" y="0"/>
                    <a:pt x="1" y="96"/>
                    <a:pt x="1" y="216"/>
                  </a:cubicBezTo>
                  <a:cubicBezTo>
                    <a:pt x="1" y="334"/>
                    <a:pt x="96" y="430"/>
                    <a:pt x="216" y="430"/>
                  </a:cubicBezTo>
                  <a:lnTo>
                    <a:pt x="1137" y="430"/>
                  </a:lnTo>
                  <a:cubicBezTo>
                    <a:pt x="1257" y="430"/>
                    <a:pt x="1352" y="334"/>
                    <a:pt x="1352" y="216"/>
                  </a:cubicBezTo>
                  <a:cubicBezTo>
                    <a:pt x="1352" y="96"/>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3"/>
            <p:cNvSpPr/>
            <p:nvPr/>
          </p:nvSpPr>
          <p:spPr>
            <a:xfrm>
              <a:off x="5617399" y="3336966"/>
              <a:ext cx="73683" cy="11633"/>
            </a:xfrm>
            <a:custGeom>
              <a:rect b="b" l="l" r="r" t="t"/>
              <a:pathLst>
                <a:path extrusionOk="0" h="431" w="2730">
                  <a:moveTo>
                    <a:pt x="214" y="1"/>
                  </a:moveTo>
                  <a:cubicBezTo>
                    <a:pt x="96" y="1"/>
                    <a:pt x="0" y="96"/>
                    <a:pt x="0" y="216"/>
                  </a:cubicBezTo>
                  <a:cubicBezTo>
                    <a:pt x="0" y="335"/>
                    <a:pt x="96" y="430"/>
                    <a:pt x="214" y="430"/>
                  </a:cubicBezTo>
                  <a:lnTo>
                    <a:pt x="2514" y="430"/>
                  </a:lnTo>
                  <a:cubicBezTo>
                    <a:pt x="2634" y="430"/>
                    <a:pt x="2730" y="335"/>
                    <a:pt x="2730" y="216"/>
                  </a:cubicBezTo>
                  <a:cubicBezTo>
                    <a:pt x="2730" y="96"/>
                    <a:pt x="2634" y="1"/>
                    <a:pt x="2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3"/>
            <p:cNvSpPr/>
            <p:nvPr/>
          </p:nvSpPr>
          <p:spPr>
            <a:xfrm>
              <a:off x="5617399" y="3386628"/>
              <a:ext cx="73683" cy="11660"/>
            </a:xfrm>
            <a:custGeom>
              <a:rect b="b" l="l" r="r" t="t"/>
              <a:pathLst>
                <a:path extrusionOk="0" h="432" w="2730">
                  <a:moveTo>
                    <a:pt x="214" y="0"/>
                  </a:moveTo>
                  <a:cubicBezTo>
                    <a:pt x="96" y="0"/>
                    <a:pt x="0" y="97"/>
                    <a:pt x="0" y="216"/>
                  </a:cubicBezTo>
                  <a:cubicBezTo>
                    <a:pt x="0" y="336"/>
                    <a:pt x="96" y="431"/>
                    <a:pt x="214" y="431"/>
                  </a:cubicBezTo>
                  <a:lnTo>
                    <a:pt x="2514" y="431"/>
                  </a:lnTo>
                  <a:cubicBezTo>
                    <a:pt x="2634" y="431"/>
                    <a:pt x="2730" y="334"/>
                    <a:pt x="2730" y="216"/>
                  </a:cubicBezTo>
                  <a:cubicBezTo>
                    <a:pt x="2730" y="97"/>
                    <a:pt x="2634" y="0"/>
                    <a:pt x="2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3"/>
            <p:cNvSpPr/>
            <p:nvPr/>
          </p:nvSpPr>
          <p:spPr>
            <a:xfrm>
              <a:off x="5617399" y="3361770"/>
              <a:ext cx="92333" cy="11633"/>
            </a:xfrm>
            <a:custGeom>
              <a:rect b="b" l="l" r="r" t="t"/>
              <a:pathLst>
                <a:path extrusionOk="0" h="431" w="3421">
                  <a:moveTo>
                    <a:pt x="214" y="1"/>
                  </a:moveTo>
                  <a:cubicBezTo>
                    <a:pt x="96" y="1"/>
                    <a:pt x="0" y="96"/>
                    <a:pt x="0" y="216"/>
                  </a:cubicBezTo>
                  <a:cubicBezTo>
                    <a:pt x="0" y="335"/>
                    <a:pt x="96" y="430"/>
                    <a:pt x="214" y="430"/>
                  </a:cubicBezTo>
                  <a:lnTo>
                    <a:pt x="3206" y="430"/>
                  </a:lnTo>
                  <a:cubicBezTo>
                    <a:pt x="3325" y="430"/>
                    <a:pt x="3420" y="335"/>
                    <a:pt x="3420" y="216"/>
                  </a:cubicBezTo>
                  <a:cubicBezTo>
                    <a:pt x="3420" y="99"/>
                    <a:pt x="3323"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3"/>
            <p:cNvSpPr/>
            <p:nvPr/>
          </p:nvSpPr>
          <p:spPr>
            <a:xfrm>
              <a:off x="5722903" y="3361770"/>
              <a:ext cx="42671" cy="11633"/>
            </a:xfrm>
            <a:custGeom>
              <a:rect b="b" l="l" r="r" t="t"/>
              <a:pathLst>
                <a:path extrusionOk="0" h="431" w="1581">
                  <a:moveTo>
                    <a:pt x="216" y="1"/>
                  </a:moveTo>
                  <a:cubicBezTo>
                    <a:pt x="96" y="1"/>
                    <a:pt x="0" y="96"/>
                    <a:pt x="0" y="216"/>
                  </a:cubicBezTo>
                  <a:cubicBezTo>
                    <a:pt x="0" y="335"/>
                    <a:pt x="96" y="430"/>
                    <a:pt x="216" y="430"/>
                  </a:cubicBezTo>
                  <a:lnTo>
                    <a:pt x="1367" y="430"/>
                  </a:lnTo>
                  <a:cubicBezTo>
                    <a:pt x="1485" y="430"/>
                    <a:pt x="1581" y="335"/>
                    <a:pt x="1581" y="216"/>
                  </a:cubicBezTo>
                  <a:cubicBezTo>
                    <a:pt x="1581" y="99"/>
                    <a:pt x="1485"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3"/>
            <p:cNvSpPr/>
            <p:nvPr/>
          </p:nvSpPr>
          <p:spPr>
            <a:xfrm>
              <a:off x="5704307" y="3336966"/>
              <a:ext cx="61267" cy="11633"/>
            </a:xfrm>
            <a:custGeom>
              <a:rect b="b" l="l" r="r" t="t"/>
              <a:pathLst>
                <a:path extrusionOk="0" h="431" w="2270">
                  <a:moveTo>
                    <a:pt x="215" y="1"/>
                  </a:moveTo>
                  <a:cubicBezTo>
                    <a:pt x="96" y="1"/>
                    <a:pt x="0" y="96"/>
                    <a:pt x="0" y="216"/>
                  </a:cubicBezTo>
                  <a:cubicBezTo>
                    <a:pt x="0" y="335"/>
                    <a:pt x="96" y="430"/>
                    <a:pt x="215" y="430"/>
                  </a:cubicBezTo>
                  <a:lnTo>
                    <a:pt x="2056" y="430"/>
                  </a:lnTo>
                  <a:cubicBezTo>
                    <a:pt x="2174" y="430"/>
                    <a:pt x="2270" y="335"/>
                    <a:pt x="2270" y="216"/>
                  </a:cubicBezTo>
                  <a:cubicBezTo>
                    <a:pt x="2270"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3"/>
            <p:cNvSpPr/>
            <p:nvPr/>
          </p:nvSpPr>
          <p:spPr>
            <a:xfrm>
              <a:off x="5617399" y="3448678"/>
              <a:ext cx="48879" cy="11633"/>
            </a:xfrm>
            <a:custGeom>
              <a:rect b="b" l="l" r="r" t="t"/>
              <a:pathLst>
                <a:path extrusionOk="0" h="431" w="1811">
                  <a:moveTo>
                    <a:pt x="214" y="1"/>
                  </a:moveTo>
                  <a:cubicBezTo>
                    <a:pt x="96" y="1"/>
                    <a:pt x="0" y="96"/>
                    <a:pt x="0" y="217"/>
                  </a:cubicBezTo>
                  <a:cubicBezTo>
                    <a:pt x="0" y="335"/>
                    <a:pt x="96" y="431"/>
                    <a:pt x="214" y="431"/>
                  </a:cubicBezTo>
                  <a:lnTo>
                    <a:pt x="1595" y="431"/>
                  </a:lnTo>
                  <a:cubicBezTo>
                    <a:pt x="1715" y="431"/>
                    <a:pt x="1811" y="335"/>
                    <a:pt x="1811" y="217"/>
                  </a:cubicBezTo>
                  <a:cubicBezTo>
                    <a:pt x="1811" y="96"/>
                    <a:pt x="1712" y="1"/>
                    <a:pt x="15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3"/>
            <p:cNvSpPr/>
            <p:nvPr/>
          </p:nvSpPr>
          <p:spPr>
            <a:xfrm>
              <a:off x="5617399" y="3423847"/>
              <a:ext cx="92333" cy="11633"/>
            </a:xfrm>
            <a:custGeom>
              <a:rect b="b" l="l" r="r" t="t"/>
              <a:pathLst>
                <a:path extrusionOk="0" h="431" w="3421">
                  <a:moveTo>
                    <a:pt x="214" y="0"/>
                  </a:moveTo>
                  <a:cubicBezTo>
                    <a:pt x="96" y="0"/>
                    <a:pt x="0" y="96"/>
                    <a:pt x="0" y="215"/>
                  </a:cubicBezTo>
                  <a:cubicBezTo>
                    <a:pt x="0" y="335"/>
                    <a:pt x="96" y="430"/>
                    <a:pt x="214" y="430"/>
                  </a:cubicBezTo>
                  <a:lnTo>
                    <a:pt x="3206" y="430"/>
                  </a:lnTo>
                  <a:cubicBezTo>
                    <a:pt x="3325" y="430"/>
                    <a:pt x="3420" y="335"/>
                    <a:pt x="3420" y="215"/>
                  </a:cubicBezTo>
                  <a:cubicBezTo>
                    <a:pt x="3420" y="97"/>
                    <a:pt x="3323" y="0"/>
                    <a:pt x="3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3"/>
            <p:cNvSpPr/>
            <p:nvPr/>
          </p:nvSpPr>
          <p:spPr>
            <a:xfrm>
              <a:off x="5679422" y="3448678"/>
              <a:ext cx="86152" cy="11633"/>
            </a:xfrm>
            <a:custGeom>
              <a:rect b="b" l="l" r="r" t="t"/>
              <a:pathLst>
                <a:path extrusionOk="0" h="431" w="3192">
                  <a:moveTo>
                    <a:pt x="216" y="1"/>
                  </a:moveTo>
                  <a:cubicBezTo>
                    <a:pt x="97" y="1"/>
                    <a:pt x="1" y="96"/>
                    <a:pt x="1" y="217"/>
                  </a:cubicBezTo>
                  <a:cubicBezTo>
                    <a:pt x="1" y="335"/>
                    <a:pt x="97" y="431"/>
                    <a:pt x="216" y="431"/>
                  </a:cubicBezTo>
                  <a:lnTo>
                    <a:pt x="2978" y="431"/>
                  </a:lnTo>
                  <a:cubicBezTo>
                    <a:pt x="3096" y="431"/>
                    <a:pt x="3192" y="335"/>
                    <a:pt x="3192" y="217"/>
                  </a:cubicBezTo>
                  <a:cubicBezTo>
                    <a:pt x="3192" y="96"/>
                    <a:pt x="3096" y="1"/>
                    <a:pt x="2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3"/>
            <p:cNvSpPr/>
            <p:nvPr/>
          </p:nvSpPr>
          <p:spPr>
            <a:xfrm>
              <a:off x="5722903" y="3423847"/>
              <a:ext cx="42671" cy="11633"/>
            </a:xfrm>
            <a:custGeom>
              <a:rect b="b" l="l" r="r" t="t"/>
              <a:pathLst>
                <a:path extrusionOk="0" h="431" w="1581">
                  <a:moveTo>
                    <a:pt x="216" y="0"/>
                  </a:moveTo>
                  <a:cubicBezTo>
                    <a:pt x="96" y="0"/>
                    <a:pt x="0" y="96"/>
                    <a:pt x="0" y="215"/>
                  </a:cubicBezTo>
                  <a:cubicBezTo>
                    <a:pt x="0" y="335"/>
                    <a:pt x="96" y="430"/>
                    <a:pt x="216" y="430"/>
                  </a:cubicBezTo>
                  <a:lnTo>
                    <a:pt x="1367" y="430"/>
                  </a:lnTo>
                  <a:cubicBezTo>
                    <a:pt x="1485" y="430"/>
                    <a:pt x="1581" y="335"/>
                    <a:pt x="1581" y="215"/>
                  </a:cubicBezTo>
                  <a:cubicBezTo>
                    <a:pt x="1581" y="97"/>
                    <a:pt x="1485"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3"/>
            <p:cNvSpPr/>
            <p:nvPr/>
          </p:nvSpPr>
          <p:spPr>
            <a:xfrm>
              <a:off x="5617399" y="3473536"/>
              <a:ext cx="79890" cy="11660"/>
            </a:xfrm>
            <a:custGeom>
              <a:rect b="b" l="l" r="r" t="t"/>
              <a:pathLst>
                <a:path extrusionOk="0" h="432" w="2960">
                  <a:moveTo>
                    <a:pt x="214" y="0"/>
                  </a:moveTo>
                  <a:cubicBezTo>
                    <a:pt x="96" y="0"/>
                    <a:pt x="0" y="97"/>
                    <a:pt x="0" y="216"/>
                  </a:cubicBezTo>
                  <a:cubicBezTo>
                    <a:pt x="0" y="336"/>
                    <a:pt x="96" y="432"/>
                    <a:pt x="214" y="432"/>
                  </a:cubicBezTo>
                  <a:lnTo>
                    <a:pt x="2744" y="432"/>
                  </a:lnTo>
                  <a:cubicBezTo>
                    <a:pt x="2863" y="432"/>
                    <a:pt x="2960" y="335"/>
                    <a:pt x="2960" y="216"/>
                  </a:cubicBezTo>
                  <a:cubicBezTo>
                    <a:pt x="2960" y="97"/>
                    <a:pt x="2863" y="0"/>
                    <a:pt x="2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43"/>
            <p:cNvSpPr/>
            <p:nvPr/>
          </p:nvSpPr>
          <p:spPr>
            <a:xfrm>
              <a:off x="5616724" y="3262393"/>
              <a:ext cx="56355" cy="61402"/>
            </a:xfrm>
            <a:custGeom>
              <a:rect b="b" l="l" r="r" t="t"/>
              <a:pathLst>
                <a:path extrusionOk="0" h="2275" w="2088">
                  <a:moveTo>
                    <a:pt x="1211" y="435"/>
                  </a:moveTo>
                  <a:cubicBezTo>
                    <a:pt x="1218" y="435"/>
                    <a:pt x="1224" y="439"/>
                    <a:pt x="1225" y="446"/>
                  </a:cubicBezTo>
                  <a:lnTo>
                    <a:pt x="1461" y="1383"/>
                  </a:lnTo>
                  <a:lnTo>
                    <a:pt x="630" y="1383"/>
                  </a:lnTo>
                  <a:lnTo>
                    <a:pt x="866" y="446"/>
                  </a:lnTo>
                  <a:cubicBezTo>
                    <a:pt x="868" y="439"/>
                    <a:pt x="873" y="435"/>
                    <a:pt x="881" y="435"/>
                  </a:cubicBezTo>
                  <a:close/>
                  <a:moveTo>
                    <a:pt x="879" y="1"/>
                  </a:moveTo>
                  <a:cubicBezTo>
                    <a:pt x="674" y="1"/>
                    <a:pt x="496" y="140"/>
                    <a:pt x="446" y="339"/>
                  </a:cubicBezTo>
                  <a:lnTo>
                    <a:pt x="30" y="2005"/>
                  </a:lnTo>
                  <a:cubicBezTo>
                    <a:pt x="1" y="2121"/>
                    <a:pt x="72" y="2238"/>
                    <a:pt x="187" y="2267"/>
                  </a:cubicBezTo>
                  <a:cubicBezTo>
                    <a:pt x="205" y="2272"/>
                    <a:pt x="224" y="2274"/>
                    <a:pt x="242" y="2274"/>
                  </a:cubicBezTo>
                  <a:cubicBezTo>
                    <a:pt x="338" y="2274"/>
                    <a:pt x="425" y="2208"/>
                    <a:pt x="449" y="2111"/>
                  </a:cubicBezTo>
                  <a:lnTo>
                    <a:pt x="525" y="1814"/>
                  </a:lnTo>
                  <a:lnTo>
                    <a:pt x="1568" y="1814"/>
                  </a:lnTo>
                  <a:lnTo>
                    <a:pt x="1642" y="2111"/>
                  </a:lnTo>
                  <a:cubicBezTo>
                    <a:pt x="1668" y="2208"/>
                    <a:pt x="1755" y="2273"/>
                    <a:pt x="1852" y="2273"/>
                  </a:cubicBezTo>
                  <a:cubicBezTo>
                    <a:pt x="1871" y="2273"/>
                    <a:pt x="1886" y="2272"/>
                    <a:pt x="1904" y="2266"/>
                  </a:cubicBezTo>
                  <a:cubicBezTo>
                    <a:pt x="2018" y="2240"/>
                    <a:pt x="2088" y="2121"/>
                    <a:pt x="2059" y="2005"/>
                  </a:cubicBezTo>
                  <a:lnTo>
                    <a:pt x="1642" y="339"/>
                  </a:lnTo>
                  <a:cubicBezTo>
                    <a:pt x="1593" y="140"/>
                    <a:pt x="1413" y="1"/>
                    <a:pt x="1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9" name="Google Shape;5209;p43"/>
          <p:cNvGrpSpPr/>
          <p:nvPr/>
        </p:nvGrpSpPr>
        <p:grpSpPr>
          <a:xfrm>
            <a:off x="5925706" y="3218993"/>
            <a:ext cx="371706" cy="346875"/>
            <a:chOff x="5925706" y="3218993"/>
            <a:chExt cx="371706" cy="346875"/>
          </a:xfrm>
        </p:grpSpPr>
        <p:sp>
          <p:nvSpPr>
            <p:cNvPr id="5210" name="Google Shape;5210;p43"/>
            <p:cNvSpPr/>
            <p:nvPr/>
          </p:nvSpPr>
          <p:spPr>
            <a:xfrm>
              <a:off x="5925706" y="3218993"/>
              <a:ext cx="371706" cy="346875"/>
            </a:xfrm>
            <a:custGeom>
              <a:rect b="b" l="l" r="r" t="t"/>
              <a:pathLst>
                <a:path extrusionOk="0" h="12852" w="13772">
                  <a:moveTo>
                    <a:pt x="4703" y="433"/>
                  </a:moveTo>
                  <a:cubicBezTo>
                    <a:pt x="4830" y="433"/>
                    <a:pt x="4949" y="483"/>
                    <a:pt x="5037" y="572"/>
                  </a:cubicBezTo>
                  <a:lnTo>
                    <a:pt x="5848" y="1383"/>
                  </a:lnTo>
                  <a:lnTo>
                    <a:pt x="5275" y="1383"/>
                  </a:lnTo>
                  <a:cubicBezTo>
                    <a:pt x="5147" y="1383"/>
                    <a:pt x="5029" y="1334"/>
                    <a:pt x="4940" y="1244"/>
                  </a:cubicBezTo>
                  <a:lnTo>
                    <a:pt x="4130" y="433"/>
                  </a:lnTo>
                  <a:close/>
                  <a:moveTo>
                    <a:pt x="6084" y="433"/>
                  </a:moveTo>
                  <a:cubicBezTo>
                    <a:pt x="6210" y="433"/>
                    <a:pt x="6330" y="483"/>
                    <a:pt x="6418" y="572"/>
                  </a:cubicBezTo>
                  <a:lnTo>
                    <a:pt x="7229" y="1383"/>
                  </a:lnTo>
                  <a:lnTo>
                    <a:pt x="6655" y="1383"/>
                  </a:lnTo>
                  <a:cubicBezTo>
                    <a:pt x="6528" y="1383"/>
                    <a:pt x="6409" y="1334"/>
                    <a:pt x="6321" y="1244"/>
                  </a:cubicBezTo>
                  <a:lnTo>
                    <a:pt x="5511" y="433"/>
                  </a:lnTo>
                  <a:close/>
                  <a:moveTo>
                    <a:pt x="7114" y="3192"/>
                  </a:moveTo>
                  <a:cubicBezTo>
                    <a:pt x="8771" y="3192"/>
                    <a:pt x="10120" y="4539"/>
                    <a:pt x="10120" y="6197"/>
                  </a:cubicBezTo>
                  <a:cubicBezTo>
                    <a:pt x="10120" y="7854"/>
                    <a:pt x="8771" y="9203"/>
                    <a:pt x="7114" y="9203"/>
                  </a:cubicBezTo>
                  <a:cubicBezTo>
                    <a:pt x="5457" y="9203"/>
                    <a:pt x="4110" y="7854"/>
                    <a:pt x="4110" y="6197"/>
                  </a:cubicBezTo>
                  <a:cubicBezTo>
                    <a:pt x="4110" y="4539"/>
                    <a:pt x="5457" y="3192"/>
                    <a:pt x="7114" y="3192"/>
                  </a:cubicBezTo>
                  <a:close/>
                  <a:moveTo>
                    <a:pt x="3322" y="432"/>
                  </a:moveTo>
                  <a:cubicBezTo>
                    <a:pt x="3450" y="432"/>
                    <a:pt x="3568" y="480"/>
                    <a:pt x="3658" y="571"/>
                  </a:cubicBezTo>
                  <a:lnTo>
                    <a:pt x="4632" y="1545"/>
                  </a:lnTo>
                  <a:cubicBezTo>
                    <a:pt x="4804" y="1717"/>
                    <a:pt x="5030" y="1811"/>
                    <a:pt x="5273" y="1811"/>
                  </a:cubicBezTo>
                  <a:lnTo>
                    <a:pt x="11252" y="1811"/>
                  </a:lnTo>
                  <a:cubicBezTo>
                    <a:pt x="11387" y="1811"/>
                    <a:pt x="11497" y="1921"/>
                    <a:pt x="11497" y="2056"/>
                  </a:cubicBezTo>
                  <a:lnTo>
                    <a:pt x="11497" y="9300"/>
                  </a:lnTo>
                  <a:lnTo>
                    <a:pt x="11230" y="9033"/>
                  </a:lnTo>
                  <a:cubicBezTo>
                    <a:pt x="11101" y="8905"/>
                    <a:pt x="10934" y="8836"/>
                    <a:pt x="10753" y="8836"/>
                  </a:cubicBezTo>
                  <a:cubicBezTo>
                    <a:pt x="10572" y="8836"/>
                    <a:pt x="10402" y="8907"/>
                    <a:pt x="10275" y="9033"/>
                  </a:cubicBezTo>
                  <a:lnTo>
                    <a:pt x="10265" y="9045"/>
                  </a:lnTo>
                  <a:lnTo>
                    <a:pt x="9687" y="8467"/>
                  </a:lnTo>
                  <a:cubicBezTo>
                    <a:pt x="10223" y="7861"/>
                    <a:pt x="10547" y="7068"/>
                    <a:pt x="10547" y="6197"/>
                  </a:cubicBezTo>
                  <a:cubicBezTo>
                    <a:pt x="10547" y="4304"/>
                    <a:pt x="9006" y="2762"/>
                    <a:pt x="7111" y="2762"/>
                  </a:cubicBezTo>
                  <a:cubicBezTo>
                    <a:pt x="5217" y="2762"/>
                    <a:pt x="3675" y="4304"/>
                    <a:pt x="3675" y="6197"/>
                  </a:cubicBezTo>
                  <a:cubicBezTo>
                    <a:pt x="3675" y="8091"/>
                    <a:pt x="5217" y="9633"/>
                    <a:pt x="7111" y="9633"/>
                  </a:cubicBezTo>
                  <a:cubicBezTo>
                    <a:pt x="7981" y="9633"/>
                    <a:pt x="8776" y="9307"/>
                    <a:pt x="9382" y="8773"/>
                  </a:cubicBezTo>
                  <a:lnTo>
                    <a:pt x="9958" y="9350"/>
                  </a:lnTo>
                  <a:lnTo>
                    <a:pt x="9948" y="9360"/>
                  </a:lnTo>
                  <a:cubicBezTo>
                    <a:pt x="9683" y="9625"/>
                    <a:pt x="9683" y="10054"/>
                    <a:pt x="9948" y="10316"/>
                  </a:cubicBezTo>
                  <a:lnTo>
                    <a:pt x="10214" y="10582"/>
                  </a:lnTo>
                  <a:lnTo>
                    <a:pt x="674" y="10580"/>
                  </a:lnTo>
                  <a:cubicBezTo>
                    <a:pt x="541" y="10580"/>
                    <a:pt x="431" y="10470"/>
                    <a:pt x="431" y="10336"/>
                  </a:cubicBezTo>
                  <a:lnTo>
                    <a:pt x="431" y="675"/>
                  </a:lnTo>
                  <a:cubicBezTo>
                    <a:pt x="431" y="542"/>
                    <a:pt x="541" y="432"/>
                    <a:pt x="674" y="432"/>
                  </a:cubicBezTo>
                  <a:close/>
                  <a:moveTo>
                    <a:pt x="10757" y="9266"/>
                  </a:moveTo>
                  <a:cubicBezTo>
                    <a:pt x="10824" y="9266"/>
                    <a:pt x="10883" y="9292"/>
                    <a:pt x="10931" y="9339"/>
                  </a:cubicBezTo>
                  <a:lnTo>
                    <a:pt x="13270" y="11679"/>
                  </a:lnTo>
                  <a:cubicBezTo>
                    <a:pt x="13316" y="11725"/>
                    <a:pt x="13342" y="11785"/>
                    <a:pt x="13342" y="11853"/>
                  </a:cubicBezTo>
                  <a:cubicBezTo>
                    <a:pt x="13338" y="11918"/>
                    <a:pt x="13313" y="11979"/>
                    <a:pt x="13268" y="12025"/>
                  </a:cubicBezTo>
                  <a:lnTo>
                    <a:pt x="12942" y="12351"/>
                  </a:lnTo>
                  <a:cubicBezTo>
                    <a:pt x="12894" y="12398"/>
                    <a:pt x="12831" y="12422"/>
                    <a:pt x="12769" y="12422"/>
                  </a:cubicBezTo>
                  <a:cubicBezTo>
                    <a:pt x="12707" y="12422"/>
                    <a:pt x="12644" y="12398"/>
                    <a:pt x="12597" y="12351"/>
                  </a:cubicBezTo>
                  <a:lnTo>
                    <a:pt x="10258" y="10010"/>
                  </a:lnTo>
                  <a:cubicBezTo>
                    <a:pt x="10161" y="9915"/>
                    <a:pt x="10161" y="9761"/>
                    <a:pt x="10258" y="9664"/>
                  </a:cubicBezTo>
                  <a:lnTo>
                    <a:pt x="10583" y="9339"/>
                  </a:lnTo>
                  <a:cubicBezTo>
                    <a:pt x="10630" y="9292"/>
                    <a:pt x="10689" y="9266"/>
                    <a:pt x="10757" y="9266"/>
                  </a:cubicBezTo>
                  <a:close/>
                  <a:moveTo>
                    <a:pt x="677" y="1"/>
                  </a:moveTo>
                  <a:cubicBezTo>
                    <a:pt x="303" y="1"/>
                    <a:pt x="1" y="305"/>
                    <a:pt x="1" y="675"/>
                  </a:cubicBezTo>
                  <a:lnTo>
                    <a:pt x="1" y="10336"/>
                  </a:lnTo>
                  <a:cubicBezTo>
                    <a:pt x="1" y="10709"/>
                    <a:pt x="305" y="11012"/>
                    <a:pt x="677" y="11012"/>
                  </a:cubicBezTo>
                  <a:lnTo>
                    <a:pt x="10651" y="11012"/>
                  </a:lnTo>
                  <a:lnTo>
                    <a:pt x="12294" y="12654"/>
                  </a:lnTo>
                  <a:cubicBezTo>
                    <a:pt x="12426" y="12786"/>
                    <a:pt x="12598" y="12851"/>
                    <a:pt x="12772" y="12851"/>
                  </a:cubicBezTo>
                  <a:cubicBezTo>
                    <a:pt x="12945" y="12851"/>
                    <a:pt x="13118" y="12786"/>
                    <a:pt x="13249" y="12654"/>
                  </a:cubicBezTo>
                  <a:lnTo>
                    <a:pt x="13575" y="12329"/>
                  </a:lnTo>
                  <a:cubicBezTo>
                    <a:pt x="13704" y="12200"/>
                    <a:pt x="13772" y="12032"/>
                    <a:pt x="13772" y="11851"/>
                  </a:cubicBezTo>
                  <a:cubicBezTo>
                    <a:pt x="13770" y="11672"/>
                    <a:pt x="13699" y="11501"/>
                    <a:pt x="13572" y="11374"/>
                  </a:cubicBezTo>
                  <a:lnTo>
                    <a:pt x="11929" y="9731"/>
                  </a:lnTo>
                  <a:lnTo>
                    <a:pt x="11929" y="2056"/>
                  </a:lnTo>
                  <a:cubicBezTo>
                    <a:pt x="11929" y="1684"/>
                    <a:pt x="11625" y="1381"/>
                    <a:pt x="11253" y="1381"/>
                  </a:cubicBezTo>
                  <a:lnTo>
                    <a:pt x="8033" y="1381"/>
                  </a:lnTo>
                  <a:cubicBezTo>
                    <a:pt x="7907" y="1381"/>
                    <a:pt x="7787" y="1332"/>
                    <a:pt x="7699" y="1243"/>
                  </a:cubicBezTo>
                  <a:lnTo>
                    <a:pt x="6723" y="267"/>
                  </a:lnTo>
                  <a:cubicBezTo>
                    <a:pt x="6553" y="95"/>
                    <a:pt x="6325" y="1"/>
                    <a:pt x="6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3"/>
            <p:cNvSpPr/>
            <p:nvPr/>
          </p:nvSpPr>
          <p:spPr>
            <a:xfrm>
              <a:off x="5956717" y="3274862"/>
              <a:ext cx="86125" cy="36463"/>
            </a:xfrm>
            <a:custGeom>
              <a:rect b="b" l="l" r="r" t="t"/>
              <a:pathLst>
                <a:path extrusionOk="0" h="1351" w="3191">
                  <a:moveTo>
                    <a:pt x="2745" y="433"/>
                  </a:moveTo>
                  <a:cubicBezTo>
                    <a:pt x="2752" y="433"/>
                    <a:pt x="2759" y="440"/>
                    <a:pt x="2759" y="448"/>
                  </a:cubicBezTo>
                  <a:lnTo>
                    <a:pt x="2759" y="906"/>
                  </a:lnTo>
                  <a:cubicBezTo>
                    <a:pt x="2759" y="914"/>
                    <a:pt x="2752" y="921"/>
                    <a:pt x="2745" y="921"/>
                  </a:cubicBezTo>
                  <a:lnTo>
                    <a:pt x="447" y="921"/>
                  </a:lnTo>
                  <a:cubicBezTo>
                    <a:pt x="439" y="921"/>
                    <a:pt x="432" y="914"/>
                    <a:pt x="432" y="906"/>
                  </a:cubicBezTo>
                  <a:lnTo>
                    <a:pt x="432" y="448"/>
                  </a:lnTo>
                  <a:cubicBezTo>
                    <a:pt x="432" y="440"/>
                    <a:pt x="439" y="433"/>
                    <a:pt x="447" y="433"/>
                  </a:cubicBezTo>
                  <a:close/>
                  <a:moveTo>
                    <a:pt x="447" y="0"/>
                  </a:moveTo>
                  <a:cubicBezTo>
                    <a:pt x="201" y="0"/>
                    <a:pt x="1" y="200"/>
                    <a:pt x="1" y="446"/>
                  </a:cubicBezTo>
                  <a:lnTo>
                    <a:pt x="1" y="905"/>
                  </a:lnTo>
                  <a:cubicBezTo>
                    <a:pt x="1" y="1151"/>
                    <a:pt x="201" y="1351"/>
                    <a:pt x="447" y="1351"/>
                  </a:cubicBezTo>
                  <a:lnTo>
                    <a:pt x="2745" y="1351"/>
                  </a:lnTo>
                  <a:cubicBezTo>
                    <a:pt x="2991" y="1351"/>
                    <a:pt x="3191" y="1151"/>
                    <a:pt x="3191" y="905"/>
                  </a:cubicBezTo>
                  <a:lnTo>
                    <a:pt x="3191" y="446"/>
                  </a:lnTo>
                  <a:cubicBezTo>
                    <a:pt x="3191" y="202"/>
                    <a:pt x="2991" y="0"/>
                    <a:pt x="27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3"/>
            <p:cNvSpPr/>
            <p:nvPr/>
          </p:nvSpPr>
          <p:spPr>
            <a:xfrm>
              <a:off x="5962952" y="3324497"/>
              <a:ext cx="61294" cy="11687"/>
            </a:xfrm>
            <a:custGeom>
              <a:rect b="b" l="l" r="r" t="t"/>
              <a:pathLst>
                <a:path extrusionOk="0" h="433" w="2271">
                  <a:moveTo>
                    <a:pt x="214" y="1"/>
                  </a:moveTo>
                  <a:cubicBezTo>
                    <a:pt x="96" y="1"/>
                    <a:pt x="0" y="98"/>
                    <a:pt x="0" y="217"/>
                  </a:cubicBezTo>
                  <a:cubicBezTo>
                    <a:pt x="0" y="337"/>
                    <a:pt x="96" y="432"/>
                    <a:pt x="214" y="432"/>
                  </a:cubicBezTo>
                  <a:lnTo>
                    <a:pt x="2055" y="432"/>
                  </a:lnTo>
                  <a:cubicBezTo>
                    <a:pt x="2174" y="432"/>
                    <a:pt x="2271" y="335"/>
                    <a:pt x="2271" y="217"/>
                  </a:cubicBezTo>
                  <a:cubicBezTo>
                    <a:pt x="2271" y="99"/>
                    <a:pt x="2174" y="1"/>
                    <a:pt x="2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3"/>
            <p:cNvSpPr/>
            <p:nvPr/>
          </p:nvSpPr>
          <p:spPr>
            <a:xfrm>
              <a:off x="6055393" y="3343147"/>
              <a:ext cx="124613" cy="98540"/>
            </a:xfrm>
            <a:custGeom>
              <a:rect b="b" l="l" r="r" t="t"/>
              <a:pathLst>
                <a:path extrusionOk="0" h="3651" w="4617">
                  <a:moveTo>
                    <a:pt x="1574" y="432"/>
                  </a:moveTo>
                  <a:lnTo>
                    <a:pt x="1451" y="921"/>
                  </a:lnTo>
                  <a:lnTo>
                    <a:pt x="759" y="921"/>
                  </a:lnTo>
                  <a:lnTo>
                    <a:pt x="1250" y="432"/>
                  </a:lnTo>
                  <a:close/>
                  <a:moveTo>
                    <a:pt x="2602" y="432"/>
                  </a:moveTo>
                  <a:lnTo>
                    <a:pt x="2723" y="921"/>
                  </a:lnTo>
                  <a:lnTo>
                    <a:pt x="1895" y="921"/>
                  </a:lnTo>
                  <a:lnTo>
                    <a:pt x="2018" y="432"/>
                  </a:lnTo>
                  <a:close/>
                  <a:moveTo>
                    <a:pt x="3370" y="432"/>
                  </a:moveTo>
                  <a:lnTo>
                    <a:pt x="3858" y="921"/>
                  </a:lnTo>
                  <a:lnTo>
                    <a:pt x="3167" y="921"/>
                  </a:lnTo>
                  <a:lnTo>
                    <a:pt x="3044" y="432"/>
                  </a:lnTo>
                  <a:close/>
                  <a:moveTo>
                    <a:pt x="3894" y="1351"/>
                  </a:moveTo>
                  <a:lnTo>
                    <a:pt x="2793" y="2578"/>
                  </a:lnTo>
                  <a:lnTo>
                    <a:pt x="3160" y="1351"/>
                  </a:lnTo>
                  <a:close/>
                  <a:moveTo>
                    <a:pt x="1458" y="1353"/>
                  </a:moveTo>
                  <a:lnTo>
                    <a:pt x="1824" y="2579"/>
                  </a:lnTo>
                  <a:lnTo>
                    <a:pt x="723" y="1353"/>
                  </a:lnTo>
                  <a:close/>
                  <a:moveTo>
                    <a:pt x="2710" y="1353"/>
                  </a:moveTo>
                  <a:lnTo>
                    <a:pt x="2309" y="2686"/>
                  </a:lnTo>
                  <a:lnTo>
                    <a:pt x="1910" y="1353"/>
                  </a:lnTo>
                  <a:close/>
                  <a:moveTo>
                    <a:pt x="1159" y="0"/>
                  </a:moveTo>
                  <a:cubicBezTo>
                    <a:pt x="1101" y="0"/>
                    <a:pt x="1047" y="23"/>
                    <a:pt x="1007" y="62"/>
                  </a:cubicBezTo>
                  <a:lnTo>
                    <a:pt x="86" y="984"/>
                  </a:lnTo>
                  <a:cubicBezTo>
                    <a:pt x="5" y="1065"/>
                    <a:pt x="1" y="1196"/>
                    <a:pt x="79" y="1281"/>
                  </a:cubicBezTo>
                  <a:lnTo>
                    <a:pt x="2149" y="3579"/>
                  </a:lnTo>
                  <a:cubicBezTo>
                    <a:pt x="2191" y="3626"/>
                    <a:pt x="2248" y="3650"/>
                    <a:pt x="2309" y="3650"/>
                  </a:cubicBezTo>
                  <a:cubicBezTo>
                    <a:pt x="2371" y="3650"/>
                    <a:pt x="2429" y="3626"/>
                    <a:pt x="2471" y="3579"/>
                  </a:cubicBezTo>
                  <a:lnTo>
                    <a:pt x="4541" y="1281"/>
                  </a:lnTo>
                  <a:cubicBezTo>
                    <a:pt x="4616" y="1196"/>
                    <a:pt x="4613" y="1065"/>
                    <a:pt x="4531" y="984"/>
                  </a:cubicBezTo>
                  <a:lnTo>
                    <a:pt x="3610" y="62"/>
                  </a:lnTo>
                  <a:cubicBezTo>
                    <a:pt x="3571" y="23"/>
                    <a:pt x="3515" y="0"/>
                    <a:pt x="3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43"/>
          <p:cNvGrpSpPr/>
          <p:nvPr/>
        </p:nvGrpSpPr>
        <p:grpSpPr>
          <a:xfrm>
            <a:off x="4609647" y="3296643"/>
            <a:ext cx="371706" cy="191683"/>
            <a:chOff x="4609647" y="3296643"/>
            <a:chExt cx="371706" cy="191683"/>
          </a:xfrm>
        </p:grpSpPr>
        <p:sp>
          <p:nvSpPr>
            <p:cNvPr id="5215" name="Google Shape;5215;p43"/>
            <p:cNvSpPr/>
            <p:nvPr/>
          </p:nvSpPr>
          <p:spPr>
            <a:xfrm>
              <a:off x="4609647" y="3296643"/>
              <a:ext cx="371706" cy="191683"/>
            </a:xfrm>
            <a:custGeom>
              <a:rect b="b" l="l" r="r" t="t"/>
              <a:pathLst>
                <a:path extrusionOk="0" h="7102" w="13772">
                  <a:moveTo>
                    <a:pt x="921" y="4340"/>
                  </a:moveTo>
                  <a:lnTo>
                    <a:pt x="921" y="4354"/>
                  </a:lnTo>
                  <a:lnTo>
                    <a:pt x="921" y="4829"/>
                  </a:lnTo>
                  <a:lnTo>
                    <a:pt x="678" y="4829"/>
                  </a:lnTo>
                  <a:cubicBezTo>
                    <a:pt x="544" y="4829"/>
                    <a:pt x="434" y="4718"/>
                    <a:pt x="434" y="4585"/>
                  </a:cubicBezTo>
                  <a:lnTo>
                    <a:pt x="434" y="4433"/>
                  </a:lnTo>
                  <a:cubicBezTo>
                    <a:pt x="434" y="4402"/>
                    <a:pt x="435" y="4372"/>
                    <a:pt x="436" y="4340"/>
                  </a:cubicBezTo>
                  <a:close/>
                  <a:moveTo>
                    <a:pt x="13338" y="4340"/>
                  </a:moveTo>
                  <a:cubicBezTo>
                    <a:pt x="13339" y="4372"/>
                    <a:pt x="13342" y="4402"/>
                    <a:pt x="13342" y="4433"/>
                  </a:cubicBezTo>
                  <a:lnTo>
                    <a:pt x="13342" y="4585"/>
                  </a:lnTo>
                  <a:cubicBezTo>
                    <a:pt x="13342" y="4719"/>
                    <a:pt x="13231" y="4829"/>
                    <a:pt x="13097" y="4829"/>
                  </a:cubicBezTo>
                  <a:lnTo>
                    <a:pt x="12853" y="4829"/>
                  </a:lnTo>
                  <a:lnTo>
                    <a:pt x="12853" y="4354"/>
                  </a:lnTo>
                  <a:lnTo>
                    <a:pt x="12853" y="4340"/>
                  </a:lnTo>
                  <a:close/>
                  <a:moveTo>
                    <a:pt x="5735" y="4108"/>
                  </a:moveTo>
                  <a:cubicBezTo>
                    <a:pt x="5870" y="4108"/>
                    <a:pt x="5980" y="4220"/>
                    <a:pt x="5980" y="4353"/>
                  </a:cubicBezTo>
                  <a:lnTo>
                    <a:pt x="5981" y="5273"/>
                  </a:lnTo>
                  <a:cubicBezTo>
                    <a:pt x="5981" y="6043"/>
                    <a:pt x="5356" y="6669"/>
                    <a:pt x="4587" y="6669"/>
                  </a:cubicBezTo>
                  <a:lnTo>
                    <a:pt x="2748" y="6669"/>
                  </a:lnTo>
                  <a:cubicBezTo>
                    <a:pt x="1978" y="6669"/>
                    <a:pt x="1353" y="6043"/>
                    <a:pt x="1353" y="5273"/>
                  </a:cubicBezTo>
                  <a:lnTo>
                    <a:pt x="1353" y="4353"/>
                  </a:lnTo>
                  <a:cubicBezTo>
                    <a:pt x="1353" y="4220"/>
                    <a:pt x="1463" y="4108"/>
                    <a:pt x="1597" y="4108"/>
                  </a:cubicBezTo>
                  <a:close/>
                  <a:moveTo>
                    <a:pt x="12174" y="4108"/>
                  </a:moveTo>
                  <a:cubicBezTo>
                    <a:pt x="12309" y="4108"/>
                    <a:pt x="12419" y="4220"/>
                    <a:pt x="12419" y="4353"/>
                  </a:cubicBezTo>
                  <a:lnTo>
                    <a:pt x="12420" y="5273"/>
                  </a:lnTo>
                  <a:cubicBezTo>
                    <a:pt x="12420" y="6043"/>
                    <a:pt x="11795" y="6669"/>
                    <a:pt x="11026" y="6669"/>
                  </a:cubicBezTo>
                  <a:lnTo>
                    <a:pt x="9185" y="6669"/>
                  </a:lnTo>
                  <a:cubicBezTo>
                    <a:pt x="8417" y="6669"/>
                    <a:pt x="7790" y="6043"/>
                    <a:pt x="7790" y="5273"/>
                  </a:cubicBezTo>
                  <a:lnTo>
                    <a:pt x="7790" y="4353"/>
                  </a:lnTo>
                  <a:cubicBezTo>
                    <a:pt x="7790" y="4220"/>
                    <a:pt x="7902" y="4108"/>
                    <a:pt x="8035" y="4108"/>
                  </a:cubicBezTo>
                  <a:close/>
                  <a:moveTo>
                    <a:pt x="2641" y="1"/>
                  </a:moveTo>
                  <a:cubicBezTo>
                    <a:pt x="2202" y="1"/>
                    <a:pt x="1800" y="256"/>
                    <a:pt x="1613" y="652"/>
                  </a:cubicBezTo>
                  <a:lnTo>
                    <a:pt x="153" y="3754"/>
                  </a:lnTo>
                  <a:cubicBezTo>
                    <a:pt x="53" y="3965"/>
                    <a:pt x="1" y="4201"/>
                    <a:pt x="1" y="4434"/>
                  </a:cubicBezTo>
                  <a:lnTo>
                    <a:pt x="1" y="4586"/>
                  </a:lnTo>
                  <a:cubicBezTo>
                    <a:pt x="1" y="4959"/>
                    <a:pt x="305" y="5262"/>
                    <a:pt x="675" y="5262"/>
                  </a:cubicBezTo>
                  <a:lnTo>
                    <a:pt x="920" y="5262"/>
                  </a:lnTo>
                  <a:lnTo>
                    <a:pt x="920" y="5276"/>
                  </a:lnTo>
                  <a:cubicBezTo>
                    <a:pt x="920" y="6282"/>
                    <a:pt x="1739" y="7101"/>
                    <a:pt x="2745" y="7101"/>
                  </a:cubicBezTo>
                  <a:lnTo>
                    <a:pt x="4586" y="7101"/>
                  </a:lnTo>
                  <a:cubicBezTo>
                    <a:pt x="5592" y="7101"/>
                    <a:pt x="6411" y="6281"/>
                    <a:pt x="6411" y="5276"/>
                  </a:cubicBezTo>
                  <a:lnTo>
                    <a:pt x="6411" y="5045"/>
                  </a:lnTo>
                  <a:cubicBezTo>
                    <a:pt x="6411" y="4781"/>
                    <a:pt x="6624" y="4570"/>
                    <a:pt x="6884" y="4570"/>
                  </a:cubicBezTo>
                  <a:cubicBezTo>
                    <a:pt x="7148" y="4570"/>
                    <a:pt x="7359" y="4784"/>
                    <a:pt x="7359" y="5045"/>
                  </a:cubicBezTo>
                  <a:lnTo>
                    <a:pt x="7359" y="5273"/>
                  </a:lnTo>
                  <a:cubicBezTo>
                    <a:pt x="7359" y="6279"/>
                    <a:pt x="8178" y="7099"/>
                    <a:pt x="9184" y="7099"/>
                  </a:cubicBezTo>
                  <a:lnTo>
                    <a:pt x="11023" y="7099"/>
                  </a:lnTo>
                  <a:cubicBezTo>
                    <a:pt x="12029" y="7099"/>
                    <a:pt x="12850" y="6279"/>
                    <a:pt x="12850" y="5273"/>
                  </a:cubicBezTo>
                  <a:lnTo>
                    <a:pt x="12850" y="5259"/>
                  </a:lnTo>
                  <a:lnTo>
                    <a:pt x="13093" y="5259"/>
                  </a:lnTo>
                  <a:cubicBezTo>
                    <a:pt x="13466" y="5259"/>
                    <a:pt x="13769" y="4955"/>
                    <a:pt x="13769" y="4585"/>
                  </a:cubicBezTo>
                  <a:lnTo>
                    <a:pt x="13769" y="4433"/>
                  </a:lnTo>
                  <a:cubicBezTo>
                    <a:pt x="13772" y="4200"/>
                    <a:pt x="13720" y="3964"/>
                    <a:pt x="13620" y="3754"/>
                  </a:cubicBezTo>
                  <a:lnTo>
                    <a:pt x="12160" y="652"/>
                  </a:lnTo>
                  <a:cubicBezTo>
                    <a:pt x="11974" y="256"/>
                    <a:pt x="11571" y="1"/>
                    <a:pt x="11132" y="1"/>
                  </a:cubicBezTo>
                  <a:lnTo>
                    <a:pt x="10336" y="1"/>
                  </a:lnTo>
                  <a:cubicBezTo>
                    <a:pt x="10217" y="1"/>
                    <a:pt x="10122" y="97"/>
                    <a:pt x="10122" y="215"/>
                  </a:cubicBezTo>
                  <a:cubicBezTo>
                    <a:pt x="10122" y="335"/>
                    <a:pt x="10217" y="431"/>
                    <a:pt x="10336" y="431"/>
                  </a:cubicBezTo>
                  <a:lnTo>
                    <a:pt x="11132" y="431"/>
                  </a:lnTo>
                  <a:cubicBezTo>
                    <a:pt x="11404" y="431"/>
                    <a:pt x="11653" y="590"/>
                    <a:pt x="11769" y="836"/>
                  </a:cubicBezTo>
                  <a:lnTo>
                    <a:pt x="13216" y="3910"/>
                  </a:lnTo>
                  <a:lnTo>
                    <a:pt x="12684" y="3910"/>
                  </a:lnTo>
                  <a:cubicBezTo>
                    <a:pt x="12560" y="3768"/>
                    <a:pt x="12377" y="3680"/>
                    <a:pt x="12177" y="3680"/>
                  </a:cubicBezTo>
                  <a:lnTo>
                    <a:pt x="8038" y="3680"/>
                  </a:lnTo>
                  <a:cubicBezTo>
                    <a:pt x="7692" y="3680"/>
                    <a:pt x="7405" y="3942"/>
                    <a:pt x="7366" y="4276"/>
                  </a:cubicBezTo>
                  <a:cubicBezTo>
                    <a:pt x="7227" y="4189"/>
                    <a:pt x="7062" y="4139"/>
                    <a:pt x="6887" y="4139"/>
                  </a:cubicBezTo>
                  <a:cubicBezTo>
                    <a:pt x="6711" y="4139"/>
                    <a:pt x="6547" y="4189"/>
                    <a:pt x="6407" y="4276"/>
                  </a:cubicBezTo>
                  <a:cubicBezTo>
                    <a:pt x="6369" y="3941"/>
                    <a:pt x="6081" y="3680"/>
                    <a:pt x="5736" y="3680"/>
                  </a:cubicBezTo>
                  <a:lnTo>
                    <a:pt x="1597" y="3680"/>
                  </a:lnTo>
                  <a:cubicBezTo>
                    <a:pt x="1395" y="3680"/>
                    <a:pt x="1214" y="3768"/>
                    <a:pt x="1091" y="3910"/>
                  </a:cubicBezTo>
                  <a:lnTo>
                    <a:pt x="557" y="3910"/>
                  </a:lnTo>
                  <a:lnTo>
                    <a:pt x="2004" y="836"/>
                  </a:lnTo>
                  <a:cubicBezTo>
                    <a:pt x="2120" y="590"/>
                    <a:pt x="2369" y="431"/>
                    <a:pt x="2641" y="431"/>
                  </a:cubicBezTo>
                  <a:lnTo>
                    <a:pt x="3437" y="431"/>
                  </a:lnTo>
                  <a:cubicBezTo>
                    <a:pt x="3555" y="431"/>
                    <a:pt x="3652" y="335"/>
                    <a:pt x="3652" y="215"/>
                  </a:cubicBezTo>
                  <a:cubicBezTo>
                    <a:pt x="3652" y="97"/>
                    <a:pt x="3555"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3"/>
            <p:cNvSpPr/>
            <p:nvPr/>
          </p:nvSpPr>
          <p:spPr>
            <a:xfrm>
              <a:off x="4684112" y="3416479"/>
              <a:ext cx="51308" cy="51227"/>
            </a:xfrm>
            <a:custGeom>
              <a:rect b="b" l="l" r="r" t="t"/>
              <a:pathLst>
                <a:path extrusionOk="0" h="1898" w="1901">
                  <a:moveTo>
                    <a:pt x="433" y="493"/>
                  </a:moveTo>
                  <a:lnTo>
                    <a:pt x="1345" y="949"/>
                  </a:lnTo>
                  <a:lnTo>
                    <a:pt x="433" y="1405"/>
                  </a:lnTo>
                  <a:lnTo>
                    <a:pt x="433" y="493"/>
                  </a:lnTo>
                  <a:close/>
                  <a:moveTo>
                    <a:pt x="332" y="1"/>
                  </a:moveTo>
                  <a:cubicBezTo>
                    <a:pt x="272" y="1"/>
                    <a:pt x="212" y="17"/>
                    <a:pt x="158" y="50"/>
                  </a:cubicBezTo>
                  <a:cubicBezTo>
                    <a:pt x="61" y="113"/>
                    <a:pt x="0" y="217"/>
                    <a:pt x="0" y="331"/>
                  </a:cubicBezTo>
                  <a:lnTo>
                    <a:pt x="0" y="1569"/>
                  </a:lnTo>
                  <a:cubicBezTo>
                    <a:pt x="0" y="1684"/>
                    <a:pt x="58" y="1789"/>
                    <a:pt x="158" y="1849"/>
                  </a:cubicBezTo>
                  <a:cubicBezTo>
                    <a:pt x="213" y="1881"/>
                    <a:pt x="272" y="1897"/>
                    <a:pt x="332" y="1897"/>
                  </a:cubicBezTo>
                  <a:cubicBezTo>
                    <a:pt x="382" y="1897"/>
                    <a:pt x="433" y="1887"/>
                    <a:pt x="481" y="1864"/>
                  </a:cubicBezTo>
                  <a:lnTo>
                    <a:pt x="1718" y="1245"/>
                  </a:lnTo>
                  <a:cubicBezTo>
                    <a:pt x="1830" y="1188"/>
                    <a:pt x="1901" y="1075"/>
                    <a:pt x="1901" y="949"/>
                  </a:cubicBezTo>
                  <a:cubicBezTo>
                    <a:pt x="1901" y="825"/>
                    <a:pt x="1831" y="710"/>
                    <a:pt x="1718" y="655"/>
                  </a:cubicBezTo>
                  <a:lnTo>
                    <a:pt x="481" y="36"/>
                  </a:lnTo>
                  <a:cubicBezTo>
                    <a:pt x="433" y="12"/>
                    <a:pt x="383" y="1"/>
                    <a:pt x="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3"/>
            <p:cNvSpPr/>
            <p:nvPr/>
          </p:nvSpPr>
          <p:spPr>
            <a:xfrm>
              <a:off x="4864189" y="3420770"/>
              <a:ext cx="11660" cy="42671"/>
            </a:xfrm>
            <a:custGeom>
              <a:rect b="b" l="l" r="r" t="t"/>
              <a:pathLst>
                <a:path extrusionOk="0" h="1581" w="432">
                  <a:moveTo>
                    <a:pt x="216" y="0"/>
                  </a:moveTo>
                  <a:cubicBezTo>
                    <a:pt x="96" y="0"/>
                    <a:pt x="0" y="96"/>
                    <a:pt x="0" y="216"/>
                  </a:cubicBezTo>
                  <a:lnTo>
                    <a:pt x="0" y="1366"/>
                  </a:lnTo>
                  <a:cubicBezTo>
                    <a:pt x="0" y="1485"/>
                    <a:pt x="96" y="1580"/>
                    <a:pt x="216" y="1580"/>
                  </a:cubicBezTo>
                  <a:cubicBezTo>
                    <a:pt x="336" y="1580"/>
                    <a:pt x="432" y="1485"/>
                    <a:pt x="432" y="1366"/>
                  </a:cubicBezTo>
                  <a:lnTo>
                    <a:pt x="432" y="216"/>
                  </a:lnTo>
                  <a:cubicBezTo>
                    <a:pt x="432" y="96"/>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3"/>
            <p:cNvSpPr/>
            <p:nvPr/>
          </p:nvSpPr>
          <p:spPr>
            <a:xfrm>
              <a:off x="4888993" y="3420770"/>
              <a:ext cx="11660" cy="42671"/>
            </a:xfrm>
            <a:custGeom>
              <a:rect b="b" l="l" r="r" t="t"/>
              <a:pathLst>
                <a:path extrusionOk="0" h="1581" w="432">
                  <a:moveTo>
                    <a:pt x="216" y="0"/>
                  </a:moveTo>
                  <a:cubicBezTo>
                    <a:pt x="97" y="0"/>
                    <a:pt x="0" y="96"/>
                    <a:pt x="0" y="216"/>
                  </a:cubicBezTo>
                  <a:lnTo>
                    <a:pt x="0" y="1366"/>
                  </a:lnTo>
                  <a:cubicBezTo>
                    <a:pt x="0" y="1485"/>
                    <a:pt x="97" y="1580"/>
                    <a:pt x="216" y="1580"/>
                  </a:cubicBezTo>
                  <a:cubicBezTo>
                    <a:pt x="336" y="1580"/>
                    <a:pt x="432" y="1485"/>
                    <a:pt x="432" y="1366"/>
                  </a:cubicBezTo>
                  <a:lnTo>
                    <a:pt x="432" y="216"/>
                  </a:lnTo>
                  <a:cubicBezTo>
                    <a:pt x="432" y="96"/>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43"/>
          <p:cNvGrpSpPr/>
          <p:nvPr/>
        </p:nvGrpSpPr>
        <p:grpSpPr>
          <a:xfrm>
            <a:off x="5085480" y="3243932"/>
            <a:ext cx="371814" cy="297079"/>
            <a:chOff x="5085480" y="3243932"/>
            <a:chExt cx="371814" cy="297079"/>
          </a:xfrm>
        </p:grpSpPr>
        <p:sp>
          <p:nvSpPr>
            <p:cNvPr id="5220" name="Google Shape;5220;p43"/>
            <p:cNvSpPr/>
            <p:nvPr/>
          </p:nvSpPr>
          <p:spPr>
            <a:xfrm>
              <a:off x="5085480" y="3243932"/>
              <a:ext cx="371814" cy="297079"/>
            </a:xfrm>
            <a:custGeom>
              <a:rect b="b" l="l" r="r" t="t"/>
              <a:pathLst>
                <a:path extrusionOk="0" h="11007" w="13776">
                  <a:moveTo>
                    <a:pt x="7813" y="2500"/>
                  </a:moveTo>
                  <a:cubicBezTo>
                    <a:pt x="8075" y="2500"/>
                    <a:pt x="8286" y="2714"/>
                    <a:pt x="8286" y="2974"/>
                  </a:cubicBezTo>
                  <a:lnTo>
                    <a:pt x="8286" y="3448"/>
                  </a:lnTo>
                  <a:lnTo>
                    <a:pt x="5973" y="3448"/>
                  </a:lnTo>
                  <a:cubicBezTo>
                    <a:pt x="5470" y="3448"/>
                    <a:pt x="5064" y="3853"/>
                    <a:pt x="5064" y="4352"/>
                  </a:cubicBezTo>
                  <a:lnTo>
                    <a:pt x="5064" y="7128"/>
                  </a:lnTo>
                  <a:lnTo>
                    <a:pt x="3441" y="7128"/>
                  </a:lnTo>
                  <a:cubicBezTo>
                    <a:pt x="3383" y="7128"/>
                    <a:pt x="3328" y="7151"/>
                    <a:pt x="3289" y="7190"/>
                  </a:cubicBezTo>
                  <a:lnTo>
                    <a:pt x="2003" y="8475"/>
                  </a:lnTo>
                  <a:cubicBezTo>
                    <a:pt x="1978" y="8501"/>
                    <a:pt x="1951" y="8508"/>
                    <a:pt x="1928" y="8508"/>
                  </a:cubicBezTo>
                  <a:cubicBezTo>
                    <a:pt x="1909" y="8508"/>
                    <a:pt x="1893" y="8503"/>
                    <a:pt x="1885" y="8499"/>
                  </a:cubicBezTo>
                  <a:cubicBezTo>
                    <a:pt x="1864" y="8490"/>
                    <a:pt x="1817" y="8464"/>
                    <a:pt x="1817" y="8397"/>
                  </a:cubicBezTo>
                  <a:lnTo>
                    <a:pt x="1817" y="7342"/>
                  </a:lnTo>
                  <a:cubicBezTo>
                    <a:pt x="1817" y="7224"/>
                    <a:pt x="1721" y="7128"/>
                    <a:pt x="1603" y="7128"/>
                  </a:cubicBezTo>
                  <a:lnTo>
                    <a:pt x="912" y="7128"/>
                  </a:lnTo>
                  <a:cubicBezTo>
                    <a:pt x="650" y="7128"/>
                    <a:pt x="439" y="6914"/>
                    <a:pt x="439" y="6653"/>
                  </a:cubicBezTo>
                  <a:lnTo>
                    <a:pt x="439" y="2974"/>
                  </a:lnTo>
                  <a:cubicBezTo>
                    <a:pt x="439" y="2711"/>
                    <a:pt x="652" y="2500"/>
                    <a:pt x="912" y="2500"/>
                  </a:cubicBezTo>
                  <a:close/>
                  <a:moveTo>
                    <a:pt x="12870" y="3879"/>
                  </a:moveTo>
                  <a:cubicBezTo>
                    <a:pt x="13132" y="3879"/>
                    <a:pt x="13343" y="4092"/>
                    <a:pt x="13343" y="4352"/>
                  </a:cubicBezTo>
                  <a:lnTo>
                    <a:pt x="13343" y="8033"/>
                  </a:lnTo>
                  <a:cubicBezTo>
                    <a:pt x="13343" y="8295"/>
                    <a:pt x="13130" y="8506"/>
                    <a:pt x="12870" y="8506"/>
                  </a:cubicBezTo>
                  <a:lnTo>
                    <a:pt x="12179" y="8506"/>
                  </a:lnTo>
                  <a:cubicBezTo>
                    <a:pt x="12061" y="8506"/>
                    <a:pt x="11965" y="8601"/>
                    <a:pt x="11965" y="8722"/>
                  </a:cubicBezTo>
                  <a:lnTo>
                    <a:pt x="11965" y="9775"/>
                  </a:lnTo>
                  <a:cubicBezTo>
                    <a:pt x="11965" y="9842"/>
                    <a:pt x="11917" y="9868"/>
                    <a:pt x="11897" y="9878"/>
                  </a:cubicBezTo>
                  <a:cubicBezTo>
                    <a:pt x="11888" y="9882"/>
                    <a:pt x="11872" y="9887"/>
                    <a:pt x="11854" y="9887"/>
                  </a:cubicBezTo>
                  <a:cubicBezTo>
                    <a:pt x="11831" y="9887"/>
                    <a:pt x="11804" y="9879"/>
                    <a:pt x="11778" y="9853"/>
                  </a:cubicBezTo>
                  <a:lnTo>
                    <a:pt x="10493" y="8570"/>
                  </a:lnTo>
                  <a:cubicBezTo>
                    <a:pt x="10454" y="8529"/>
                    <a:pt x="10398" y="8506"/>
                    <a:pt x="10341" y="8506"/>
                  </a:cubicBezTo>
                  <a:lnTo>
                    <a:pt x="5970" y="8506"/>
                  </a:lnTo>
                  <a:cubicBezTo>
                    <a:pt x="5709" y="8506"/>
                    <a:pt x="5497" y="8292"/>
                    <a:pt x="5497" y="8033"/>
                  </a:cubicBezTo>
                  <a:lnTo>
                    <a:pt x="5497" y="4352"/>
                  </a:lnTo>
                  <a:cubicBezTo>
                    <a:pt x="5497" y="4090"/>
                    <a:pt x="5710" y="3879"/>
                    <a:pt x="5970" y="3879"/>
                  </a:cubicBezTo>
                  <a:close/>
                  <a:moveTo>
                    <a:pt x="6888" y="0"/>
                  </a:moveTo>
                  <a:cubicBezTo>
                    <a:pt x="6018" y="0"/>
                    <a:pt x="5186" y="197"/>
                    <a:pt x="4413" y="585"/>
                  </a:cubicBezTo>
                  <a:cubicBezTo>
                    <a:pt x="3710" y="941"/>
                    <a:pt x="3080" y="1452"/>
                    <a:pt x="2585" y="2068"/>
                  </a:cubicBezTo>
                  <a:lnTo>
                    <a:pt x="906" y="2068"/>
                  </a:lnTo>
                  <a:cubicBezTo>
                    <a:pt x="407" y="2068"/>
                    <a:pt x="0" y="2476"/>
                    <a:pt x="0" y="2976"/>
                  </a:cubicBezTo>
                  <a:lnTo>
                    <a:pt x="0" y="6653"/>
                  </a:lnTo>
                  <a:cubicBezTo>
                    <a:pt x="0" y="7153"/>
                    <a:pt x="407" y="7559"/>
                    <a:pt x="906" y="7559"/>
                  </a:cubicBezTo>
                  <a:lnTo>
                    <a:pt x="1381" y="7559"/>
                  </a:lnTo>
                  <a:lnTo>
                    <a:pt x="1381" y="8399"/>
                  </a:lnTo>
                  <a:cubicBezTo>
                    <a:pt x="1381" y="8619"/>
                    <a:pt x="1511" y="8816"/>
                    <a:pt x="1714" y="8898"/>
                  </a:cubicBezTo>
                  <a:cubicBezTo>
                    <a:pt x="1781" y="8926"/>
                    <a:pt x="1851" y="8940"/>
                    <a:pt x="1922" y="8940"/>
                  </a:cubicBezTo>
                  <a:cubicBezTo>
                    <a:pt x="2063" y="8940"/>
                    <a:pt x="2200" y="8887"/>
                    <a:pt x="2304" y="8781"/>
                  </a:cubicBezTo>
                  <a:lnTo>
                    <a:pt x="3527" y="7558"/>
                  </a:lnTo>
                  <a:lnTo>
                    <a:pt x="5063" y="7558"/>
                  </a:lnTo>
                  <a:lnTo>
                    <a:pt x="5063" y="8033"/>
                  </a:lnTo>
                  <a:cubicBezTo>
                    <a:pt x="5063" y="8532"/>
                    <a:pt x="5470" y="8939"/>
                    <a:pt x="5969" y="8939"/>
                  </a:cubicBezTo>
                  <a:lnTo>
                    <a:pt x="10250" y="8939"/>
                  </a:lnTo>
                  <a:lnTo>
                    <a:pt x="10440" y="9128"/>
                  </a:lnTo>
                  <a:cubicBezTo>
                    <a:pt x="9486" y="10063"/>
                    <a:pt x="8231" y="10577"/>
                    <a:pt x="6888" y="10577"/>
                  </a:cubicBezTo>
                  <a:cubicBezTo>
                    <a:pt x="5678" y="10577"/>
                    <a:pt x="4536" y="10160"/>
                    <a:pt x="3624" y="9389"/>
                  </a:cubicBezTo>
                  <a:lnTo>
                    <a:pt x="3624" y="9389"/>
                  </a:lnTo>
                  <a:lnTo>
                    <a:pt x="4266" y="9497"/>
                  </a:lnTo>
                  <a:cubicBezTo>
                    <a:pt x="4278" y="9499"/>
                    <a:pt x="4290" y="9500"/>
                    <a:pt x="4302" y="9500"/>
                  </a:cubicBezTo>
                  <a:cubicBezTo>
                    <a:pt x="4405" y="9500"/>
                    <a:pt x="4495" y="9426"/>
                    <a:pt x="4513" y="9321"/>
                  </a:cubicBezTo>
                  <a:cubicBezTo>
                    <a:pt x="4533" y="9202"/>
                    <a:pt x="4454" y="9092"/>
                    <a:pt x="4335" y="9072"/>
                  </a:cubicBezTo>
                  <a:lnTo>
                    <a:pt x="3014" y="8847"/>
                  </a:lnTo>
                  <a:cubicBezTo>
                    <a:pt x="3002" y="8846"/>
                    <a:pt x="2990" y="8845"/>
                    <a:pt x="2979" y="8845"/>
                  </a:cubicBezTo>
                  <a:cubicBezTo>
                    <a:pt x="2916" y="8845"/>
                    <a:pt x="2855" y="8871"/>
                    <a:pt x="2814" y="8920"/>
                  </a:cubicBezTo>
                  <a:cubicBezTo>
                    <a:pt x="2765" y="8978"/>
                    <a:pt x="2749" y="9057"/>
                    <a:pt x="2772" y="9128"/>
                  </a:cubicBezTo>
                  <a:lnTo>
                    <a:pt x="3197" y="10400"/>
                  </a:lnTo>
                  <a:cubicBezTo>
                    <a:pt x="3228" y="10490"/>
                    <a:pt x="3312" y="10547"/>
                    <a:pt x="3402" y="10547"/>
                  </a:cubicBezTo>
                  <a:cubicBezTo>
                    <a:pt x="3426" y="10547"/>
                    <a:pt x="3448" y="10544"/>
                    <a:pt x="3471" y="10536"/>
                  </a:cubicBezTo>
                  <a:cubicBezTo>
                    <a:pt x="3582" y="10497"/>
                    <a:pt x="3645" y="10377"/>
                    <a:pt x="3607" y="10263"/>
                  </a:cubicBezTo>
                  <a:lnTo>
                    <a:pt x="3455" y="9807"/>
                  </a:lnTo>
                  <a:lnTo>
                    <a:pt x="3455" y="9807"/>
                  </a:lnTo>
                  <a:cubicBezTo>
                    <a:pt x="4426" y="10584"/>
                    <a:pt x="5622" y="11007"/>
                    <a:pt x="6888" y="11007"/>
                  </a:cubicBezTo>
                  <a:cubicBezTo>
                    <a:pt x="8344" y="11007"/>
                    <a:pt x="9709" y="10447"/>
                    <a:pt x="10744" y="9431"/>
                  </a:cubicBezTo>
                  <a:lnTo>
                    <a:pt x="11470" y="10157"/>
                  </a:lnTo>
                  <a:cubicBezTo>
                    <a:pt x="11574" y="10261"/>
                    <a:pt x="11712" y="10316"/>
                    <a:pt x="11852" y="10316"/>
                  </a:cubicBezTo>
                  <a:cubicBezTo>
                    <a:pt x="11923" y="10316"/>
                    <a:pt x="11991" y="10302"/>
                    <a:pt x="12061" y="10276"/>
                  </a:cubicBezTo>
                  <a:cubicBezTo>
                    <a:pt x="12263" y="10192"/>
                    <a:pt x="12394" y="9995"/>
                    <a:pt x="12394" y="9777"/>
                  </a:cubicBezTo>
                  <a:lnTo>
                    <a:pt x="12394" y="8937"/>
                  </a:lnTo>
                  <a:lnTo>
                    <a:pt x="12867" y="8937"/>
                  </a:lnTo>
                  <a:cubicBezTo>
                    <a:pt x="13366" y="8937"/>
                    <a:pt x="13774" y="8529"/>
                    <a:pt x="13774" y="8030"/>
                  </a:cubicBezTo>
                  <a:lnTo>
                    <a:pt x="13774" y="4351"/>
                  </a:lnTo>
                  <a:cubicBezTo>
                    <a:pt x="13776" y="3853"/>
                    <a:pt x="13369" y="3448"/>
                    <a:pt x="12870" y="3448"/>
                  </a:cubicBezTo>
                  <a:lnTo>
                    <a:pt x="8716" y="3448"/>
                  </a:lnTo>
                  <a:lnTo>
                    <a:pt x="8716" y="2974"/>
                  </a:lnTo>
                  <a:cubicBezTo>
                    <a:pt x="8716" y="2475"/>
                    <a:pt x="8308" y="2067"/>
                    <a:pt x="7809" y="2067"/>
                  </a:cubicBezTo>
                  <a:lnTo>
                    <a:pt x="3154" y="2067"/>
                  </a:lnTo>
                  <a:cubicBezTo>
                    <a:pt x="4115" y="1020"/>
                    <a:pt x="5452" y="429"/>
                    <a:pt x="6888" y="429"/>
                  </a:cubicBezTo>
                  <a:cubicBezTo>
                    <a:pt x="8414" y="429"/>
                    <a:pt x="9843" y="1110"/>
                    <a:pt x="10803" y="2275"/>
                  </a:cubicBezTo>
                  <a:lnTo>
                    <a:pt x="10262" y="2089"/>
                  </a:lnTo>
                  <a:cubicBezTo>
                    <a:pt x="10239" y="2080"/>
                    <a:pt x="10215" y="2077"/>
                    <a:pt x="10191" y="2077"/>
                  </a:cubicBezTo>
                  <a:cubicBezTo>
                    <a:pt x="10103" y="2077"/>
                    <a:pt x="10019" y="2133"/>
                    <a:pt x="9987" y="2223"/>
                  </a:cubicBezTo>
                  <a:cubicBezTo>
                    <a:pt x="9948" y="2335"/>
                    <a:pt x="10007" y="2458"/>
                    <a:pt x="10121" y="2498"/>
                  </a:cubicBezTo>
                  <a:lnTo>
                    <a:pt x="11389" y="2935"/>
                  </a:lnTo>
                  <a:cubicBezTo>
                    <a:pt x="11412" y="2942"/>
                    <a:pt x="11435" y="2948"/>
                    <a:pt x="11460" y="2948"/>
                  </a:cubicBezTo>
                  <a:cubicBezTo>
                    <a:pt x="11511" y="2948"/>
                    <a:pt x="11558" y="2929"/>
                    <a:pt x="11599" y="2898"/>
                  </a:cubicBezTo>
                  <a:cubicBezTo>
                    <a:pt x="11657" y="2848"/>
                    <a:pt x="11686" y="2773"/>
                    <a:pt x="11673" y="2698"/>
                  </a:cubicBezTo>
                  <a:lnTo>
                    <a:pt x="11463" y="1374"/>
                  </a:lnTo>
                  <a:cubicBezTo>
                    <a:pt x="11447" y="1268"/>
                    <a:pt x="11355" y="1193"/>
                    <a:pt x="11251" y="1193"/>
                  </a:cubicBezTo>
                  <a:cubicBezTo>
                    <a:pt x="11240" y="1193"/>
                    <a:pt x="11228" y="1194"/>
                    <a:pt x="11217" y="1196"/>
                  </a:cubicBezTo>
                  <a:cubicBezTo>
                    <a:pt x="11100" y="1213"/>
                    <a:pt x="11020" y="1323"/>
                    <a:pt x="11037" y="1442"/>
                  </a:cubicBezTo>
                  <a:lnTo>
                    <a:pt x="11124" y="1990"/>
                  </a:lnTo>
                  <a:cubicBezTo>
                    <a:pt x="10082" y="735"/>
                    <a:pt x="8537" y="0"/>
                    <a:pt x="6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3"/>
            <p:cNvSpPr/>
            <p:nvPr/>
          </p:nvSpPr>
          <p:spPr>
            <a:xfrm>
              <a:off x="5116654" y="3330759"/>
              <a:ext cx="30256" cy="11660"/>
            </a:xfrm>
            <a:custGeom>
              <a:rect b="b" l="l" r="r" t="t"/>
              <a:pathLst>
                <a:path extrusionOk="0" h="432" w="1121">
                  <a:moveTo>
                    <a:pt x="216" y="0"/>
                  </a:moveTo>
                  <a:cubicBezTo>
                    <a:pt x="96" y="0"/>
                    <a:pt x="0" y="97"/>
                    <a:pt x="0" y="216"/>
                  </a:cubicBezTo>
                  <a:cubicBezTo>
                    <a:pt x="0" y="336"/>
                    <a:pt x="96" y="432"/>
                    <a:pt x="216" y="432"/>
                  </a:cubicBezTo>
                  <a:lnTo>
                    <a:pt x="905" y="432"/>
                  </a:lnTo>
                  <a:cubicBezTo>
                    <a:pt x="1024" y="432"/>
                    <a:pt x="1121" y="335"/>
                    <a:pt x="1121" y="216"/>
                  </a:cubicBezTo>
                  <a:cubicBezTo>
                    <a:pt x="1121" y="96"/>
                    <a:pt x="1024"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3"/>
            <p:cNvSpPr/>
            <p:nvPr/>
          </p:nvSpPr>
          <p:spPr>
            <a:xfrm>
              <a:off x="5160054" y="3330759"/>
              <a:ext cx="55141" cy="11660"/>
            </a:xfrm>
            <a:custGeom>
              <a:rect b="b" l="l" r="r" t="t"/>
              <a:pathLst>
                <a:path extrusionOk="0" h="432" w="2043">
                  <a:moveTo>
                    <a:pt x="216" y="0"/>
                  </a:moveTo>
                  <a:cubicBezTo>
                    <a:pt x="96" y="0"/>
                    <a:pt x="0" y="97"/>
                    <a:pt x="0" y="216"/>
                  </a:cubicBezTo>
                  <a:cubicBezTo>
                    <a:pt x="0" y="336"/>
                    <a:pt x="96" y="432"/>
                    <a:pt x="216" y="432"/>
                  </a:cubicBezTo>
                  <a:lnTo>
                    <a:pt x="1825" y="432"/>
                  </a:lnTo>
                  <a:cubicBezTo>
                    <a:pt x="1945" y="432"/>
                    <a:pt x="2041" y="335"/>
                    <a:pt x="2041" y="216"/>
                  </a:cubicBezTo>
                  <a:cubicBezTo>
                    <a:pt x="2042" y="96"/>
                    <a:pt x="1945"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3"/>
            <p:cNvSpPr/>
            <p:nvPr/>
          </p:nvSpPr>
          <p:spPr>
            <a:xfrm>
              <a:off x="5116600" y="3355562"/>
              <a:ext cx="55141" cy="11660"/>
            </a:xfrm>
            <a:custGeom>
              <a:rect b="b" l="l" r="r" t="t"/>
              <a:pathLst>
                <a:path extrusionOk="0" h="432" w="2043">
                  <a:moveTo>
                    <a:pt x="215" y="1"/>
                  </a:moveTo>
                  <a:cubicBezTo>
                    <a:pt x="96" y="1"/>
                    <a:pt x="1" y="97"/>
                    <a:pt x="1" y="216"/>
                  </a:cubicBezTo>
                  <a:cubicBezTo>
                    <a:pt x="1" y="335"/>
                    <a:pt x="96" y="432"/>
                    <a:pt x="215" y="432"/>
                  </a:cubicBezTo>
                  <a:lnTo>
                    <a:pt x="1826" y="432"/>
                  </a:lnTo>
                  <a:cubicBezTo>
                    <a:pt x="1945" y="432"/>
                    <a:pt x="2040" y="335"/>
                    <a:pt x="2040" y="216"/>
                  </a:cubicBezTo>
                  <a:cubicBezTo>
                    <a:pt x="2043" y="97"/>
                    <a:pt x="1945" y="1"/>
                    <a:pt x="18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3"/>
            <p:cNvSpPr/>
            <p:nvPr/>
          </p:nvSpPr>
          <p:spPr>
            <a:xfrm>
              <a:off x="5184884" y="3355562"/>
              <a:ext cx="24129" cy="11660"/>
            </a:xfrm>
            <a:custGeom>
              <a:rect b="b" l="l" r="r" t="t"/>
              <a:pathLst>
                <a:path extrusionOk="0" h="432" w="894">
                  <a:moveTo>
                    <a:pt x="216" y="1"/>
                  </a:moveTo>
                  <a:cubicBezTo>
                    <a:pt x="98" y="1"/>
                    <a:pt x="1" y="97"/>
                    <a:pt x="1" y="216"/>
                  </a:cubicBezTo>
                  <a:cubicBezTo>
                    <a:pt x="1" y="335"/>
                    <a:pt x="98" y="432"/>
                    <a:pt x="216" y="432"/>
                  </a:cubicBezTo>
                  <a:lnTo>
                    <a:pt x="677" y="432"/>
                  </a:lnTo>
                  <a:cubicBezTo>
                    <a:pt x="795" y="432"/>
                    <a:pt x="891" y="335"/>
                    <a:pt x="891" y="216"/>
                  </a:cubicBezTo>
                  <a:cubicBezTo>
                    <a:pt x="894" y="97"/>
                    <a:pt x="795" y="1"/>
                    <a:pt x="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3"/>
            <p:cNvSpPr/>
            <p:nvPr/>
          </p:nvSpPr>
          <p:spPr>
            <a:xfrm>
              <a:off x="5116600" y="3380447"/>
              <a:ext cx="92414" cy="11633"/>
            </a:xfrm>
            <a:custGeom>
              <a:rect b="b" l="l" r="r" t="t"/>
              <a:pathLst>
                <a:path extrusionOk="0" h="431" w="3424">
                  <a:moveTo>
                    <a:pt x="215" y="0"/>
                  </a:moveTo>
                  <a:cubicBezTo>
                    <a:pt x="96" y="0"/>
                    <a:pt x="1" y="96"/>
                    <a:pt x="1" y="215"/>
                  </a:cubicBezTo>
                  <a:cubicBezTo>
                    <a:pt x="1" y="335"/>
                    <a:pt x="96" y="430"/>
                    <a:pt x="215" y="430"/>
                  </a:cubicBezTo>
                  <a:lnTo>
                    <a:pt x="3207" y="430"/>
                  </a:lnTo>
                  <a:cubicBezTo>
                    <a:pt x="3325" y="430"/>
                    <a:pt x="3421" y="335"/>
                    <a:pt x="3421" y="215"/>
                  </a:cubicBezTo>
                  <a:cubicBezTo>
                    <a:pt x="3424" y="96"/>
                    <a:pt x="3325" y="0"/>
                    <a:pt x="3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3"/>
            <p:cNvSpPr/>
            <p:nvPr/>
          </p:nvSpPr>
          <p:spPr>
            <a:xfrm>
              <a:off x="5116654" y="3405251"/>
              <a:ext cx="30256" cy="11633"/>
            </a:xfrm>
            <a:custGeom>
              <a:rect b="b" l="l" r="r" t="t"/>
              <a:pathLst>
                <a:path extrusionOk="0" h="431" w="1121">
                  <a:moveTo>
                    <a:pt x="216" y="0"/>
                  </a:moveTo>
                  <a:cubicBezTo>
                    <a:pt x="96" y="0"/>
                    <a:pt x="0" y="96"/>
                    <a:pt x="0" y="215"/>
                  </a:cubicBezTo>
                  <a:cubicBezTo>
                    <a:pt x="0" y="335"/>
                    <a:pt x="96" y="430"/>
                    <a:pt x="216" y="430"/>
                  </a:cubicBezTo>
                  <a:lnTo>
                    <a:pt x="905" y="430"/>
                  </a:lnTo>
                  <a:cubicBezTo>
                    <a:pt x="1024" y="430"/>
                    <a:pt x="1121" y="335"/>
                    <a:pt x="1121" y="215"/>
                  </a:cubicBezTo>
                  <a:cubicBezTo>
                    <a:pt x="1121" y="96"/>
                    <a:pt x="1024"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3"/>
            <p:cNvSpPr/>
            <p:nvPr/>
          </p:nvSpPr>
          <p:spPr>
            <a:xfrm>
              <a:off x="5160054" y="3405251"/>
              <a:ext cx="48960" cy="11633"/>
            </a:xfrm>
            <a:custGeom>
              <a:rect b="b" l="l" r="r" t="t"/>
              <a:pathLst>
                <a:path extrusionOk="0" h="431" w="1814">
                  <a:moveTo>
                    <a:pt x="216" y="0"/>
                  </a:moveTo>
                  <a:cubicBezTo>
                    <a:pt x="96" y="0"/>
                    <a:pt x="0" y="96"/>
                    <a:pt x="0" y="215"/>
                  </a:cubicBezTo>
                  <a:cubicBezTo>
                    <a:pt x="0" y="335"/>
                    <a:pt x="96" y="430"/>
                    <a:pt x="216" y="430"/>
                  </a:cubicBezTo>
                  <a:lnTo>
                    <a:pt x="1597" y="430"/>
                  </a:lnTo>
                  <a:cubicBezTo>
                    <a:pt x="1715" y="430"/>
                    <a:pt x="1811" y="335"/>
                    <a:pt x="1811" y="215"/>
                  </a:cubicBezTo>
                  <a:cubicBezTo>
                    <a:pt x="1814" y="96"/>
                    <a:pt x="1715"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3"/>
            <p:cNvSpPr/>
            <p:nvPr/>
          </p:nvSpPr>
          <p:spPr>
            <a:xfrm>
              <a:off x="5351764" y="3392836"/>
              <a:ext cx="50390" cy="61348"/>
            </a:xfrm>
            <a:custGeom>
              <a:rect b="b" l="l" r="r" t="t"/>
              <a:pathLst>
                <a:path extrusionOk="0" h="2273" w="1867">
                  <a:moveTo>
                    <a:pt x="1624" y="0"/>
                  </a:moveTo>
                  <a:cubicBezTo>
                    <a:pt x="1559" y="0"/>
                    <a:pt x="1494" y="30"/>
                    <a:pt x="1451" y="87"/>
                  </a:cubicBezTo>
                  <a:lnTo>
                    <a:pt x="933" y="776"/>
                  </a:lnTo>
                  <a:lnTo>
                    <a:pt x="416" y="87"/>
                  </a:lnTo>
                  <a:cubicBezTo>
                    <a:pt x="373" y="30"/>
                    <a:pt x="309" y="1"/>
                    <a:pt x="243" y="1"/>
                  </a:cubicBezTo>
                  <a:cubicBezTo>
                    <a:pt x="198" y="1"/>
                    <a:pt x="153" y="15"/>
                    <a:pt x="113" y="44"/>
                  </a:cubicBezTo>
                  <a:cubicBezTo>
                    <a:pt x="18" y="115"/>
                    <a:pt x="1" y="251"/>
                    <a:pt x="70" y="346"/>
                  </a:cubicBezTo>
                  <a:lnTo>
                    <a:pt x="663" y="1136"/>
                  </a:lnTo>
                  <a:lnTo>
                    <a:pt x="70" y="1927"/>
                  </a:lnTo>
                  <a:cubicBezTo>
                    <a:pt x="1" y="2024"/>
                    <a:pt x="18" y="2157"/>
                    <a:pt x="113" y="2229"/>
                  </a:cubicBezTo>
                  <a:cubicBezTo>
                    <a:pt x="153" y="2258"/>
                    <a:pt x="199" y="2272"/>
                    <a:pt x="242" y="2272"/>
                  </a:cubicBezTo>
                  <a:cubicBezTo>
                    <a:pt x="307" y="2272"/>
                    <a:pt x="373" y="2244"/>
                    <a:pt x="415" y="2186"/>
                  </a:cubicBezTo>
                  <a:lnTo>
                    <a:pt x="931" y="1497"/>
                  </a:lnTo>
                  <a:lnTo>
                    <a:pt x="1449" y="2186"/>
                  </a:lnTo>
                  <a:cubicBezTo>
                    <a:pt x="1491" y="2242"/>
                    <a:pt x="1556" y="2272"/>
                    <a:pt x="1622" y="2272"/>
                  </a:cubicBezTo>
                  <a:cubicBezTo>
                    <a:pt x="1666" y="2272"/>
                    <a:pt x="1711" y="2258"/>
                    <a:pt x="1749" y="2229"/>
                  </a:cubicBezTo>
                  <a:cubicBezTo>
                    <a:pt x="1846" y="2158"/>
                    <a:pt x="1863" y="2024"/>
                    <a:pt x="1792" y="1927"/>
                  </a:cubicBezTo>
                  <a:lnTo>
                    <a:pt x="1203" y="1136"/>
                  </a:lnTo>
                  <a:lnTo>
                    <a:pt x="1797" y="346"/>
                  </a:lnTo>
                  <a:cubicBezTo>
                    <a:pt x="1866" y="251"/>
                    <a:pt x="1849" y="116"/>
                    <a:pt x="1753" y="44"/>
                  </a:cubicBezTo>
                  <a:cubicBezTo>
                    <a:pt x="1714" y="14"/>
                    <a:pt x="1669" y="0"/>
                    <a:pt x="1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3"/>
            <p:cNvSpPr/>
            <p:nvPr/>
          </p:nvSpPr>
          <p:spPr>
            <a:xfrm>
              <a:off x="5259350" y="3367978"/>
              <a:ext cx="154464" cy="86179"/>
            </a:xfrm>
            <a:custGeom>
              <a:rect b="b" l="l" r="r" t="t"/>
              <a:pathLst>
                <a:path extrusionOk="0" h="3193" w="5723">
                  <a:moveTo>
                    <a:pt x="3207" y="1"/>
                  </a:moveTo>
                  <a:cubicBezTo>
                    <a:pt x="3125" y="1"/>
                    <a:pt x="3051" y="47"/>
                    <a:pt x="3014" y="119"/>
                  </a:cubicBezTo>
                  <a:lnTo>
                    <a:pt x="1711" y="2725"/>
                  </a:lnTo>
                  <a:lnTo>
                    <a:pt x="1099" y="1500"/>
                  </a:lnTo>
                  <a:cubicBezTo>
                    <a:pt x="1063" y="1428"/>
                    <a:pt x="989" y="1381"/>
                    <a:pt x="905" y="1381"/>
                  </a:cubicBezTo>
                  <a:lnTo>
                    <a:pt x="216" y="1381"/>
                  </a:lnTo>
                  <a:cubicBezTo>
                    <a:pt x="97" y="1381"/>
                    <a:pt x="0" y="1477"/>
                    <a:pt x="0" y="1596"/>
                  </a:cubicBezTo>
                  <a:cubicBezTo>
                    <a:pt x="0" y="1716"/>
                    <a:pt x="97" y="1811"/>
                    <a:pt x="216" y="1811"/>
                  </a:cubicBezTo>
                  <a:lnTo>
                    <a:pt x="773" y="1811"/>
                  </a:lnTo>
                  <a:lnTo>
                    <a:pt x="1403" y="3072"/>
                  </a:lnTo>
                  <a:cubicBezTo>
                    <a:pt x="1439" y="3144"/>
                    <a:pt x="1513" y="3192"/>
                    <a:pt x="1597" y="3192"/>
                  </a:cubicBezTo>
                  <a:lnTo>
                    <a:pt x="1827" y="3192"/>
                  </a:lnTo>
                  <a:cubicBezTo>
                    <a:pt x="1908" y="3192"/>
                    <a:pt x="1982" y="3144"/>
                    <a:pt x="2021" y="3072"/>
                  </a:cubicBezTo>
                  <a:lnTo>
                    <a:pt x="3341" y="431"/>
                  </a:lnTo>
                  <a:lnTo>
                    <a:pt x="5507" y="431"/>
                  </a:lnTo>
                  <a:cubicBezTo>
                    <a:pt x="5627" y="431"/>
                    <a:pt x="5723" y="335"/>
                    <a:pt x="5723" y="216"/>
                  </a:cubicBezTo>
                  <a:cubicBezTo>
                    <a:pt x="5723" y="98"/>
                    <a:pt x="5627" y="1"/>
                    <a:pt x="5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0" name="Google Shape;5230;p43"/>
          <p:cNvGrpSpPr/>
          <p:nvPr/>
        </p:nvGrpSpPr>
        <p:grpSpPr>
          <a:xfrm>
            <a:off x="2304539" y="3256266"/>
            <a:ext cx="371787" cy="272491"/>
            <a:chOff x="2304539" y="3256266"/>
            <a:chExt cx="371787" cy="272491"/>
          </a:xfrm>
        </p:grpSpPr>
        <p:sp>
          <p:nvSpPr>
            <p:cNvPr id="5231" name="Google Shape;5231;p43"/>
            <p:cNvSpPr/>
            <p:nvPr/>
          </p:nvSpPr>
          <p:spPr>
            <a:xfrm>
              <a:off x="2304539" y="3256266"/>
              <a:ext cx="371787" cy="272491"/>
            </a:xfrm>
            <a:custGeom>
              <a:rect b="b" l="l" r="r" t="t"/>
              <a:pathLst>
                <a:path extrusionOk="0" h="10096" w="13775">
                  <a:moveTo>
                    <a:pt x="7810" y="2231"/>
                  </a:moveTo>
                  <a:cubicBezTo>
                    <a:pt x="7875" y="2231"/>
                    <a:pt x="7937" y="2255"/>
                    <a:pt x="7984" y="2303"/>
                  </a:cubicBezTo>
                  <a:lnTo>
                    <a:pt x="9346" y="3665"/>
                  </a:lnTo>
                  <a:lnTo>
                    <a:pt x="8257" y="4755"/>
                  </a:lnTo>
                  <a:lnTo>
                    <a:pt x="8257" y="4584"/>
                  </a:lnTo>
                  <a:cubicBezTo>
                    <a:pt x="8253" y="4086"/>
                    <a:pt x="7848" y="3680"/>
                    <a:pt x="7348" y="3680"/>
                  </a:cubicBezTo>
                  <a:lnTo>
                    <a:pt x="6260" y="3680"/>
                  </a:lnTo>
                  <a:lnTo>
                    <a:pt x="7636" y="2303"/>
                  </a:lnTo>
                  <a:cubicBezTo>
                    <a:pt x="7684" y="2255"/>
                    <a:pt x="7743" y="2231"/>
                    <a:pt x="7810" y="2231"/>
                  </a:cubicBezTo>
                  <a:close/>
                  <a:moveTo>
                    <a:pt x="12870" y="433"/>
                  </a:moveTo>
                  <a:cubicBezTo>
                    <a:pt x="13132" y="433"/>
                    <a:pt x="13344" y="646"/>
                    <a:pt x="13344" y="906"/>
                  </a:cubicBezTo>
                  <a:lnTo>
                    <a:pt x="13344" y="5217"/>
                  </a:lnTo>
                  <a:lnTo>
                    <a:pt x="13343" y="5217"/>
                  </a:lnTo>
                  <a:lnTo>
                    <a:pt x="11046" y="2920"/>
                  </a:lnTo>
                  <a:cubicBezTo>
                    <a:pt x="10919" y="2792"/>
                    <a:pt x="10749" y="2723"/>
                    <a:pt x="10569" y="2723"/>
                  </a:cubicBezTo>
                  <a:cubicBezTo>
                    <a:pt x="10388" y="2723"/>
                    <a:pt x="10218" y="2794"/>
                    <a:pt x="10091" y="2920"/>
                  </a:cubicBezTo>
                  <a:lnTo>
                    <a:pt x="9650" y="3361"/>
                  </a:lnTo>
                  <a:lnTo>
                    <a:pt x="8288" y="1999"/>
                  </a:lnTo>
                  <a:cubicBezTo>
                    <a:pt x="8159" y="1870"/>
                    <a:pt x="7991" y="1802"/>
                    <a:pt x="7810" y="1802"/>
                  </a:cubicBezTo>
                  <a:cubicBezTo>
                    <a:pt x="7629" y="1802"/>
                    <a:pt x="7458" y="1873"/>
                    <a:pt x="7332" y="1999"/>
                  </a:cubicBezTo>
                  <a:lnTo>
                    <a:pt x="5956" y="3376"/>
                  </a:lnTo>
                  <a:lnTo>
                    <a:pt x="5956" y="906"/>
                  </a:lnTo>
                  <a:cubicBezTo>
                    <a:pt x="5956" y="645"/>
                    <a:pt x="6169" y="433"/>
                    <a:pt x="6429" y="433"/>
                  </a:cubicBezTo>
                  <a:close/>
                  <a:moveTo>
                    <a:pt x="10569" y="3150"/>
                  </a:moveTo>
                  <a:cubicBezTo>
                    <a:pt x="10637" y="3150"/>
                    <a:pt x="10696" y="3176"/>
                    <a:pt x="10742" y="3222"/>
                  </a:cubicBezTo>
                  <a:lnTo>
                    <a:pt x="13274" y="5753"/>
                  </a:lnTo>
                  <a:cubicBezTo>
                    <a:pt x="13188" y="5890"/>
                    <a:pt x="13039" y="5979"/>
                    <a:pt x="12868" y="5979"/>
                  </a:cubicBezTo>
                  <a:lnTo>
                    <a:pt x="8253" y="5979"/>
                  </a:lnTo>
                  <a:lnTo>
                    <a:pt x="8253" y="5364"/>
                  </a:lnTo>
                  <a:lnTo>
                    <a:pt x="10395" y="3222"/>
                  </a:lnTo>
                  <a:cubicBezTo>
                    <a:pt x="10443" y="3176"/>
                    <a:pt x="10502" y="3150"/>
                    <a:pt x="10569" y="3150"/>
                  </a:cubicBezTo>
                  <a:close/>
                  <a:moveTo>
                    <a:pt x="7348" y="4112"/>
                  </a:moveTo>
                  <a:cubicBezTo>
                    <a:pt x="7612" y="4112"/>
                    <a:pt x="7823" y="4326"/>
                    <a:pt x="7823" y="4587"/>
                  </a:cubicBezTo>
                  <a:lnTo>
                    <a:pt x="7823" y="9185"/>
                  </a:lnTo>
                  <a:cubicBezTo>
                    <a:pt x="7823" y="9447"/>
                    <a:pt x="7609" y="9658"/>
                    <a:pt x="7348" y="9658"/>
                  </a:cubicBezTo>
                  <a:lnTo>
                    <a:pt x="908" y="9658"/>
                  </a:lnTo>
                  <a:cubicBezTo>
                    <a:pt x="646" y="9658"/>
                    <a:pt x="435" y="9446"/>
                    <a:pt x="435" y="9185"/>
                  </a:cubicBezTo>
                  <a:lnTo>
                    <a:pt x="435" y="4587"/>
                  </a:lnTo>
                  <a:cubicBezTo>
                    <a:pt x="435" y="4324"/>
                    <a:pt x="647" y="4112"/>
                    <a:pt x="908" y="4112"/>
                  </a:cubicBezTo>
                  <a:close/>
                  <a:moveTo>
                    <a:pt x="6428" y="0"/>
                  </a:moveTo>
                  <a:cubicBezTo>
                    <a:pt x="5929" y="0"/>
                    <a:pt x="5522" y="407"/>
                    <a:pt x="5522" y="906"/>
                  </a:cubicBezTo>
                  <a:lnTo>
                    <a:pt x="5522" y="3682"/>
                  </a:lnTo>
                  <a:lnTo>
                    <a:pt x="906" y="3682"/>
                  </a:lnTo>
                  <a:cubicBezTo>
                    <a:pt x="407" y="3682"/>
                    <a:pt x="0" y="4089"/>
                    <a:pt x="0" y="4588"/>
                  </a:cubicBezTo>
                  <a:lnTo>
                    <a:pt x="0" y="9189"/>
                  </a:lnTo>
                  <a:cubicBezTo>
                    <a:pt x="0" y="9689"/>
                    <a:pt x="407" y="10095"/>
                    <a:pt x="906" y="10095"/>
                  </a:cubicBezTo>
                  <a:lnTo>
                    <a:pt x="7347" y="10095"/>
                  </a:lnTo>
                  <a:cubicBezTo>
                    <a:pt x="7846" y="10095"/>
                    <a:pt x="8253" y="9689"/>
                    <a:pt x="8253" y="9189"/>
                  </a:cubicBezTo>
                  <a:lnTo>
                    <a:pt x="8253" y="6413"/>
                  </a:lnTo>
                  <a:lnTo>
                    <a:pt x="12868" y="6413"/>
                  </a:lnTo>
                  <a:cubicBezTo>
                    <a:pt x="13368" y="6413"/>
                    <a:pt x="13774" y="6007"/>
                    <a:pt x="13774" y="5507"/>
                  </a:cubicBezTo>
                  <a:lnTo>
                    <a:pt x="13774" y="906"/>
                  </a:lnTo>
                  <a:cubicBezTo>
                    <a:pt x="13773" y="406"/>
                    <a:pt x="13368" y="0"/>
                    <a:pt x="1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3"/>
            <p:cNvSpPr/>
            <p:nvPr/>
          </p:nvSpPr>
          <p:spPr>
            <a:xfrm>
              <a:off x="2328803" y="3386574"/>
              <a:ext cx="99809" cy="111037"/>
            </a:xfrm>
            <a:custGeom>
              <a:rect b="b" l="l" r="r" t="t"/>
              <a:pathLst>
                <a:path extrusionOk="0" h="4114" w="3698">
                  <a:moveTo>
                    <a:pt x="2092" y="433"/>
                  </a:moveTo>
                  <a:cubicBezTo>
                    <a:pt x="2201" y="433"/>
                    <a:pt x="2298" y="507"/>
                    <a:pt x="2327" y="613"/>
                  </a:cubicBezTo>
                  <a:lnTo>
                    <a:pt x="2922" y="2762"/>
                  </a:lnTo>
                  <a:lnTo>
                    <a:pt x="779" y="2762"/>
                  </a:lnTo>
                  <a:lnTo>
                    <a:pt x="1374" y="613"/>
                  </a:lnTo>
                  <a:cubicBezTo>
                    <a:pt x="1403" y="507"/>
                    <a:pt x="1500" y="433"/>
                    <a:pt x="1608" y="433"/>
                  </a:cubicBezTo>
                  <a:close/>
                  <a:moveTo>
                    <a:pt x="1608" y="1"/>
                  </a:moveTo>
                  <a:cubicBezTo>
                    <a:pt x="1307" y="1"/>
                    <a:pt x="1039" y="205"/>
                    <a:pt x="957" y="497"/>
                  </a:cubicBezTo>
                  <a:lnTo>
                    <a:pt x="33" y="3840"/>
                  </a:lnTo>
                  <a:cubicBezTo>
                    <a:pt x="0" y="3953"/>
                    <a:pt x="70" y="4073"/>
                    <a:pt x="183" y="4105"/>
                  </a:cubicBezTo>
                  <a:cubicBezTo>
                    <a:pt x="202" y="4111"/>
                    <a:pt x="222" y="4114"/>
                    <a:pt x="241" y="4114"/>
                  </a:cubicBezTo>
                  <a:cubicBezTo>
                    <a:pt x="335" y="4114"/>
                    <a:pt x="422" y="4050"/>
                    <a:pt x="449" y="3956"/>
                  </a:cubicBezTo>
                  <a:lnTo>
                    <a:pt x="660" y="3193"/>
                  </a:lnTo>
                  <a:lnTo>
                    <a:pt x="3044" y="3193"/>
                  </a:lnTo>
                  <a:lnTo>
                    <a:pt x="3255" y="3956"/>
                  </a:lnTo>
                  <a:cubicBezTo>
                    <a:pt x="3281" y="4052"/>
                    <a:pt x="3369" y="4112"/>
                    <a:pt x="3462" y="4112"/>
                  </a:cubicBezTo>
                  <a:cubicBezTo>
                    <a:pt x="3482" y="4112"/>
                    <a:pt x="3501" y="4111"/>
                    <a:pt x="3520" y="4105"/>
                  </a:cubicBezTo>
                  <a:cubicBezTo>
                    <a:pt x="3631" y="4073"/>
                    <a:pt x="3698" y="3956"/>
                    <a:pt x="3668" y="3840"/>
                  </a:cubicBezTo>
                  <a:lnTo>
                    <a:pt x="2743" y="497"/>
                  </a:lnTo>
                  <a:cubicBezTo>
                    <a:pt x="2662" y="205"/>
                    <a:pt x="2394"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3"/>
            <p:cNvSpPr/>
            <p:nvPr/>
          </p:nvSpPr>
          <p:spPr>
            <a:xfrm>
              <a:off x="2435008" y="3430082"/>
              <a:ext cx="67475" cy="67583"/>
            </a:xfrm>
            <a:custGeom>
              <a:rect b="b" l="l" r="r" t="t"/>
              <a:pathLst>
                <a:path extrusionOk="0" h="2504" w="2500">
                  <a:moveTo>
                    <a:pt x="1135" y="431"/>
                  </a:moveTo>
                  <a:cubicBezTo>
                    <a:pt x="1523" y="431"/>
                    <a:pt x="1838" y="748"/>
                    <a:pt x="1838" y="1136"/>
                  </a:cubicBezTo>
                  <a:lnTo>
                    <a:pt x="1838" y="1364"/>
                  </a:lnTo>
                  <a:cubicBezTo>
                    <a:pt x="1838" y="1754"/>
                    <a:pt x="1521" y="2068"/>
                    <a:pt x="1135" y="2068"/>
                  </a:cubicBezTo>
                  <a:cubicBezTo>
                    <a:pt x="746" y="2068"/>
                    <a:pt x="430" y="1752"/>
                    <a:pt x="430" y="1364"/>
                  </a:cubicBezTo>
                  <a:lnTo>
                    <a:pt x="430" y="1136"/>
                  </a:lnTo>
                  <a:cubicBezTo>
                    <a:pt x="430" y="746"/>
                    <a:pt x="747" y="431"/>
                    <a:pt x="1135" y="431"/>
                  </a:cubicBezTo>
                  <a:close/>
                  <a:moveTo>
                    <a:pt x="1136" y="1"/>
                  </a:moveTo>
                  <a:cubicBezTo>
                    <a:pt x="510" y="1"/>
                    <a:pt x="0" y="510"/>
                    <a:pt x="0" y="1137"/>
                  </a:cubicBezTo>
                  <a:lnTo>
                    <a:pt x="0" y="1367"/>
                  </a:lnTo>
                  <a:cubicBezTo>
                    <a:pt x="0" y="1992"/>
                    <a:pt x="510" y="2503"/>
                    <a:pt x="1136" y="2503"/>
                  </a:cubicBezTo>
                  <a:cubicBezTo>
                    <a:pt x="1419" y="2503"/>
                    <a:pt x="1675" y="2399"/>
                    <a:pt x="1875" y="2228"/>
                  </a:cubicBezTo>
                  <a:cubicBezTo>
                    <a:pt x="1941" y="2389"/>
                    <a:pt x="2100" y="2503"/>
                    <a:pt x="2286" y="2503"/>
                  </a:cubicBezTo>
                  <a:cubicBezTo>
                    <a:pt x="2404" y="2503"/>
                    <a:pt x="2500" y="2406"/>
                    <a:pt x="2500" y="2288"/>
                  </a:cubicBezTo>
                  <a:cubicBezTo>
                    <a:pt x="2500" y="2166"/>
                    <a:pt x="2403" y="2071"/>
                    <a:pt x="2286" y="2071"/>
                  </a:cubicBezTo>
                  <a:cubicBezTo>
                    <a:pt x="2278" y="2071"/>
                    <a:pt x="2271" y="2063"/>
                    <a:pt x="2271" y="2056"/>
                  </a:cubicBezTo>
                  <a:lnTo>
                    <a:pt x="2271" y="1367"/>
                  </a:lnTo>
                  <a:lnTo>
                    <a:pt x="2271" y="1137"/>
                  </a:lnTo>
                  <a:lnTo>
                    <a:pt x="2271" y="217"/>
                  </a:lnTo>
                  <a:cubicBezTo>
                    <a:pt x="2271" y="96"/>
                    <a:pt x="2174" y="1"/>
                    <a:pt x="2056" y="1"/>
                  </a:cubicBezTo>
                  <a:cubicBezTo>
                    <a:pt x="1935" y="1"/>
                    <a:pt x="1840" y="96"/>
                    <a:pt x="1840" y="217"/>
                  </a:cubicBezTo>
                  <a:lnTo>
                    <a:pt x="1840" y="247"/>
                  </a:lnTo>
                  <a:cubicBezTo>
                    <a:pt x="1646" y="94"/>
                    <a:pt x="1403" y="1"/>
                    <a:pt x="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3"/>
            <p:cNvSpPr/>
            <p:nvPr/>
          </p:nvSpPr>
          <p:spPr>
            <a:xfrm>
              <a:off x="2602589" y="3287332"/>
              <a:ext cx="42671" cy="42671"/>
            </a:xfrm>
            <a:custGeom>
              <a:rect b="b" l="l" r="r" t="t"/>
              <a:pathLst>
                <a:path extrusionOk="0" h="1581" w="1581">
                  <a:moveTo>
                    <a:pt x="790" y="428"/>
                  </a:moveTo>
                  <a:cubicBezTo>
                    <a:pt x="989" y="428"/>
                    <a:pt x="1151" y="589"/>
                    <a:pt x="1151" y="789"/>
                  </a:cubicBezTo>
                  <a:cubicBezTo>
                    <a:pt x="1151" y="987"/>
                    <a:pt x="987" y="1149"/>
                    <a:pt x="790" y="1149"/>
                  </a:cubicBezTo>
                  <a:cubicBezTo>
                    <a:pt x="592" y="1149"/>
                    <a:pt x="430" y="987"/>
                    <a:pt x="430" y="789"/>
                  </a:cubicBezTo>
                  <a:cubicBezTo>
                    <a:pt x="430" y="589"/>
                    <a:pt x="592" y="428"/>
                    <a:pt x="790" y="428"/>
                  </a:cubicBezTo>
                  <a:close/>
                  <a:moveTo>
                    <a:pt x="790" y="0"/>
                  </a:moveTo>
                  <a:cubicBezTo>
                    <a:pt x="355" y="0"/>
                    <a:pt x="0" y="355"/>
                    <a:pt x="0" y="790"/>
                  </a:cubicBezTo>
                  <a:cubicBezTo>
                    <a:pt x="0" y="1226"/>
                    <a:pt x="355" y="1581"/>
                    <a:pt x="790" y="1581"/>
                  </a:cubicBezTo>
                  <a:cubicBezTo>
                    <a:pt x="1226" y="1581"/>
                    <a:pt x="1581" y="1226"/>
                    <a:pt x="1581" y="790"/>
                  </a:cubicBezTo>
                  <a:cubicBezTo>
                    <a:pt x="1581" y="355"/>
                    <a:pt x="1226" y="0"/>
                    <a:pt x="7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43"/>
          <p:cNvGrpSpPr/>
          <p:nvPr/>
        </p:nvGrpSpPr>
        <p:grpSpPr>
          <a:xfrm>
            <a:off x="4133057" y="3240720"/>
            <a:ext cx="372354" cy="303341"/>
            <a:chOff x="4133057" y="3240720"/>
            <a:chExt cx="372354" cy="303341"/>
          </a:xfrm>
        </p:grpSpPr>
        <p:sp>
          <p:nvSpPr>
            <p:cNvPr id="5236" name="Google Shape;5236;p43"/>
            <p:cNvSpPr/>
            <p:nvPr/>
          </p:nvSpPr>
          <p:spPr>
            <a:xfrm>
              <a:off x="4158482" y="3271731"/>
              <a:ext cx="346929" cy="272329"/>
            </a:xfrm>
            <a:custGeom>
              <a:rect b="b" l="l" r="r" t="t"/>
              <a:pathLst>
                <a:path extrusionOk="0" h="10090" w="12854">
                  <a:moveTo>
                    <a:pt x="1766" y="740"/>
                  </a:moveTo>
                  <a:lnTo>
                    <a:pt x="1766" y="740"/>
                  </a:lnTo>
                  <a:cubicBezTo>
                    <a:pt x="1729" y="797"/>
                    <a:pt x="1691" y="855"/>
                    <a:pt x="1655" y="917"/>
                  </a:cubicBezTo>
                  <a:cubicBezTo>
                    <a:pt x="1607" y="998"/>
                    <a:pt x="1564" y="1083"/>
                    <a:pt x="1522" y="1170"/>
                  </a:cubicBezTo>
                  <a:cubicBezTo>
                    <a:pt x="1441" y="1144"/>
                    <a:pt x="1360" y="1115"/>
                    <a:pt x="1279" y="1086"/>
                  </a:cubicBezTo>
                  <a:cubicBezTo>
                    <a:pt x="1426" y="954"/>
                    <a:pt x="1591" y="839"/>
                    <a:pt x="1766" y="740"/>
                  </a:cubicBezTo>
                  <a:close/>
                  <a:moveTo>
                    <a:pt x="4192" y="743"/>
                  </a:moveTo>
                  <a:lnTo>
                    <a:pt x="4192" y="743"/>
                  </a:lnTo>
                  <a:cubicBezTo>
                    <a:pt x="4370" y="839"/>
                    <a:pt x="4532" y="954"/>
                    <a:pt x="4681" y="1088"/>
                  </a:cubicBezTo>
                  <a:cubicBezTo>
                    <a:pt x="4600" y="1119"/>
                    <a:pt x="4518" y="1145"/>
                    <a:pt x="4437" y="1171"/>
                  </a:cubicBezTo>
                  <a:cubicBezTo>
                    <a:pt x="4395" y="1083"/>
                    <a:pt x="4351" y="998"/>
                    <a:pt x="4305" y="918"/>
                  </a:cubicBezTo>
                  <a:cubicBezTo>
                    <a:pt x="4269" y="856"/>
                    <a:pt x="4230" y="798"/>
                    <a:pt x="4192" y="743"/>
                  </a:cubicBezTo>
                  <a:close/>
                  <a:moveTo>
                    <a:pt x="2765" y="464"/>
                  </a:moveTo>
                  <a:lnTo>
                    <a:pt x="2765" y="1390"/>
                  </a:lnTo>
                  <a:cubicBezTo>
                    <a:pt x="2490" y="1377"/>
                    <a:pt x="2219" y="1342"/>
                    <a:pt x="1949" y="1283"/>
                  </a:cubicBezTo>
                  <a:cubicBezTo>
                    <a:pt x="2158" y="859"/>
                    <a:pt x="2446" y="558"/>
                    <a:pt x="2765" y="464"/>
                  </a:cubicBezTo>
                  <a:close/>
                  <a:moveTo>
                    <a:pt x="3196" y="465"/>
                  </a:moveTo>
                  <a:cubicBezTo>
                    <a:pt x="3515" y="559"/>
                    <a:pt x="3800" y="860"/>
                    <a:pt x="4011" y="1286"/>
                  </a:cubicBezTo>
                  <a:cubicBezTo>
                    <a:pt x="3743" y="1342"/>
                    <a:pt x="3471" y="1378"/>
                    <a:pt x="3196" y="1391"/>
                  </a:cubicBezTo>
                  <a:lnTo>
                    <a:pt x="3196" y="465"/>
                  </a:lnTo>
                  <a:close/>
                  <a:moveTo>
                    <a:pt x="1785" y="1688"/>
                  </a:moveTo>
                  <a:cubicBezTo>
                    <a:pt x="2106" y="1763"/>
                    <a:pt x="2433" y="1808"/>
                    <a:pt x="2765" y="1821"/>
                  </a:cubicBezTo>
                  <a:lnTo>
                    <a:pt x="2765" y="2762"/>
                  </a:lnTo>
                  <a:lnTo>
                    <a:pt x="1591" y="2762"/>
                  </a:lnTo>
                  <a:cubicBezTo>
                    <a:pt x="1609" y="2374"/>
                    <a:pt x="1678" y="2011"/>
                    <a:pt x="1785" y="1688"/>
                  </a:cubicBezTo>
                  <a:close/>
                  <a:moveTo>
                    <a:pt x="4995" y="1426"/>
                  </a:moveTo>
                  <a:cubicBezTo>
                    <a:pt x="5285" y="1804"/>
                    <a:pt x="5473" y="2263"/>
                    <a:pt x="5515" y="2762"/>
                  </a:cubicBezTo>
                  <a:lnTo>
                    <a:pt x="4800" y="2762"/>
                  </a:lnTo>
                  <a:cubicBezTo>
                    <a:pt x="4782" y="2342"/>
                    <a:pt x="4712" y="1939"/>
                    <a:pt x="4594" y="1572"/>
                  </a:cubicBezTo>
                  <a:cubicBezTo>
                    <a:pt x="4730" y="1529"/>
                    <a:pt x="4863" y="1481"/>
                    <a:pt x="4995" y="1426"/>
                  </a:cubicBezTo>
                  <a:close/>
                  <a:moveTo>
                    <a:pt x="963" y="1428"/>
                  </a:moveTo>
                  <a:cubicBezTo>
                    <a:pt x="1095" y="1483"/>
                    <a:pt x="1231" y="1532"/>
                    <a:pt x="1365" y="1575"/>
                  </a:cubicBezTo>
                  <a:cubicBezTo>
                    <a:pt x="1247" y="1939"/>
                    <a:pt x="1177" y="2342"/>
                    <a:pt x="1158" y="2763"/>
                  </a:cubicBezTo>
                  <a:lnTo>
                    <a:pt x="443" y="2763"/>
                  </a:lnTo>
                  <a:cubicBezTo>
                    <a:pt x="487" y="2263"/>
                    <a:pt x="674" y="1804"/>
                    <a:pt x="963" y="1428"/>
                  </a:cubicBezTo>
                  <a:close/>
                  <a:moveTo>
                    <a:pt x="4176" y="1690"/>
                  </a:moveTo>
                  <a:cubicBezTo>
                    <a:pt x="4283" y="2012"/>
                    <a:pt x="4351" y="2376"/>
                    <a:pt x="4370" y="2763"/>
                  </a:cubicBezTo>
                  <a:lnTo>
                    <a:pt x="3196" y="2763"/>
                  </a:lnTo>
                  <a:lnTo>
                    <a:pt x="3196" y="1823"/>
                  </a:lnTo>
                  <a:cubicBezTo>
                    <a:pt x="3526" y="1810"/>
                    <a:pt x="3855" y="1765"/>
                    <a:pt x="4176" y="1690"/>
                  </a:cubicBezTo>
                  <a:close/>
                  <a:moveTo>
                    <a:pt x="2765" y="3192"/>
                  </a:moveTo>
                  <a:lnTo>
                    <a:pt x="2765" y="4133"/>
                  </a:lnTo>
                  <a:cubicBezTo>
                    <a:pt x="2433" y="4146"/>
                    <a:pt x="2106" y="4191"/>
                    <a:pt x="1785" y="4264"/>
                  </a:cubicBezTo>
                  <a:cubicBezTo>
                    <a:pt x="1678" y="3943"/>
                    <a:pt x="1609" y="3580"/>
                    <a:pt x="1591" y="3192"/>
                  </a:cubicBezTo>
                  <a:close/>
                  <a:moveTo>
                    <a:pt x="4370" y="3193"/>
                  </a:moveTo>
                  <a:cubicBezTo>
                    <a:pt x="4351" y="3581"/>
                    <a:pt x="4283" y="3944"/>
                    <a:pt x="4176" y="4267"/>
                  </a:cubicBezTo>
                  <a:cubicBezTo>
                    <a:pt x="3855" y="4191"/>
                    <a:pt x="3526" y="4147"/>
                    <a:pt x="3196" y="4133"/>
                  </a:cubicBezTo>
                  <a:lnTo>
                    <a:pt x="3196" y="3193"/>
                  </a:lnTo>
                  <a:close/>
                  <a:moveTo>
                    <a:pt x="1158" y="3193"/>
                  </a:moveTo>
                  <a:cubicBezTo>
                    <a:pt x="1177" y="3613"/>
                    <a:pt x="1247" y="4017"/>
                    <a:pt x="1365" y="4382"/>
                  </a:cubicBezTo>
                  <a:cubicBezTo>
                    <a:pt x="1229" y="4425"/>
                    <a:pt x="1095" y="4474"/>
                    <a:pt x="963" y="4529"/>
                  </a:cubicBezTo>
                  <a:cubicBezTo>
                    <a:pt x="674" y="4151"/>
                    <a:pt x="487" y="3693"/>
                    <a:pt x="443" y="3193"/>
                  </a:cubicBezTo>
                  <a:close/>
                  <a:moveTo>
                    <a:pt x="5515" y="3193"/>
                  </a:moveTo>
                  <a:cubicBezTo>
                    <a:pt x="5473" y="3693"/>
                    <a:pt x="5285" y="4153"/>
                    <a:pt x="4995" y="4529"/>
                  </a:cubicBezTo>
                  <a:cubicBezTo>
                    <a:pt x="4863" y="4473"/>
                    <a:pt x="4730" y="4424"/>
                    <a:pt x="4594" y="4380"/>
                  </a:cubicBezTo>
                  <a:cubicBezTo>
                    <a:pt x="4712" y="4017"/>
                    <a:pt x="4782" y="3613"/>
                    <a:pt x="4800" y="3193"/>
                  </a:cubicBezTo>
                  <a:close/>
                  <a:moveTo>
                    <a:pt x="1522" y="4784"/>
                  </a:moveTo>
                  <a:cubicBezTo>
                    <a:pt x="1564" y="4872"/>
                    <a:pt x="1607" y="4958"/>
                    <a:pt x="1655" y="5037"/>
                  </a:cubicBezTo>
                  <a:cubicBezTo>
                    <a:pt x="1691" y="5098"/>
                    <a:pt x="1729" y="5157"/>
                    <a:pt x="1766" y="5212"/>
                  </a:cubicBezTo>
                  <a:cubicBezTo>
                    <a:pt x="1591" y="5118"/>
                    <a:pt x="1426" y="5001"/>
                    <a:pt x="1279" y="4868"/>
                  </a:cubicBezTo>
                  <a:cubicBezTo>
                    <a:pt x="1360" y="4836"/>
                    <a:pt x="1441" y="4810"/>
                    <a:pt x="1522" y="4784"/>
                  </a:cubicBezTo>
                  <a:close/>
                  <a:moveTo>
                    <a:pt x="4437" y="4782"/>
                  </a:moveTo>
                  <a:cubicBezTo>
                    <a:pt x="4518" y="4810"/>
                    <a:pt x="4600" y="4839"/>
                    <a:pt x="4681" y="4868"/>
                  </a:cubicBezTo>
                  <a:cubicBezTo>
                    <a:pt x="4532" y="5001"/>
                    <a:pt x="4369" y="5117"/>
                    <a:pt x="4192" y="5212"/>
                  </a:cubicBezTo>
                  <a:cubicBezTo>
                    <a:pt x="4231" y="5157"/>
                    <a:pt x="4269" y="5099"/>
                    <a:pt x="4305" y="5037"/>
                  </a:cubicBezTo>
                  <a:cubicBezTo>
                    <a:pt x="4351" y="4956"/>
                    <a:pt x="4395" y="4871"/>
                    <a:pt x="4437" y="4782"/>
                  </a:cubicBezTo>
                  <a:close/>
                  <a:moveTo>
                    <a:pt x="2765" y="4564"/>
                  </a:moveTo>
                  <a:lnTo>
                    <a:pt x="2765" y="5490"/>
                  </a:lnTo>
                  <a:cubicBezTo>
                    <a:pt x="2446" y="5396"/>
                    <a:pt x="2161" y="5095"/>
                    <a:pt x="1949" y="4670"/>
                  </a:cubicBezTo>
                  <a:cubicBezTo>
                    <a:pt x="2216" y="4612"/>
                    <a:pt x="2490" y="4576"/>
                    <a:pt x="2765" y="4564"/>
                  </a:cubicBezTo>
                  <a:close/>
                  <a:moveTo>
                    <a:pt x="3195" y="4564"/>
                  </a:moveTo>
                  <a:cubicBezTo>
                    <a:pt x="3471" y="4576"/>
                    <a:pt x="3742" y="4612"/>
                    <a:pt x="4011" y="4670"/>
                  </a:cubicBezTo>
                  <a:cubicBezTo>
                    <a:pt x="3801" y="5095"/>
                    <a:pt x="3515" y="5396"/>
                    <a:pt x="3195" y="5490"/>
                  </a:cubicBezTo>
                  <a:lnTo>
                    <a:pt x="3195" y="4564"/>
                  </a:lnTo>
                  <a:close/>
                  <a:moveTo>
                    <a:pt x="6405" y="3654"/>
                  </a:moveTo>
                  <a:cubicBezTo>
                    <a:pt x="7120" y="3654"/>
                    <a:pt x="7463" y="3801"/>
                    <a:pt x="7596" y="3879"/>
                  </a:cubicBezTo>
                  <a:lnTo>
                    <a:pt x="7596" y="8693"/>
                  </a:lnTo>
                  <a:cubicBezTo>
                    <a:pt x="7353" y="8599"/>
                    <a:pt x="6975" y="8512"/>
                    <a:pt x="6405" y="8512"/>
                  </a:cubicBezTo>
                  <a:cubicBezTo>
                    <a:pt x="5544" y="8512"/>
                    <a:pt x="4578" y="8693"/>
                    <a:pt x="4120" y="8791"/>
                  </a:cubicBezTo>
                  <a:lnTo>
                    <a:pt x="4120" y="5726"/>
                  </a:lnTo>
                  <a:cubicBezTo>
                    <a:pt x="4564" y="5542"/>
                    <a:pt x="4955" y="5253"/>
                    <a:pt x="5257" y="4891"/>
                  </a:cubicBezTo>
                  <a:cubicBezTo>
                    <a:pt x="5687" y="4833"/>
                    <a:pt x="6072" y="4804"/>
                    <a:pt x="6405" y="4804"/>
                  </a:cubicBezTo>
                  <a:cubicBezTo>
                    <a:pt x="6570" y="4804"/>
                    <a:pt x="6725" y="4811"/>
                    <a:pt x="6867" y="4827"/>
                  </a:cubicBezTo>
                  <a:cubicBezTo>
                    <a:pt x="6874" y="4828"/>
                    <a:pt x="6882" y="4829"/>
                    <a:pt x="6890" y="4829"/>
                  </a:cubicBezTo>
                  <a:cubicBezTo>
                    <a:pt x="6998" y="4829"/>
                    <a:pt x="7092" y="4747"/>
                    <a:pt x="7102" y="4638"/>
                  </a:cubicBezTo>
                  <a:cubicBezTo>
                    <a:pt x="7115" y="4521"/>
                    <a:pt x="7030" y="4413"/>
                    <a:pt x="6913" y="4400"/>
                  </a:cubicBezTo>
                  <a:cubicBezTo>
                    <a:pt x="6757" y="4383"/>
                    <a:pt x="6584" y="4376"/>
                    <a:pt x="6405" y="4376"/>
                  </a:cubicBezTo>
                  <a:cubicBezTo>
                    <a:pt x="6157" y="4376"/>
                    <a:pt x="5879" y="4392"/>
                    <a:pt x="5583" y="4421"/>
                  </a:cubicBezTo>
                  <a:cubicBezTo>
                    <a:pt x="5710" y="4188"/>
                    <a:pt x="5810" y="3937"/>
                    <a:pt x="5874" y="3675"/>
                  </a:cubicBezTo>
                  <a:cubicBezTo>
                    <a:pt x="6063" y="3661"/>
                    <a:pt x="6240" y="3654"/>
                    <a:pt x="6405" y="3654"/>
                  </a:cubicBezTo>
                  <a:close/>
                  <a:moveTo>
                    <a:pt x="9218" y="3654"/>
                  </a:moveTo>
                  <a:cubicBezTo>
                    <a:pt x="10093" y="3654"/>
                    <a:pt x="11113" y="3858"/>
                    <a:pt x="11504" y="3943"/>
                  </a:cubicBezTo>
                  <a:lnTo>
                    <a:pt x="11504" y="8791"/>
                  </a:lnTo>
                  <a:cubicBezTo>
                    <a:pt x="11045" y="8693"/>
                    <a:pt x="10080" y="8512"/>
                    <a:pt x="9218" y="8512"/>
                  </a:cubicBezTo>
                  <a:cubicBezTo>
                    <a:pt x="8647" y="8512"/>
                    <a:pt x="8266" y="8600"/>
                    <a:pt x="8026" y="8696"/>
                  </a:cubicBezTo>
                  <a:lnTo>
                    <a:pt x="8026" y="3881"/>
                  </a:lnTo>
                  <a:cubicBezTo>
                    <a:pt x="8155" y="3806"/>
                    <a:pt x="8498" y="3654"/>
                    <a:pt x="9218" y="3654"/>
                  </a:cubicBezTo>
                  <a:close/>
                  <a:moveTo>
                    <a:pt x="3687" y="5868"/>
                  </a:moveTo>
                  <a:lnTo>
                    <a:pt x="3687" y="9061"/>
                  </a:lnTo>
                  <a:cubicBezTo>
                    <a:pt x="3687" y="9127"/>
                    <a:pt x="3719" y="9189"/>
                    <a:pt x="3771" y="9230"/>
                  </a:cubicBezTo>
                  <a:cubicBezTo>
                    <a:pt x="3809" y="9261"/>
                    <a:pt x="3856" y="9277"/>
                    <a:pt x="3903" y="9277"/>
                  </a:cubicBezTo>
                  <a:cubicBezTo>
                    <a:pt x="3920" y="9277"/>
                    <a:pt x="3938" y="9275"/>
                    <a:pt x="3955" y="9271"/>
                  </a:cubicBezTo>
                  <a:cubicBezTo>
                    <a:pt x="3968" y="9266"/>
                    <a:pt x="5303" y="8943"/>
                    <a:pt x="6405" y="8943"/>
                  </a:cubicBezTo>
                  <a:cubicBezTo>
                    <a:pt x="7117" y="8943"/>
                    <a:pt x="7463" y="9091"/>
                    <a:pt x="7595" y="9169"/>
                  </a:cubicBezTo>
                  <a:lnTo>
                    <a:pt x="7595" y="9661"/>
                  </a:lnTo>
                  <a:lnTo>
                    <a:pt x="3439" y="9661"/>
                  </a:lnTo>
                  <a:cubicBezTo>
                    <a:pt x="3306" y="9661"/>
                    <a:pt x="3195" y="9551"/>
                    <a:pt x="3195" y="9417"/>
                  </a:cubicBezTo>
                  <a:lnTo>
                    <a:pt x="3195" y="5946"/>
                  </a:lnTo>
                  <a:cubicBezTo>
                    <a:pt x="3364" y="5933"/>
                    <a:pt x="3528" y="5907"/>
                    <a:pt x="3687" y="5868"/>
                  </a:cubicBezTo>
                  <a:close/>
                  <a:moveTo>
                    <a:pt x="12180" y="4341"/>
                  </a:moveTo>
                  <a:cubicBezTo>
                    <a:pt x="12313" y="4341"/>
                    <a:pt x="12424" y="4451"/>
                    <a:pt x="12424" y="4586"/>
                  </a:cubicBezTo>
                  <a:lnTo>
                    <a:pt x="12424" y="9415"/>
                  </a:lnTo>
                  <a:cubicBezTo>
                    <a:pt x="12424" y="9553"/>
                    <a:pt x="12316" y="9661"/>
                    <a:pt x="12180" y="9661"/>
                  </a:cubicBezTo>
                  <a:lnTo>
                    <a:pt x="8026" y="9661"/>
                  </a:lnTo>
                  <a:lnTo>
                    <a:pt x="8026" y="9169"/>
                  </a:lnTo>
                  <a:cubicBezTo>
                    <a:pt x="8155" y="9094"/>
                    <a:pt x="8498" y="8941"/>
                    <a:pt x="9218" y="8941"/>
                  </a:cubicBezTo>
                  <a:cubicBezTo>
                    <a:pt x="10320" y="8941"/>
                    <a:pt x="11654" y="9265"/>
                    <a:pt x="11667" y="9269"/>
                  </a:cubicBezTo>
                  <a:cubicBezTo>
                    <a:pt x="11684" y="9273"/>
                    <a:pt x="11702" y="9275"/>
                    <a:pt x="11719" y="9275"/>
                  </a:cubicBezTo>
                  <a:cubicBezTo>
                    <a:pt x="11767" y="9275"/>
                    <a:pt x="11813" y="9259"/>
                    <a:pt x="11852" y="9229"/>
                  </a:cubicBezTo>
                  <a:cubicBezTo>
                    <a:pt x="11905" y="9188"/>
                    <a:pt x="11935" y="9126"/>
                    <a:pt x="11935" y="9059"/>
                  </a:cubicBezTo>
                  <a:lnTo>
                    <a:pt x="11935" y="4341"/>
                  </a:lnTo>
                  <a:close/>
                  <a:moveTo>
                    <a:pt x="2976" y="1"/>
                  </a:moveTo>
                  <a:cubicBezTo>
                    <a:pt x="1335" y="1"/>
                    <a:pt x="1" y="1335"/>
                    <a:pt x="1" y="2976"/>
                  </a:cubicBezTo>
                  <a:cubicBezTo>
                    <a:pt x="1" y="4545"/>
                    <a:pt x="1219" y="5833"/>
                    <a:pt x="2761" y="5943"/>
                  </a:cubicBezTo>
                  <a:lnTo>
                    <a:pt x="2761" y="9415"/>
                  </a:lnTo>
                  <a:cubicBezTo>
                    <a:pt x="2761" y="9787"/>
                    <a:pt x="3066" y="10090"/>
                    <a:pt x="3436" y="10090"/>
                  </a:cubicBezTo>
                  <a:lnTo>
                    <a:pt x="12177" y="10090"/>
                  </a:lnTo>
                  <a:cubicBezTo>
                    <a:pt x="12549" y="10090"/>
                    <a:pt x="12851" y="9786"/>
                    <a:pt x="12851" y="9415"/>
                  </a:cubicBezTo>
                  <a:lnTo>
                    <a:pt x="12851" y="4584"/>
                  </a:lnTo>
                  <a:cubicBezTo>
                    <a:pt x="12854" y="4217"/>
                    <a:pt x="12553" y="3911"/>
                    <a:pt x="12180" y="3911"/>
                  </a:cubicBezTo>
                  <a:lnTo>
                    <a:pt x="11935" y="3911"/>
                  </a:lnTo>
                  <a:lnTo>
                    <a:pt x="11935" y="3771"/>
                  </a:lnTo>
                  <a:cubicBezTo>
                    <a:pt x="11935" y="3671"/>
                    <a:pt x="11867" y="3584"/>
                    <a:pt x="11770" y="3561"/>
                  </a:cubicBezTo>
                  <a:cubicBezTo>
                    <a:pt x="11715" y="3546"/>
                    <a:pt x="10372" y="3221"/>
                    <a:pt x="9218" y="3221"/>
                  </a:cubicBezTo>
                  <a:cubicBezTo>
                    <a:pt x="8437" y="3221"/>
                    <a:pt x="8014" y="3386"/>
                    <a:pt x="7810" y="3505"/>
                  </a:cubicBezTo>
                  <a:cubicBezTo>
                    <a:pt x="7606" y="3386"/>
                    <a:pt x="7185" y="3221"/>
                    <a:pt x="6403" y="3221"/>
                  </a:cubicBezTo>
                  <a:cubicBezTo>
                    <a:pt x="6259" y="3221"/>
                    <a:pt x="6104" y="3227"/>
                    <a:pt x="5942" y="3237"/>
                  </a:cubicBezTo>
                  <a:cubicBezTo>
                    <a:pt x="5949" y="3151"/>
                    <a:pt x="5952" y="3065"/>
                    <a:pt x="5952" y="2976"/>
                  </a:cubicBezTo>
                  <a:cubicBezTo>
                    <a:pt x="5952" y="1335"/>
                    <a:pt x="4617" y="1"/>
                    <a:pt x="2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3"/>
            <p:cNvSpPr/>
            <p:nvPr/>
          </p:nvSpPr>
          <p:spPr>
            <a:xfrm>
              <a:off x="4313566" y="3464224"/>
              <a:ext cx="37057" cy="12334"/>
            </a:xfrm>
            <a:custGeom>
              <a:rect b="b" l="l" r="r" t="t"/>
              <a:pathLst>
                <a:path extrusionOk="0" h="457" w="1373">
                  <a:moveTo>
                    <a:pt x="659" y="1"/>
                  </a:moveTo>
                  <a:cubicBezTo>
                    <a:pt x="518" y="1"/>
                    <a:pt x="368" y="5"/>
                    <a:pt x="210" y="15"/>
                  </a:cubicBezTo>
                  <a:cubicBezTo>
                    <a:pt x="90" y="23"/>
                    <a:pt x="0" y="125"/>
                    <a:pt x="8" y="243"/>
                  </a:cubicBezTo>
                  <a:cubicBezTo>
                    <a:pt x="15" y="358"/>
                    <a:pt x="110" y="446"/>
                    <a:pt x="223" y="446"/>
                  </a:cubicBezTo>
                  <a:cubicBezTo>
                    <a:pt x="227" y="446"/>
                    <a:pt x="232" y="445"/>
                    <a:pt x="236" y="445"/>
                  </a:cubicBezTo>
                  <a:cubicBezTo>
                    <a:pt x="384" y="437"/>
                    <a:pt x="526" y="431"/>
                    <a:pt x="657" y="431"/>
                  </a:cubicBezTo>
                  <a:cubicBezTo>
                    <a:pt x="822" y="431"/>
                    <a:pt x="977" y="438"/>
                    <a:pt x="1119" y="454"/>
                  </a:cubicBezTo>
                  <a:cubicBezTo>
                    <a:pt x="1126" y="454"/>
                    <a:pt x="1135" y="457"/>
                    <a:pt x="1142" y="457"/>
                  </a:cubicBezTo>
                  <a:cubicBezTo>
                    <a:pt x="1251" y="457"/>
                    <a:pt x="1345" y="374"/>
                    <a:pt x="1355" y="264"/>
                  </a:cubicBezTo>
                  <a:cubicBezTo>
                    <a:pt x="1372" y="144"/>
                    <a:pt x="1286" y="39"/>
                    <a:pt x="1167" y="25"/>
                  </a:cubicBezTo>
                  <a:cubicBezTo>
                    <a:pt x="1011" y="8"/>
                    <a:pt x="83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3"/>
            <p:cNvSpPr/>
            <p:nvPr/>
          </p:nvSpPr>
          <p:spPr>
            <a:xfrm>
              <a:off x="4282312" y="3467328"/>
              <a:ext cx="18704" cy="12631"/>
            </a:xfrm>
            <a:custGeom>
              <a:rect b="b" l="l" r="r" t="t"/>
              <a:pathLst>
                <a:path extrusionOk="0" h="468" w="693">
                  <a:moveTo>
                    <a:pt x="466" y="0"/>
                  </a:moveTo>
                  <a:cubicBezTo>
                    <a:pt x="454" y="0"/>
                    <a:pt x="443" y="1"/>
                    <a:pt x="432" y="3"/>
                  </a:cubicBezTo>
                  <a:cubicBezTo>
                    <a:pt x="355" y="13"/>
                    <a:pt x="275" y="26"/>
                    <a:pt x="197" y="39"/>
                  </a:cubicBezTo>
                  <a:cubicBezTo>
                    <a:pt x="80" y="60"/>
                    <a:pt x="0" y="170"/>
                    <a:pt x="21" y="287"/>
                  </a:cubicBezTo>
                  <a:cubicBezTo>
                    <a:pt x="38" y="391"/>
                    <a:pt x="129" y="468"/>
                    <a:pt x="232" y="468"/>
                  </a:cubicBezTo>
                  <a:cubicBezTo>
                    <a:pt x="244" y="468"/>
                    <a:pt x="255" y="466"/>
                    <a:pt x="268" y="463"/>
                  </a:cubicBezTo>
                  <a:cubicBezTo>
                    <a:pt x="341" y="452"/>
                    <a:pt x="417" y="440"/>
                    <a:pt x="494" y="427"/>
                  </a:cubicBezTo>
                  <a:cubicBezTo>
                    <a:pt x="613" y="411"/>
                    <a:pt x="692" y="301"/>
                    <a:pt x="675" y="184"/>
                  </a:cubicBezTo>
                  <a:cubicBezTo>
                    <a:pt x="659" y="77"/>
                    <a:pt x="569" y="0"/>
                    <a:pt x="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3"/>
            <p:cNvSpPr/>
            <p:nvPr/>
          </p:nvSpPr>
          <p:spPr>
            <a:xfrm>
              <a:off x="4282285" y="3439420"/>
              <a:ext cx="68339" cy="15735"/>
            </a:xfrm>
            <a:custGeom>
              <a:rect b="b" l="l" r="r" t="t"/>
              <a:pathLst>
                <a:path extrusionOk="0" h="583" w="2532">
                  <a:moveTo>
                    <a:pt x="1818" y="1"/>
                  </a:moveTo>
                  <a:cubicBezTo>
                    <a:pt x="1356" y="1"/>
                    <a:pt x="812" y="53"/>
                    <a:pt x="197" y="154"/>
                  </a:cubicBezTo>
                  <a:cubicBezTo>
                    <a:pt x="80" y="175"/>
                    <a:pt x="0" y="285"/>
                    <a:pt x="19" y="402"/>
                  </a:cubicBezTo>
                  <a:cubicBezTo>
                    <a:pt x="38" y="507"/>
                    <a:pt x="127" y="583"/>
                    <a:pt x="232" y="583"/>
                  </a:cubicBezTo>
                  <a:cubicBezTo>
                    <a:pt x="242" y="583"/>
                    <a:pt x="255" y="581"/>
                    <a:pt x="268" y="580"/>
                  </a:cubicBezTo>
                  <a:cubicBezTo>
                    <a:pt x="858" y="481"/>
                    <a:pt x="1379" y="431"/>
                    <a:pt x="1816" y="431"/>
                  </a:cubicBezTo>
                  <a:cubicBezTo>
                    <a:pt x="1981" y="431"/>
                    <a:pt x="2136" y="438"/>
                    <a:pt x="2278" y="454"/>
                  </a:cubicBezTo>
                  <a:cubicBezTo>
                    <a:pt x="2286" y="455"/>
                    <a:pt x="2294" y="455"/>
                    <a:pt x="2302" y="455"/>
                  </a:cubicBezTo>
                  <a:cubicBezTo>
                    <a:pt x="2409" y="455"/>
                    <a:pt x="2502" y="374"/>
                    <a:pt x="2514" y="264"/>
                  </a:cubicBezTo>
                  <a:cubicBezTo>
                    <a:pt x="2531" y="146"/>
                    <a:pt x="2445" y="38"/>
                    <a:pt x="2326" y="25"/>
                  </a:cubicBezTo>
                  <a:cubicBezTo>
                    <a:pt x="2170" y="8"/>
                    <a:pt x="1997" y="1"/>
                    <a:pt x="1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3"/>
            <p:cNvSpPr/>
            <p:nvPr/>
          </p:nvSpPr>
          <p:spPr>
            <a:xfrm>
              <a:off x="4332270" y="3414697"/>
              <a:ext cx="18353" cy="12172"/>
            </a:xfrm>
            <a:custGeom>
              <a:rect b="b" l="l" r="r" t="t"/>
              <a:pathLst>
                <a:path extrusionOk="0" h="451" w="680">
                  <a:moveTo>
                    <a:pt x="219" y="0"/>
                  </a:moveTo>
                  <a:cubicBezTo>
                    <a:pt x="107" y="0"/>
                    <a:pt x="11" y="90"/>
                    <a:pt x="6" y="205"/>
                  </a:cubicBezTo>
                  <a:cubicBezTo>
                    <a:pt x="1" y="325"/>
                    <a:pt x="90" y="426"/>
                    <a:pt x="210" y="432"/>
                  </a:cubicBezTo>
                  <a:cubicBezTo>
                    <a:pt x="284" y="435"/>
                    <a:pt x="358" y="441"/>
                    <a:pt x="428" y="449"/>
                  </a:cubicBezTo>
                  <a:cubicBezTo>
                    <a:pt x="435" y="449"/>
                    <a:pt x="443" y="451"/>
                    <a:pt x="451" y="451"/>
                  </a:cubicBezTo>
                  <a:cubicBezTo>
                    <a:pt x="559" y="451"/>
                    <a:pt x="653" y="370"/>
                    <a:pt x="665" y="260"/>
                  </a:cubicBezTo>
                  <a:cubicBezTo>
                    <a:pt x="679" y="140"/>
                    <a:pt x="593" y="34"/>
                    <a:pt x="474" y="21"/>
                  </a:cubicBezTo>
                  <a:cubicBezTo>
                    <a:pt x="397" y="12"/>
                    <a:pt x="315" y="6"/>
                    <a:pt x="232" y="1"/>
                  </a:cubicBezTo>
                  <a:cubicBezTo>
                    <a:pt x="228" y="0"/>
                    <a:pt x="224" y="0"/>
                    <a:pt x="2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3"/>
            <p:cNvSpPr/>
            <p:nvPr/>
          </p:nvSpPr>
          <p:spPr>
            <a:xfrm>
              <a:off x="4282285" y="3415426"/>
              <a:ext cx="37192" cy="14898"/>
            </a:xfrm>
            <a:custGeom>
              <a:rect b="b" l="l" r="r" t="t"/>
              <a:pathLst>
                <a:path extrusionOk="0" h="552" w="1378">
                  <a:moveTo>
                    <a:pt x="1156" y="0"/>
                  </a:moveTo>
                  <a:cubicBezTo>
                    <a:pt x="1149" y="0"/>
                    <a:pt x="1142" y="1"/>
                    <a:pt x="1135" y="1"/>
                  </a:cubicBezTo>
                  <a:cubicBezTo>
                    <a:pt x="842" y="26"/>
                    <a:pt x="528" y="68"/>
                    <a:pt x="197" y="123"/>
                  </a:cubicBezTo>
                  <a:cubicBezTo>
                    <a:pt x="80" y="142"/>
                    <a:pt x="0" y="252"/>
                    <a:pt x="20" y="370"/>
                  </a:cubicBezTo>
                  <a:cubicBezTo>
                    <a:pt x="38" y="474"/>
                    <a:pt x="129" y="551"/>
                    <a:pt x="232" y="551"/>
                  </a:cubicBezTo>
                  <a:cubicBezTo>
                    <a:pt x="242" y="551"/>
                    <a:pt x="255" y="548"/>
                    <a:pt x="268" y="547"/>
                  </a:cubicBezTo>
                  <a:cubicBezTo>
                    <a:pt x="586" y="495"/>
                    <a:pt x="892" y="454"/>
                    <a:pt x="1171" y="430"/>
                  </a:cubicBezTo>
                  <a:cubicBezTo>
                    <a:pt x="1290" y="419"/>
                    <a:pt x="1378" y="315"/>
                    <a:pt x="1368" y="197"/>
                  </a:cubicBezTo>
                  <a:cubicBezTo>
                    <a:pt x="1357" y="84"/>
                    <a:pt x="1264" y="0"/>
                    <a:pt x="1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3"/>
            <p:cNvSpPr/>
            <p:nvPr/>
          </p:nvSpPr>
          <p:spPr>
            <a:xfrm>
              <a:off x="4387924" y="3464197"/>
              <a:ext cx="37030" cy="12280"/>
            </a:xfrm>
            <a:custGeom>
              <a:rect b="b" l="l" r="r" t="t"/>
              <a:pathLst>
                <a:path extrusionOk="0" h="455" w="1372">
                  <a:moveTo>
                    <a:pt x="713" y="0"/>
                  </a:moveTo>
                  <a:cubicBezTo>
                    <a:pt x="535" y="0"/>
                    <a:pt x="363" y="11"/>
                    <a:pt x="205" y="26"/>
                  </a:cubicBezTo>
                  <a:cubicBezTo>
                    <a:pt x="88" y="40"/>
                    <a:pt x="1" y="145"/>
                    <a:pt x="15" y="264"/>
                  </a:cubicBezTo>
                  <a:cubicBezTo>
                    <a:pt x="28" y="374"/>
                    <a:pt x="120" y="455"/>
                    <a:pt x="228" y="455"/>
                  </a:cubicBezTo>
                  <a:cubicBezTo>
                    <a:pt x="235" y="455"/>
                    <a:pt x="246" y="455"/>
                    <a:pt x="253" y="453"/>
                  </a:cubicBezTo>
                  <a:cubicBezTo>
                    <a:pt x="395" y="438"/>
                    <a:pt x="551" y="430"/>
                    <a:pt x="713" y="430"/>
                  </a:cubicBezTo>
                  <a:cubicBezTo>
                    <a:pt x="846" y="430"/>
                    <a:pt x="987" y="435"/>
                    <a:pt x="1136" y="445"/>
                  </a:cubicBezTo>
                  <a:cubicBezTo>
                    <a:pt x="1140" y="445"/>
                    <a:pt x="1144" y="445"/>
                    <a:pt x="1149" y="445"/>
                  </a:cubicBezTo>
                  <a:cubicBezTo>
                    <a:pt x="1262" y="445"/>
                    <a:pt x="1356" y="356"/>
                    <a:pt x="1363" y="242"/>
                  </a:cubicBezTo>
                  <a:cubicBezTo>
                    <a:pt x="1372" y="126"/>
                    <a:pt x="1282" y="24"/>
                    <a:pt x="1162" y="16"/>
                  </a:cubicBezTo>
                  <a:cubicBezTo>
                    <a:pt x="1005" y="6"/>
                    <a:pt x="855" y="0"/>
                    <a:pt x="7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3"/>
            <p:cNvSpPr/>
            <p:nvPr/>
          </p:nvSpPr>
          <p:spPr>
            <a:xfrm>
              <a:off x="4437585" y="3467328"/>
              <a:ext cx="18704" cy="12631"/>
            </a:xfrm>
            <a:custGeom>
              <a:rect b="b" l="l" r="r" t="t"/>
              <a:pathLst>
                <a:path extrusionOk="0" h="468" w="693">
                  <a:moveTo>
                    <a:pt x="227" y="0"/>
                  </a:moveTo>
                  <a:cubicBezTo>
                    <a:pt x="123" y="0"/>
                    <a:pt x="32" y="77"/>
                    <a:pt x="16" y="184"/>
                  </a:cubicBezTo>
                  <a:cubicBezTo>
                    <a:pt x="0" y="301"/>
                    <a:pt x="80" y="411"/>
                    <a:pt x="197" y="427"/>
                  </a:cubicBezTo>
                  <a:cubicBezTo>
                    <a:pt x="275" y="439"/>
                    <a:pt x="352" y="452"/>
                    <a:pt x="425" y="463"/>
                  </a:cubicBezTo>
                  <a:cubicBezTo>
                    <a:pt x="436" y="466"/>
                    <a:pt x="448" y="468"/>
                    <a:pt x="461" y="468"/>
                  </a:cubicBezTo>
                  <a:cubicBezTo>
                    <a:pt x="563" y="468"/>
                    <a:pt x="656" y="394"/>
                    <a:pt x="672" y="287"/>
                  </a:cubicBezTo>
                  <a:cubicBezTo>
                    <a:pt x="692" y="170"/>
                    <a:pt x="613" y="60"/>
                    <a:pt x="494" y="39"/>
                  </a:cubicBezTo>
                  <a:cubicBezTo>
                    <a:pt x="414" y="26"/>
                    <a:pt x="338" y="13"/>
                    <a:pt x="261" y="3"/>
                  </a:cubicBezTo>
                  <a:cubicBezTo>
                    <a:pt x="250" y="1"/>
                    <a:pt x="238" y="0"/>
                    <a:pt x="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3"/>
            <p:cNvSpPr/>
            <p:nvPr/>
          </p:nvSpPr>
          <p:spPr>
            <a:xfrm>
              <a:off x="4387978" y="3439339"/>
              <a:ext cx="68312" cy="15708"/>
            </a:xfrm>
            <a:custGeom>
              <a:rect b="b" l="l" r="r" t="t"/>
              <a:pathLst>
                <a:path extrusionOk="0" h="582" w="2531">
                  <a:moveTo>
                    <a:pt x="714" y="1"/>
                  </a:moveTo>
                  <a:cubicBezTo>
                    <a:pt x="534" y="1"/>
                    <a:pt x="362" y="11"/>
                    <a:pt x="204" y="27"/>
                  </a:cubicBezTo>
                  <a:cubicBezTo>
                    <a:pt x="87" y="39"/>
                    <a:pt x="0" y="146"/>
                    <a:pt x="15" y="264"/>
                  </a:cubicBezTo>
                  <a:cubicBezTo>
                    <a:pt x="27" y="373"/>
                    <a:pt x="120" y="456"/>
                    <a:pt x="227" y="456"/>
                  </a:cubicBezTo>
                  <a:cubicBezTo>
                    <a:pt x="235" y="456"/>
                    <a:pt x="244" y="455"/>
                    <a:pt x="252" y="454"/>
                  </a:cubicBezTo>
                  <a:cubicBezTo>
                    <a:pt x="396" y="438"/>
                    <a:pt x="550" y="431"/>
                    <a:pt x="714" y="431"/>
                  </a:cubicBezTo>
                  <a:cubicBezTo>
                    <a:pt x="1151" y="431"/>
                    <a:pt x="1672" y="479"/>
                    <a:pt x="2263" y="578"/>
                  </a:cubicBezTo>
                  <a:cubicBezTo>
                    <a:pt x="2274" y="580"/>
                    <a:pt x="2286" y="581"/>
                    <a:pt x="2299" y="581"/>
                  </a:cubicBezTo>
                  <a:cubicBezTo>
                    <a:pt x="2401" y="581"/>
                    <a:pt x="2494" y="508"/>
                    <a:pt x="2510" y="400"/>
                  </a:cubicBezTo>
                  <a:cubicBezTo>
                    <a:pt x="2530" y="286"/>
                    <a:pt x="2451" y="175"/>
                    <a:pt x="2332" y="156"/>
                  </a:cubicBezTo>
                  <a:cubicBezTo>
                    <a:pt x="1717" y="53"/>
                    <a:pt x="1173" y="1"/>
                    <a:pt x="7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3"/>
            <p:cNvSpPr/>
            <p:nvPr/>
          </p:nvSpPr>
          <p:spPr>
            <a:xfrm>
              <a:off x="4387924" y="3414697"/>
              <a:ext cx="18407" cy="12146"/>
            </a:xfrm>
            <a:custGeom>
              <a:rect b="b" l="l" r="r" t="t"/>
              <a:pathLst>
                <a:path extrusionOk="0" h="450" w="682">
                  <a:moveTo>
                    <a:pt x="459" y="0"/>
                  </a:moveTo>
                  <a:cubicBezTo>
                    <a:pt x="455" y="0"/>
                    <a:pt x="452" y="1"/>
                    <a:pt x="448" y="1"/>
                  </a:cubicBezTo>
                  <a:cubicBezTo>
                    <a:pt x="364" y="5"/>
                    <a:pt x="283" y="12"/>
                    <a:pt x="205" y="21"/>
                  </a:cubicBezTo>
                  <a:cubicBezTo>
                    <a:pt x="88" y="34"/>
                    <a:pt x="1" y="140"/>
                    <a:pt x="15" y="258"/>
                  </a:cubicBezTo>
                  <a:cubicBezTo>
                    <a:pt x="28" y="368"/>
                    <a:pt x="120" y="449"/>
                    <a:pt x="228" y="449"/>
                  </a:cubicBezTo>
                  <a:cubicBezTo>
                    <a:pt x="235" y="449"/>
                    <a:pt x="246" y="449"/>
                    <a:pt x="253" y="448"/>
                  </a:cubicBezTo>
                  <a:cubicBezTo>
                    <a:pt x="321" y="441"/>
                    <a:pt x="395" y="435"/>
                    <a:pt x="470" y="429"/>
                  </a:cubicBezTo>
                  <a:cubicBezTo>
                    <a:pt x="589" y="426"/>
                    <a:pt x="681" y="325"/>
                    <a:pt x="674" y="205"/>
                  </a:cubicBezTo>
                  <a:cubicBezTo>
                    <a:pt x="668" y="90"/>
                    <a:pt x="573" y="0"/>
                    <a:pt x="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3"/>
            <p:cNvSpPr/>
            <p:nvPr/>
          </p:nvSpPr>
          <p:spPr>
            <a:xfrm>
              <a:off x="4419043" y="3415426"/>
              <a:ext cx="37246" cy="14898"/>
            </a:xfrm>
            <a:custGeom>
              <a:rect b="b" l="l" r="r" t="t"/>
              <a:pathLst>
                <a:path extrusionOk="0" h="552" w="1380">
                  <a:moveTo>
                    <a:pt x="224" y="0"/>
                  </a:moveTo>
                  <a:cubicBezTo>
                    <a:pt x="115" y="0"/>
                    <a:pt x="21" y="86"/>
                    <a:pt x="12" y="197"/>
                  </a:cubicBezTo>
                  <a:cubicBezTo>
                    <a:pt x="0" y="315"/>
                    <a:pt x="88" y="419"/>
                    <a:pt x="207" y="430"/>
                  </a:cubicBezTo>
                  <a:cubicBezTo>
                    <a:pt x="486" y="454"/>
                    <a:pt x="790" y="493"/>
                    <a:pt x="1109" y="547"/>
                  </a:cubicBezTo>
                  <a:cubicBezTo>
                    <a:pt x="1122" y="550"/>
                    <a:pt x="1133" y="551"/>
                    <a:pt x="1145" y="551"/>
                  </a:cubicBezTo>
                  <a:cubicBezTo>
                    <a:pt x="1249" y="551"/>
                    <a:pt x="1340" y="476"/>
                    <a:pt x="1358" y="370"/>
                  </a:cubicBezTo>
                  <a:cubicBezTo>
                    <a:pt x="1379" y="252"/>
                    <a:pt x="1300" y="140"/>
                    <a:pt x="1181" y="123"/>
                  </a:cubicBezTo>
                  <a:cubicBezTo>
                    <a:pt x="852" y="68"/>
                    <a:pt x="536" y="26"/>
                    <a:pt x="245" y="1"/>
                  </a:cubicBezTo>
                  <a:cubicBezTo>
                    <a:pt x="238" y="1"/>
                    <a:pt x="231" y="0"/>
                    <a:pt x="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3"/>
            <p:cNvSpPr/>
            <p:nvPr/>
          </p:nvSpPr>
          <p:spPr>
            <a:xfrm>
              <a:off x="4387978" y="3389705"/>
              <a:ext cx="68312" cy="15681"/>
            </a:xfrm>
            <a:custGeom>
              <a:rect b="b" l="l" r="r" t="t"/>
              <a:pathLst>
                <a:path extrusionOk="0" h="581" w="2531">
                  <a:moveTo>
                    <a:pt x="714" y="0"/>
                  </a:moveTo>
                  <a:cubicBezTo>
                    <a:pt x="534" y="0"/>
                    <a:pt x="362" y="9"/>
                    <a:pt x="204" y="26"/>
                  </a:cubicBezTo>
                  <a:cubicBezTo>
                    <a:pt x="87" y="38"/>
                    <a:pt x="0" y="145"/>
                    <a:pt x="15" y="262"/>
                  </a:cubicBezTo>
                  <a:cubicBezTo>
                    <a:pt x="27" y="372"/>
                    <a:pt x="120" y="455"/>
                    <a:pt x="227" y="455"/>
                  </a:cubicBezTo>
                  <a:cubicBezTo>
                    <a:pt x="235" y="455"/>
                    <a:pt x="244" y="455"/>
                    <a:pt x="252" y="453"/>
                  </a:cubicBezTo>
                  <a:cubicBezTo>
                    <a:pt x="396" y="436"/>
                    <a:pt x="550" y="429"/>
                    <a:pt x="714" y="429"/>
                  </a:cubicBezTo>
                  <a:cubicBezTo>
                    <a:pt x="1151" y="429"/>
                    <a:pt x="1672" y="478"/>
                    <a:pt x="2263" y="578"/>
                  </a:cubicBezTo>
                  <a:cubicBezTo>
                    <a:pt x="2274" y="579"/>
                    <a:pt x="2286" y="581"/>
                    <a:pt x="2299" y="581"/>
                  </a:cubicBezTo>
                  <a:cubicBezTo>
                    <a:pt x="2401" y="581"/>
                    <a:pt x="2494" y="507"/>
                    <a:pt x="2510" y="400"/>
                  </a:cubicBezTo>
                  <a:cubicBezTo>
                    <a:pt x="2530" y="284"/>
                    <a:pt x="2451" y="174"/>
                    <a:pt x="2332" y="154"/>
                  </a:cubicBezTo>
                  <a:cubicBezTo>
                    <a:pt x="1717" y="53"/>
                    <a:pt x="1173" y="0"/>
                    <a:pt x="7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3"/>
            <p:cNvSpPr/>
            <p:nvPr/>
          </p:nvSpPr>
          <p:spPr>
            <a:xfrm>
              <a:off x="4133057" y="3240720"/>
              <a:ext cx="224800" cy="105234"/>
            </a:xfrm>
            <a:custGeom>
              <a:rect b="b" l="l" r="r" t="t"/>
              <a:pathLst>
                <a:path extrusionOk="0" h="3899" w="8329">
                  <a:moveTo>
                    <a:pt x="3923" y="0"/>
                  </a:moveTo>
                  <a:cubicBezTo>
                    <a:pt x="2187" y="0"/>
                    <a:pt x="626" y="1098"/>
                    <a:pt x="39" y="2729"/>
                  </a:cubicBezTo>
                  <a:cubicBezTo>
                    <a:pt x="0" y="2841"/>
                    <a:pt x="58" y="2965"/>
                    <a:pt x="170" y="3006"/>
                  </a:cubicBezTo>
                  <a:cubicBezTo>
                    <a:pt x="194" y="3015"/>
                    <a:pt x="218" y="3019"/>
                    <a:pt x="242" y="3019"/>
                  </a:cubicBezTo>
                  <a:cubicBezTo>
                    <a:pt x="331" y="3019"/>
                    <a:pt x="414" y="2964"/>
                    <a:pt x="446" y="2876"/>
                  </a:cubicBezTo>
                  <a:cubicBezTo>
                    <a:pt x="973" y="1414"/>
                    <a:pt x="2370" y="433"/>
                    <a:pt x="3924" y="433"/>
                  </a:cubicBezTo>
                  <a:cubicBezTo>
                    <a:pt x="5588" y="433"/>
                    <a:pt x="7017" y="1539"/>
                    <a:pt x="7470" y="3086"/>
                  </a:cubicBezTo>
                  <a:lnTo>
                    <a:pt x="7292" y="2924"/>
                  </a:lnTo>
                  <a:cubicBezTo>
                    <a:pt x="7251" y="2887"/>
                    <a:pt x="7200" y="2869"/>
                    <a:pt x="7149" y="2869"/>
                  </a:cubicBezTo>
                  <a:cubicBezTo>
                    <a:pt x="7090" y="2869"/>
                    <a:pt x="7031" y="2893"/>
                    <a:pt x="6988" y="2941"/>
                  </a:cubicBezTo>
                  <a:cubicBezTo>
                    <a:pt x="6908" y="3030"/>
                    <a:pt x="6916" y="3166"/>
                    <a:pt x="7005" y="3245"/>
                  </a:cubicBezTo>
                  <a:lnTo>
                    <a:pt x="7665" y="3842"/>
                  </a:lnTo>
                  <a:cubicBezTo>
                    <a:pt x="7704" y="3878"/>
                    <a:pt x="7758" y="3898"/>
                    <a:pt x="7810" y="3898"/>
                  </a:cubicBezTo>
                  <a:cubicBezTo>
                    <a:pt x="7827" y="3898"/>
                    <a:pt x="7848" y="3897"/>
                    <a:pt x="7866" y="3891"/>
                  </a:cubicBezTo>
                  <a:cubicBezTo>
                    <a:pt x="7936" y="3872"/>
                    <a:pt x="7992" y="3818"/>
                    <a:pt x="8014" y="3748"/>
                  </a:cubicBezTo>
                  <a:lnTo>
                    <a:pt x="8293" y="2883"/>
                  </a:lnTo>
                  <a:cubicBezTo>
                    <a:pt x="8328" y="2769"/>
                    <a:pt x="8264" y="2648"/>
                    <a:pt x="8152" y="2611"/>
                  </a:cubicBezTo>
                  <a:cubicBezTo>
                    <a:pt x="8130" y="2604"/>
                    <a:pt x="8107" y="2601"/>
                    <a:pt x="8085" y="2601"/>
                  </a:cubicBezTo>
                  <a:cubicBezTo>
                    <a:pt x="7994" y="2601"/>
                    <a:pt x="7910" y="2658"/>
                    <a:pt x="7881" y="2750"/>
                  </a:cubicBezTo>
                  <a:lnTo>
                    <a:pt x="7848" y="2852"/>
                  </a:lnTo>
                  <a:cubicBezTo>
                    <a:pt x="7308" y="1183"/>
                    <a:pt x="5740" y="0"/>
                    <a:pt x="3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43"/>
          <p:cNvGrpSpPr/>
          <p:nvPr/>
        </p:nvGrpSpPr>
        <p:grpSpPr>
          <a:xfrm>
            <a:off x="7481760" y="3206578"/>
            <a:ext cx="309575" cy="371598"/>
            <a:chOff x="7481760" y="3206578"/>
            <a:chExt cx="309575" cy="371598"/>
          </a:xfrm>
        </p:grpSpPr>
        <p:sp>
          <p:nvSpPr>
            <p:cNvPr id="5250" name="Google Shape;5250;p43"/>
            <p:cNvSpPr/>
            <p:nvPr/>
          </p:nvSpPr>
          <p:spPr>
            <a:xfrm>
              <a:off x="7481760" y="3206578"/>
              <a:ext cx="309575" cy="371598"/>
            </a:xfrm>
            <a:custGeom>
              <a:rect b="b" l="l" r="r" t="t"/>
              <a:pathLst>
                <a:path extrusionOk="0" h="13768" w="11470">
                  <a:moveTo>
                    <a:pt x="9168" y="737"/>
                  </a:moveTo>
                  <a:lnTo>
                    <a:pt x="10731" y="2300"/>
                  </a:lnTo>
                  <a:lnTo>
                    <a:pt x="9413" y="2300"/>
                  </a:lnTo>
                  <a:cubicBezTo>
                    <a:pt x="9278" y="2300"/>
                    <a:pt x="9168" y="2190"/>
                    <a:pt x="9168" y="2056"/>
                  </a:cubicBezTo>
                  <a:lnTo>
                    <a:pt x="9168" y="737"/>
                  </a:lnTo>
                  <a:close/>
                  <a:moveTo>
                    <a:pt x="6883" y="8943"/>
                  </a:moveTo>
                  <a:cubicBezTo>
                    <a:pt x="7017" y="8943"/>
                    <a:pt x="7127" y="9055"/>
                    <a:pt x="7127" y="9188"/>
                  </a:cubicBezTo>
                  <a:lnTo>
                    <a:pt x="7127" y="11488"/>
                  </a:lnTo>
                  <a:cubicBezTo>
                    <a:pt x="7127" y="11621"/>
                    <a:pt x="7017" y="11732"/>
                    <a:pt x="6883" y="11732"/>
                  </a:cubicBezTo>
                  <a:lnTo>
                    <a:pt x="672" y="11732"/>
                  </a:lnTo>
                  <a:cubicBezTo>
                    <a:pt x="539" y="11732"/>
                    <a:pt x="428" y="11621"/>
                    <a:pt x="428" y="11488"/>
                  </a:cubicBezTo>
                  <a:lnTo>
                    <a:pt x="428" y="9188"/>
                  </a:lnTo>
                  <a:cubicBezTo>
                    <a:pt x="428" y="9055"/>
                    <a:pt x="539" y="8943"/>
                    <a:pt x="672" y="8943"/>
                  </a:cubicBezTo>
                  <a:close/>
                  <a:moveTo>
                    <a:pt x="8738" y="435"/>
                  </a:moveTo>
                  <a:lnTo>
                    <a:pt x="8738" y="2060"/>
                  </a:lnTo>
                  <a:cubicBezTo>
                    <a:pt x="8738" y="2433"/>
                    <a:pt x="9041" y="2734"/>
                    <a:pt x="9413" y="2734"/>
                  </a:cubicBezTo>
                  <a:lnTo>
                    <a:pt x="11036" y="2734"/>
                  </a:lnTo>
                  <a:lnTo>
                    <a:pt x="11036" y="13096"/>
                  </a:lnTo>
                  <a:cubicBezTo>
                    <a:pt x="11036" y="13230"/>
                    <a:pt x="10926" y="13340"/>
                    <a:pt x="10793" y="13340"/>
                  </a:cubicBezTo>
                  <a:lnTo>
                    <a:pt x="2053" y="13340"/>
                  </a:lnTo>
                  <a:cubicBezTo>
                    <a:pt x="1918" y="13340"/>
                    <a:pt x="1808" y="13230"/>
                    <a:pt x="1808" y="13096"/>
                  </a:cubicBezTo>
                  <a:lnTo>
                    <a:pt x="1808" y="12162"/>
                  </a:lnTo>
                  <a:lnTo>
                    <a:pt x="6883" y="12162"/>
                  </a:lnTo>
                  <a:cubicBezTo>
                    <a:pt x="7256" y="12162"/>
                    <a:pt x="7557" y="11858"/>
                    <a:pt x="7557" y="11488"/>
                  </a:cubicBezTo>
                  <a:lnTo>
                    <a:pt x="7557" y="9188"/>
                  </a:lnTo>
                  <a:cubicBezTo>
                    <a:pt x="7557" y="8815"/>
                    <a:pt x="7255" y="8514"/>
                    <a:pt x="6883" y="8514"/>
                  </a:cubicBezTo>
                  <a:lnTo>
                    <a:pt x="1808" y="8514"/>
                  </a:lnTo>
                  <a:lnTo>
                    <a:pt x="1808" y="679"/>
                  </a:lnTo>
                  <a:cubicBezTo>
                    <a:pt x="1808" y="546"/>
                    <a:pt x="1918" y="435"/>
                    <a:pt x="2053" y="435"/>
                  </a:cubicBezTo>
                  <a:close/>
                  <a:moveTo>
                    <a:pt x="2055" y="1"/>
                  </a:moveTo>
                  <a:cubicBezTo>
                    <a:pt x="1683" y="1"/>
                    <a:pt x="1380" y="304"/>
                    <a:pt x="1380" y="676"/>
                  </a:cubicBezTo>
                  <a:lnTo>
                    <a:pt x="1380" y="8509"/>
                  </a:lnTo>
                  <a:lnTo>
                    <a:pt x="677" y="8509"/>
                  </a:lnTo>
                  <a:cubicBezTo>
                    <a:pt x="303" y="8509"/>
                    <a:pt x="1" y="8813"/>
                    <a:pt x="1" y="9184"/>
                  </a:cubicBezTo>
                  <a:lnTo>
                    <a:pt x="1" y="11483"/>
                  </a:lnTo>
                  <a:cubicBezTo>
                    <a:pt x="1" y="11857"/>
                    <a:pt x="305" y="12159"/>
                    <a:pt x="677" y="12159"/>
                  </a:cubicBezTo>
                  <a:lnTo>
                    <a:pt x="1380" y="12159"/>
                  </a:lnTo>
                  <a:lnTo>
                    <a:pt x="1380" y="13093"/>
                  </a:lnTo>
                  <a:cubicBezTo>
                    <a:pt x="1380" y="13465"/>
                    <a:pt x="1684" y="13767"/>
                    <a:pt x="2055" y="13767"/>
                  </a:cubicBezTo>
                  <a:lnTo>
                    <a:pt x="10795" y="13767"/>
                  </a:lnTo>
                  <a:cubicBezTo>
                    <a:pt x="11167" y="13767"/>
                    <a:pt x="11469" y="13463"/>
                    <a:pt x="11469" y="13093"/>
                  </a:cubicBezTo>
                  <a:lnTo>
                    <a:pt x="11469" y="2513"/>
                  </a:lnTo>
                  <a:cubicBezTo>
                    <a:pt x="11469" y="2459"/>
                    <a:pt x="11446" y="2404"/>
                    <a:pt x="11406" y="2364"/>
                  </a:cubicBezTo>
                  <a:lnTo>
                    <a:pt x="9107" y="64"/>
                  </a:lnTo>
                  <a:cubicBezTo>
                    <a:pt x="9067" y="25"/>
                    <a:pt x="9010" y="1"/>
                    <a:pt x="8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3"/>
            <p:cNvSpPr/>
            <p:nvPr/>
          </p:nvSpPr>
          <p:spPr>
            <a:xfrm>
              <a:off x="7562353" y="3461120"/>
              <a:ext cx="48933" cy="48879"/>
            </a:xfrm>
            <a:custGeom>
              <a:rect b="b" l="l" r="r" t="t"/>
              <a:pathLst>
                <a:path extrusionOk="0" h="1811" w="1813">
                  <a:moveTo>
                    <a:pt x="1137" y="431"/>
                  </a:moveTo>
                  <a:cubicBezTo>
                    <a:pt x="1270" y="431"/>
                    <a:pt x="1381" y="543"/>
                    <a:pt x="1381" y="676"/>
                  </a:cubicBezTo>
                  <a:cubicBezTo>
                    <a:pt x="1383" y="811"/>
                    <a:pt x="1273" y="921"/>
                    <a:pt x="1137" y="921"/>
                  </a:cubicBezTo>
                  <a:lnTo>
                    <a:pt x="433" y="921"/>
                  </a:lnTo>
                  <a:lnTo>
                    <a:pt x="433" y="431"/>
                  </a:lnTo>
                  <a:close/>
                  <a:moveTo>
                    <a:pt x="216" y="0"/>
                  </a:moveTo>
                  <a:cubicBezTo>
                    <a:pt x="96" y="0"/>
                    <a:pt x="1" y="96"/>
                    <a:pt x="1" y="214"/>
                  </a:cubicBezTo>
                  <a:lnTo>
                    <a:pt x="1" y="1595"/>
                  </a:lnTo>
                  <a:cubicBezTo>
                    <a:pt x="1" y="1715"/>
                    <a:pt x="96" y="1811"/>
                    <a:pt x="216" y="1811"/>
                  </a:cubicBezTo>
                  <a:cubicBezTo>
                    <a:pt x="335" y="1811"/>
                    <a:pt x="430" y="1714"/>
                    <a:pt x="430" y="1595"/>
                  </a:cubicBezTo>
                  <a:lnTo>
                    <a:pt x="430" y="1350"/>
                  </a:lnTo>
                  <a:lnTo>
                    <a:pt x="1135" y="1350"/>
                  </a:lnTo>
                  <a:cubicBezTo>
                    <a:pt x="1507" y="1350"/>
                    <a:pt x="1810" y="1046"/>
                    <a:pt x="1810" y="676"/>
                  </a:cubicBezTo>
                  <a:cubicBezTo>
                    <a:pt x="1813" y="304"/>
                    <a:pt x="1509"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3"/>
            <p:cNvSpPr/>
            <p:nvPr/>
          </p:nvSpPr>
          <p:spPr>
            <a:xfrm>
              <a:off x="7506483" y="3461093"/>
              <a:ext cx="48933" cy="48906"/>
            </a:xfrm>
            <a:custGeom>
              <a:rect b="b" l="l" r="r" t="t"/>
              <a:pathLst>
                <a:path extrusionOk="0" h="1812" w="1813">
                  <a:moveTo>
                    <a:pt x="217" y="1"/>
                  </a:moveTo>
                  <a:cubicBezTo>
                    <a:pt x="190" y="1"/>
                    <a:pt x="161" y="6"/>
                    <a:pt x="134" y="17"/>
                  </a:cubicBezTo>
                  <a:cubicBezTo>
                    <a:pt x="53" y="49"/>
                    <a:pt x="1" y="128"/>
                    <a:pt x="1" y="215"/>
                  </a:cubicBezTo>
                  <a:lnTo>
                    <a:pt x="1" y="1596"/>
                  </a:lnTo>
                  <a:cubicBezTo>
                    <a:pt x="1" y="1716"/>
                    <a:pt x="96" y="1812"/>
                    <a:pt x="217" y="1812"/>
                  </a:cubicBezTo>
                  <a:cubicBezTo>
                    <a:pt x="335" y="1812"/>
                    <a:pt x="431" y="1715"/>
                    <a:pt x="431" y="1596"/>
                  </a:cubicBezTo>
                  <a:lnTo>
                    <a:pt x="431" y="736"/>
                  </a:lnTo>
                  <a:lnTo>
                    <a:pt x="754" y="1059"/>
                  </a:lnTo>
                  <a:cubicBezTo>
                    <a:pt x="796" y="1102"/>
                    <a:pt x="851" y="1123"/>
                    <a:pt x="906" y="1123"/>
                  </a:cubicBezTo>
                  <a:cubicBezTo>
                    <a:pt x="961" y="1123"/>
                    <a:pt x="1016" y="1102"/>
                    <a:pt x="1059" y="1059"/>
                  </a:cubicBezTo>
                  <a:lnTo>
                    <a:pt x="1380" y="736"/>
                  </a:lnTo>
                  <a:lnTo>
                    <a:pt x="1380" y="1596"/>
                  </a:lnTo>
                  <a:cubicBezTo>
                    <a:pt x="1380" y="1716"/>
                    <a:pt x="1477" y="1812"/>
                    <a:pt x="1596" y="1812"/>
                  </a:cubicBezTo>
                  <a:cubicBezTo>
                    <a:pt x="1716" y="1812"/>
                    <a:pt x="1812" y="1715"/>
                    <a:pt x="1812" y="1596"/>
                  </a:cubicBezTo>
                  <a:lnTo>
                    <a:pt x="1812" y="215"/>
                  </a:lnTo>
                  <a:cubicBezTo>
                    <a:pt x="1813" y="128"/>
                    <a:pt x="1761" y="52"/>
                    <a:pt x="1680" y="17"/>
                  </a:cubicBezTo>
                  <a:cubicBezTo>
                    <a:pt x="1653" y="6"/>
                    <a:pt x="1625" y="1"/>
                    <a:pt x="1597" y="1"/>
                  </a:cubicBezTo>
                  <a:cubicBezTo>
                    <a:pt x="1541" y="1"/>
                    <a:pt x="1486" y="23"/>
                    <a:pt x="1444" y="63"/>
                  </a:cubicBezTo>
                  <a:lnTo>
                    <a:pt x="907" y="602"/>
                  </a:lnTo>
                  <a:lnTo>
                    <a:pt x="370" y="63"/>
                  </a:lnTo>
                  <a:cubicBezTo>
                    <a:pt x="328" y="23"/>
                    <a:pt x="274" y="1"/>
                    <a:pt x="2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3"/>
            <p:cNvSpPr/>
            <p:nvPr/>
          </p:nvSpPr>
          <p:spPr>
            <a:xfrm>
              <a:off x="7618249" y="3461120"/>
              <a:ext cx="42725" cy="48933"/>
            </a:xfrm>
            <a:custGeom>
              <a:rect b="b" l="l" r="r" t="t"/>
              <a:pathLst>
                <a:path extrusionOk="0" h="1813" w="1583">
                  <a:moveTo>
                    <a:pt x="216" y="0"/>
                  </a:moveTo>
                  <a:cubicBezTo>
                    <a:pt x="96" y="0"/>
                    <a:pt x="1" y="96"/>
                    <a:pt x="1" y="214"/>
                  </a:cubicBezTo>
                  <a:cubicBezTo>
                    <a:pt x="1" y="334"/>
                    <a:pt x="96" y="430"/>
                    <a:pt x="216" y="430"/>
                  </a:cubicBezTo>
                  <a:lnTo>
                    <a:pt x="1021" y="430"/>
                  </a:lnTo>
                  <a:cubicBezTo>
                    <a:pt x="1092" y="430"/>
                    <a:pt x="1151" y="488"/>
                    <a:pt x="1151" y="560"/>
                  </a:cubicBezTo>
                  <a:cubicBezTo>
                    <a:pt x="1151" y="633"/>
                    <a:pt x="1093" y="690"/>
                    <a:pt x="1021" y="690"/>
                  </a:cubicBezTo>
                  <a:lnTo>
                    <a:pt x="675" y="690"/>
                  </a:lnTo>
                  <a:cubicBezTo>
                    <a:pt x="556" y="690"/>
                    <a:pt x="461" y="786"/>
                    <a:pt x="461" y="906"/>
                  </a:cubicBezTo>
                  <a:cubicBezTo>
                    <a:pt x="461" y="1025"/>
                    <a:pt x="556" y="1120"/>
                    <a:pt x="675" y="1120"/>
                  </a:cubicBezTo>
                  <a:lnTo>
                    <a:pt x="1021" y="1120"/>
                  </a:lnTo>
                  <a:cubicBezTo>
                    <a:pt x="1092" y="1120"/>
                    <a:pt x="1151" y="1178"/>
                    <a:pt x="1151" y="1251"/>
                  </a:cubicBezTo>
                  <a:cubicBezTo>
                    <a:pt x="1151" y="1323"/>
                    <a:pt x="1093" y="1381"/>
                    <a:pt x="1021" y="1381"/>
                  </a:cubicBezTo>
                  <a:lnTo>
                    <a:pt x="216" y="1381"/>
                  </a:lnTo>
                  <a:cubicBezTo>
                    <a:pt x="96" y="1381"/>
                    <a:pt x="1" y="1478"/>
                    <a:pt x="1" y="1596"/>
                  </a:cubicBezTo>
                  <a:cubicBezTo>
                    <a:pt x="1" y="1717"/>
                    <a:pt x="96" y="1812"/>
                    <a:pt x="216" y="1812"/>
                  </a:cubicBezTo>
                  <a:lnTo>
                    <a:pt x="1021" y="1812"/>
                  </a:lnTo>
                  <a:cubicBezTo>
                    <a:pt x="1331" y="1812"/>
                    <a:pt x="1583" y="1560"/>
                    <a:pt x="1583" y="1251"/>
                  </a:cubicBezTo>
                  <a:cubicBezTo>
                    <a:pt x="1583" y="1120"/>
                    <a:pt x="1536" y="1002"/>
                    <a:pt x="1462" y="906"/>
                  </a:cubicBezTo>
                  <a:cubicBezTo>
                    <a:pt x="1536" y="811"/>
                    <a:pt x="1583" y="690"/>
                    <a:pt x="1583" y="560"/>
                  </a:cubicBezTo>
                  <a:cubicBezTo>
                    <a:pt x="1583" y="250"/>
                    <a:pt x="1331" y="0"/>
                    <a:pt x="10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3"/>
            <p:cNvSpPr/>
            <p:nvPr/>
          </p:nvSpPr>
          <p:spPr>
            <a:xfrm>
              <a:off x="7581057" y="3287332"/>
              <a:ext cx="148148" cy="123371"/>
            </a:xfrm>
            <a:custGeom>
              <a:rect b="b" l="l" r="r" t="t"/>
              <a:pathLst>
                <a:path extrusionOk="0" h="4571" w="5489">
                  <a:moveTo>
                    <a:pt x="905" y="2730"/>
                  </a:moveTo>
                  <a:cubicBezTo>
                    <a:pt x="913" y="2730"/>
                    <a:pt x="920" y="2737"/>
                    <a:pt x="920" y="2744"/>
                  </a:cubicBezTo>
                  <a:lnTo>
                    <a:pt x="920" y="4125"/>
                  </a:lnTo>
                  <a:cubicBezTo>
                    <a:pt x="920" y="4132"/>
                    <a:pt x="913" y="4139"/>
                    <a:pt x="905" y="4139"/>
                  </a:cubicBezTo>
                  <a:lnTo>
                    <a:pt x="675" y="4139"/>
                  </a:lnTo>
                  <a:cubicBezTo>
                    <a:pt x="541" y="4139"/>
                    <a:pt x="431" y="4029"/>
                    <a:pt x="431" y="3895"/>
                  </a:cubicBezTo>
                  <a:lnTo>
                    <a:pt x="431" y="2974"/>
                  </a:lnTo>
                  <a:cubicBezTo>
                    <a:pt x="431" y="2840"/>
                    <a:pt x="541" y="2730"/>
                    <a:pt x="675" y="2730"/>
                  </a:cubicBezTo>
                  <a:close/>
                  <a:moveTo>
                    <a:pt x="4815" y="2730"/>
                  </a:moveTo>
                  <a:cubicBezTo>
                    <a:pt x="4948" y="2730"/>
                    <a:pt x="5059" y="2840"/>
                    <a:pt x="5059" y="2974"/>
                  </a:cubicBezTo>
                  <a:lnTo>
                    <a:pt x="5059" y="3895"/>
                  </a:lnTo>
                  <a:cubicBezTo>
                    <a:pt x="5059" y="4028"/>
                    <a:pt x="4948" y="4139"/>
                    <a:pt x="4815" y="4139"/>
                  </a:cubicBezTo>
                  <a:lnTo>
                    <a:pt x="4584" y="4139"/>
                  </a:lnTo>
                  <a:cubicBezTo>
                    <a:pt x="4577" y="4139"/>
                    <a:pt x="4570" y="4132"/>
                    <a:pt x="4570" y="4125"/>
                  </a:cubicBezTo>
                  <a:lnTo>
                    <a:pt x="4570" y="2744"/>
                  </a:lnTo>
                  <a:cubicBezTo>
                    <a:pt x="4570" y="2737"/>
                    <a:pt x="4577" y="2730"/>
                    <a:pt x="4584" y="2730"/>
                  </a:cubicBezTo>
                  <a:close/>
                  <a:moveTo>
                    <a:pt x="2745" y="0"/>
                  </a:moveTo>
                  <a:cubicBezTo>
                    <a:pt x="1486" y="0"/>
                    <a:pt x="460" y="1025"/>
                    <a:pt x="460" y="2284"/>
                  </a:cubicBezTo>
                  <a:lnTo>
                    <a:pt x="460" y="2336"/>
                  </a:lnTo>
                  <a:cubicBezTo>
                    <a:pt x="192" y="2426"/>
                    <a:pt x="1" y="2679"/>
                    <a:pt x="1" y="2976"/>
                  </a:cubicBezTo>
                  <a:lnTo>
                    <a:pt x="1" y="3896"/>
                  </a:lnTo>
                  <a:cubicBezTo>
                    <a:pt x="1" y="4270"/>
                    <a:pt x="305" y="4571"/>
                    <a:pt x="675" y="4571"/>
                  </a:cubicBezTo>
                  <a:lnTo>
                    <a:pt x="905" y="4571"/>
                  </a:lnTo>
                  <a:cubicBezTo>
                    <a:pt x="1151" y="4571"/>
                    <a:pt x="1350" y="4372"/>
                    <a:pt x="1350" y="4126"/>
                  </a:cubicBezTo>
                  <a:lnTo>
                    <a:pt x="1350" y="2746"/>
                  </a:lnTo>
                  <a:cubicBezTo>
                    <a:pt x="1350" y="2500"/>
                    <a:pt x="1151" y="2301"/>
                    <a:pt x="905" y="2301"/>
                  </a:cubicBezTo>
                  <a:lnTo>
                    <a:pt x="891" y="2301"/>
                  </a:lnTo>
                  <a:lnTo>
                    <a:pt x="891" y="2287"/>
                  </a:lnTo>
                  <a:cubicBezTo>
                    <a:pt x="891" y="1264"/>
                    <a:pt x="1723" y="431"/>
                    <a:pt x="2745" y="431"/>
                  </a:cubicBezTo>
                  <a:cubicBezTo>
                    <a:pt x="3767" y="431"/>
                    <a:pt x="4599" y="1264"/>
                    <a:pt x="4599" y="2287"/>
                  </a:cubicBezTo>
                  <a:lnTo>
                    <a:pt x="4599" y="2301"/>
                  </a:lnTo>
                  <a:lnTo>
                    <a:pt x="4584" y="2301"/>
                  </a:lnTo>
                  <a:cubicBezTo>
                    <a:pt x="4338" y="2301"/>
                    <a:pt x="4140" y="2500"/>
                    <a:pt x="4140" y="2746"/>
                  </a:cubicBezTo>
                  <a:lnTo>
                    <a:pt x="4140" y="4126"/>
                  </a:lnTo>
                  <a:cubicBezTo>
                    <a:pt x="4140" y="4372"/>
                    <a:pt x="4338" y="4571"/>
                    <a:pt x="4584" y="4571"/>
                  </a:cubicBezTo>
                  <a:lnTo>
                    <a:pt x="4815" y="4571"/>
                  </a:lnTo>
                  <a:cubicBezTo>
                    <a:pt x="5187" y="4571"/>
                    <a:pt x="5489" y="4267"/>
                    <a:pt x="5489" y="3896"/>
                  </a:cubicBezTo>
                  <a:lnTo>
                    <a:pt x="5489" y="2976"/>
                  </a:lnTo>
                  <a:cubicBezTo>
                    <a:pt x="5489" y="2678"/>
                    <a:pt x="5298" y="2424"/>
                    <a:pt x="5030" y="2336"/>
                  </a:cubicBezTo>
                  <a:lnTo>
                    <a:pt x="5030" y="2284"/>
                  </a:lnTo>
                  <a:cubicBezTo>
                    <a:pt x="5030" y="1023"/>
                    <a:pt x="4004" y="0"/>
                    <a:pt x="27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43"/>
          <p:cNvGrpSpPr/>
          <p:nvPr/>
        </p:nvGrpSpPr>
        <p:grpSpPr>
          <a:xfrm>
            <a:off x="1352844" y="3206659"/>
            <a:ext cx="371652" cy="371517"/>
            <a:chOff x="1352844" y="3206659"/>
            <a:chExt cx="371652" cy="371517"/>
          </a:xfrm>
        </p:grpSpPr>
        <p:sp>
          <p:nvSpPr>
            <p:cNvPr id="5256" name="Google Shape;5256;p43"/>
            <p:cNvSpPr/>
            <p:nvPr/>
          </p:nvSpPr>
          <p:spPr>
            <a:xfrm>
              <a:off x="1352844" y="3206659"/>
              <a:ext cx="371652" cy="371517"/>
            </a:xfrm>
            <a:custGeom>
              <a:rect b="b" l="l" r="r" t="t"/>
              <a:pathLst>
                <a:path extrusionOk="0" h="13765" w="13770">
                  <a:moveTo>
                    <a:pt x="5732" y="430"/>
                  </a:moveTo>
                  <a:cubicBezTo>
                    <a:pt x="5867" y="430"/>
                    <a:pt x="5977" y="542"/>
                    <a:pt x="5977" y="675"/>
                  </a:cubicBezTo>
                  <a:lnTo>
                    <a:pt x="5977" y="4814"/>
                  </a:lnTo>
                  <a:cubicBezTo>
                    <a:pt x="5977" y="4947"/>
                    <a:pt x="5867" y="5059"/>
                    <a:pt x="5732" y="5059"/>
                  </a:cubicBezTo>
                  <a:lnTo>
                    <a:pt x="1593" y="5059"/>
                  </a:lnTo>
                  <a:cubicBezTo>
                    <a:pt x="1460" y="5059"/>
                    <a:pt x="1350" y="4947"/>
                    <a:pt x="1350" y="4814"/>
                  </a:cubicBezTo>
                  <a:lnTo>
                    <a:pt x="1350" y="675"/>
                  </a:lnTo>
                  <a:cubicBezTo>
                    <a:pt x="1350" y="542"/>
                    <a:pt x="1460" y="430"/>
                    <a:pt x="1593" y="430"/>
                  </a:cubicBezTo>
                  <a:close/>
                  <a:moveTo>
                    <a:pt x="918" y="1349"/>
                  </a:moveTo>
                  <a:lnTo>
                    <a:pt x="918" y="4814"/>
                  </a:lnTo>
                  <a:cubicBezTo>
                    <a:pt x="918" y="5188"/>
                    <a:pt x="1222" y="5489"/>
                    <a:pt x="1593" y="5489"/>
                  </a:cubicBezTo>
                  <a:lnTo>
                    <a:pt x="3448" y="5489"/>
                  </a:lnTo>
                  <a:lnTo>
                    <a:pt x="3448" y="5978"/>
                  </a:lnTo>
                  <a:lnTo>
                    <a:pt x="674" y="5978"/>
                  </a:lnTo>
                  <a:cubicBezTo>
                    <a:pt x="541" y="5978"/>
                    <a:pt x="431" y="5868"/>
                    <a:pt x="431" y="5733"/>
                  </a:cubicBezTo>
                  <a:lnTo>
                    <a:pt x="431" y="1594"/>
                  </a:lnTo>
                  <a:cubicBezTo>
                    <a:pt x="431" y="1461"/>
                    <a:pt x="541" y="1349"/>
                    <a:pt x="674" y="1349"/>
                  </a:cubicBezTo>
                  <a:close/>
                  <a:moveTo>
                    <a:pt x="13095" y="1349"/>
                  </a:moveTo>
                  <a:cubicBezTo>
                    <a:pt x="13228" y="1349"/>
                    <a:pt x="13338" y="1461"/>
                    <a:pt x="13338" y="1594"/>
                  </a:cubicBezTo>
                  <a:lnTo>
                    <a:pt x="13338" y="5733"/>
                  </a:lnTo>
                  <a:cubicBezTo>
                    <a:pt x="13338" y="5868"/>
                    <a:pt x="13228" y="5978"/>
                    <a:pt x="13095" y="5978"/>
                  </a:cubicBezTo>
                  <a:lnTo>
                    <a:pt x="3880" y="5978"/>
                  </a:lnTo>
                  <a:lnTo>
                    <a:pt x="3880" y="5489"/>
                  </a:lnTo>
                  <a:lnTo>
                    <a:pt x="5735" y="5489"/>
                  </a:lnTo>
                  <a:cubicBezTo>
                    <a:pt x="6106" y="5489"/>
                    <a:pt x="6410" y="5188"/>
                    <a:pt x="6410" y="4814"/>
                  </a:cubicBezTo>
                  <a:lnTo>
                    <a:pt x="6410" y="1349"/>
                  </a:lnTo>
                  <a:close/>
                  <a:moveTo>
                    <a:pt x="5732" y="7788"/>
                  </a:moveTo>
                  <a:cubicBezTo>
                    <a:pt x="5867" y="7788"/>
                    <a:pt x="5977" y="7898"/>
                    <a:pt x="5977" y="8033"/>
                  </a:cubicBezTo>
                  <a:lnTo>
                    <a:pt x="5977" y="12172"/>
                  </a:lnTo>
                  <a:cubicBezTo>
                    <a:pt x="5977" y="12305"/>
                    <a:pt x="5867" y="12417"/>
                    <a:pt x="5732" y="12417"/>
                  </a:cubicBezTo>
                  <a:lnTo>
                    <a:pt x="1593" y="12417"/>
                  </a:lnTo>
                  <a:cubicBezTo>
                    <a:pt x="1460" y="12417"/>
                    <a:pt x="1350" y="12305"/>
                    <a:pt x="1350" y="12172"/>
                  </a:cubicBezTo>
                  <a:lnTo>
                    <a:pt x="1350" y="8034"/>
                  </a:lnTo>
                  <a:cubicBezTo>
                    <a:pt x="1350" y="7901"/>
                    <a:pt x="1460" y="7790"/>
                    <a:pt x="1593" y="7790"/>
                  </a:cubicBezTo>
                  <a:lnTo>
                    <a:pt x="5732" y="7790"/>
                  </a:lnTo>
                  <a:lnTo>
                    <a:pt x="5732" y="7788"/>
                  </a:lnTo>
                  <a:close/>
                  <a:moveTo>
                    <a:pt x="13095" y="8709"/>
                  </a:moveTo>
                  <a:cubicBezTo>
                    <a:pt x="13228" y="8709"/>
                    <a:pt x="13338" y="8820"/>
                    <a:pt x="13338" y="8953"/>
                  </a:cubicBezTo>
                  <a:lnTo>
                    <a:pt x="13338" y="13093"/>
                  </a:lnTo>
                  <a:cubicBezTo>
                    <a:pt x="13338" y="13227"/>
                    <a:pt x="13228" y="13337"/>
                    <a:pt x="13095" y="13337"/>
                  </a:cubicBezTo>
                  <a:lnTo>
                    <a:pt x="674" y="13337"/>
                  </a:lnTo>
                  <a:cubicBezTo>
                    <a:pt x="541" y="13337"/>
                    <a:pt x="431" y="13227"/>
                    <a:pt x="431" y="13093"/>
                  </a:cubicBezTo>
                  <a:lnTo>
                    <a:pt x="431" y="8953"/>
                  </a:lnTo>
                  <a:cubicBezTo>
                    <a:pt x="431" y="8820"/>
                    <a:pt x="541" y="8709"/>
                    <a:pt x="674" y="8709"/>
                  </a:cubicBezTo>
                  <a:lnTo>
                    <a:pt x="918" y="8709"/>
                  </a:lnTo>
                  <a:lnTo>
                    <a:pt x="918" y="12174"/>
                  </a:lnTo>
                  <a:cubicBezTo>
                    <a:pt x="918" y="12547"/>
                    <a:pt x="1222" y="12848"/>
                    <a:pt x="1593" y="12848"/>
                  </a:cubicBezTo>
                  <a:lnTo>
                    <a:pt x="5732" y="12848"/>
                  </a:lnTo>
                  <a:cubicBezTo>
                    <a:pt x="6106" y="12848"/>
                    <a:pt x="6410" y="12546"/>
                    <a:pt x="6410" y="12174"/>
                  </a:cubicBezTo>
                  <a:lnTo>
                    <a:pt x="6410" y="8709"/>
                  </a:lnTo>
                  <a:close/>
                  <a:moveTo>
                    <a:pt x="1596" y="0"/>
                  </a:moveTo>
                  <a:cubicBezTo>
                    <a:pt x="1222" y="0"/>
                    <a:pt x="920" y="304"/>
                    <a:pt x="920" y="675"/>
                  </a:cubicBezTo>
                  <a:lnTo>
                    <a:pt x="920" y="919"/>
                  </a:lnTo>
                  <a:lnTo>
                    <a:pt x="677" y="919"/>
                  </a:lnTo>
                  <a:cubicBezTo>
                    <a:pt x="303" y="919"/>
                    <a:pt x="1" y="1223"/>
                    <a:pt x="1" y="1594"/>
                  </a:cubicBezTo>
                  <a:lnTo>
                    <a:pt x="1" y="5733"/>
                  </a:lnTo>
                  <a:cubicBezTo>
                    <a:pt x="1" y="6107"/>
                    <a:pt x="305" y="6408"/>
                    <a:pt x="677" y="6408"/>
                  </a:cubicBezTo>
                  <a:lnTo>
                    <a:pt x="3451" y="6408"/>
                  </a:lnTo>
                  <a:lnTo>
                    <a:pt x="3451" y="7356"/>
                  </a:lnTo>
                  <a:lnTo>
                    <a:pt x="1597" y="7356"/>
                  </a:lnTo>
                  <a:cubicBezTo>
                    <a:pt x="1224" y="7356"/>
                    <a:pt x="923" y="7660"/>
                    <a:pt x="923" y="8031"/>
                  </a:cubicBezTo>
                  <a:lnTo>
                    <a:pt x="923" y="8275"/>
                  </a:lnTo>
                  <a:lnTo>
                    <a:pt x="678" y="8275"/>
                  </a:lnTo>
                  <a:cubicBezTo>
                    <a:pt x="305" y="8275"/>
                    <a:pt x="4" y="8579"/>
                    <a:pt x="4" y="8950"/>
                  </a:cubicBezTo>
                  <a:lnTo>
                    <a:pt x="4" y="13090"/>
                  </a:lnTo>
                  <a:cubicBezTo>
                    <a:pt x="4" y="13462"/>
                    <a:pt x="308" y="13764"/>
                    <a:pt x="678" y="13764"/>
                  </a:cubicBezTo>
                  <a:lnTo>
                    <a:pt x="13095" y="13764"/>
                  </a:lnTo>
                  <a:cubicBezTo>
                    <a:pt x="13467" y="13764"/>
                    <a:pt x="13769" y="13460"/>
                    <a:pt x="13769" y="13090"/>
                  </a:cubicBezTo>
                  <a:lnTo>
                    <a:pt x="13769" y="8950"/>
                  </a:lnTo>
                  <a:cubicBezTo>
                    <a:pt x="13769" y="8577"/>
                    <a:pt x="13465" y="8275"/>
                    <a:pt x="13095" y="8275"/>
                  </a:cubicBezTo>
                  <a:lnTo>
                    <a:pt x="6410" y="8275"/>
                  </a:lnTo>
                  <a:lnTo>
                    <a:pt x="6410" y="8034"/>
                  </a:lnTo>
                  <a:cubicBezTo>
                    <a:pt x="6410" y="7661"/>
                    <a:pt x="6106" y="7360"/>
                    <a:pt x="5735" y="7360"/>
                  </a:cubicBezTo>
                  <a:lnTo>
                    <a:pt x="3880" y="7360"/>
                  </a:lnTo>
                  <a:lnTo>
                    <a:pt x="3880" y="6412"/>
                  </a:lnTo>
                  <a:lnTo>
                    <a:pt x="13095" y="6412"/>
                  </a:lnTo>
                  <a:lnTo>
                    <a:pt x="13095" y="6410"/>
                  </a:lnTo>
                  <a:cubicBezTo>
                    <a:pt x="13467" y="6410"/>
                    <a:pt x="13769" y="6105"/>
                    <a:pt x="13769" y="5735"/>
                  </a:cubicBezTo>
                  <a:lnTo>
                    <a:pt x="13769" y="1594"/>
                  </a:lnTo>
                  <a:cubicBezTo>
                    <a:pt x="13769" y="1220"/>
                    <a:pt x="13465" y="919"/>
                    <a:pt x="13095" y="919"/>
                  </a:cubicBezTo>
                  <a:lnTo>
                    <a:pt x="6410" y="919"/>
                  </a:lnTo>
                  <a:lnTo>
                    <a:pt x="6410" y="675"/>
                  </a:lnTo>
                  <a:cubicBezTo>
                    <a:pt x="6410" y="301"/>
                    <a:pt x="6106" y="0"/>
                    <a:pt x="57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3"/>
            <p:cNvSpPr/>
            <p:nvPr/>
          </p:nvSpPr>
          <p:spPr>
            <a:xfrm>
              <a:off x="1414840" y="3237589"/>
              <a:ext cx="74303" cy="86152"/>
            </a:xfrm>
            <a:custGeom>
              <a:rect b="b" l="l" r="r" t="t"/>
              <a:pathLst>
                <a:path extrusionOk="0" h="3192" w="2753">
                  <a:moveTo>
                    <a:pt x="1366" y="436"/>
                  </a:moveTo>
                  <a:cubicBezTo>
                    <a:pt x="1882" y="436"/>
                    <a:pt x="2299" y="856"/>
                    <a:pt x="2299" y="1371"/>
                  </a:cubicBezTo>
                  <a:lnTo>
                    <a:pt x="2299" y="1829"/>
                  </a:lnTo>
                  <a:lnTo>
                    <a:pt x="2302" y="1829"/>
                  </a:lnTo>
                  <a:cubicBezTo>
                    <a:pt x="2302" y="2008"/>
                    <a:pt x="2251" y="2176"/>
                    <a:pt x="2162" y="2319"/>
                  </a:cubicBezTo>
                  <a:lnTo>
                    <a:pt x="1979" y="2135"/>
                  </a:lnTo>
                  <a:cubicBezTo>
                    <a:pt x="1937" y="2093"/>
                    <a:pt x="1882" y="2072"/>
                    <a:pt x="1827" y="2072"/>
                  </a:cubicBezTo>
                  <a:cubicBezTo>
                    <a:pt x="1772" y="2072"/>
                    <a:pt x="1717" y="2093"/>
                    <a:pt x="1674" y="2135"/>
                  </a:cubicBezTo>
                  <a:cubicBezTo>
                    <a:pt x="1588" y="2221"/>
                    <a:pt x="1588" y="2357"/>
                    <a:pt x="1674" y="2442"/>
                  </a:cubicBezTo>
                  <a:lnTo>
                    <a:pt x="1856" y="2625"/>
                  </a:lnTo>
                  <a:cubicBezTo>
                    <a:pt x="1713" y="2713"/>
                    <a:pt x="1545" y="2764"/>
                    <a:pt x="1366" y="2764"/>
                  </a:cubicBezTo>
                  <a:cubicBezTo>
                    <a:pt x="850" y="2764"/>
                    <a:pt x="432" y="2344"/>
                    <a:pt x="432" y="1830"/>
                  </a:cubicBezTo>
                  <a:lnTo>
                    <a:pt x="432" y="1371"/>
                  </a:lnTo>
                  <a:cubicBezTo>
                    <a:pt x="432" y="855"/>
                    <a:pt x="852" y="436"/>
                    <a:pt x="1366" y="436"/>
                  </a:cubicBezTo>
                  <a:close/>
                  <a:moveTo>
                    <a:pt x="1366" y="1"/>
                  </a:moveTo>
                  <a:cubicBezTo>
                    <a:pt x="613" y="1"/>
                    <a:pt x="1" y="614"/>
                    <a:pt x="1" y="1367"/>
                  </a:cubicBezTo>
                  <a:lnTo>
                    <a:pt x="1" y="1827"/>
                  </a:lnTo>
                  <a:cubicBezTo>
                    <a:pt x="1" y="2580"/>
                    <a:pt x="613" y="3192"/>
                    <a:pt x="1366" y="3192"/>
                  </a:cubicBezTo>
                  <a:cubicBezTo>
                    <a:pt x="1665" y="3192"/>
                    <a:pt x="1942" y="3096"/>
                    <a:pt x="2166" y="2931"/>
                  </a:cubicBezTo>
                  <a:lnTo>
                    <a:pt x="2363" y="3130"/>
                  </a:lnTo>
                  <a:cubicBezTo>
                    <a:pt x="2405" y="3170"/>
                    <a:pt x="2461" y="3192"/>
                    <a:pt x="2515" y="3192"/>
                  </a:cubicBezTo>
                  <a:cubicBezTo>
                    <a:pt x="2570" y="3192"/>
                    <a:pt x="2625" y="3170"/>
                    <a:pt x="2667" y="3130"/>
                  </a:cubicBezTo>
                  <a:cubicBezTo>
                    <a:pt x="2752" y="3044"/>
                    <a:pt x="2752" y="2908"/>
                    <a:pt x="2667" y="2823"/>
                  </a:cubicBezTo>
                  <a:lnTo>
                    <a:pt x="2470" y="2626"/>
                  </a:lnTo>
                  <a:cubicBezTo>
                    <a:pt x="2632" y="2402"/>
                    <a:pt x="2730" y="2125"/>
                    <a:pt x="2730" y="1827"/>
                  </a:cubicBezTo>
                  <a:lnTo>
                    <a:pt x="2730" y="1367"/>
                  </a:lnTo>
                  <a:lnTo>
                    <a:pt x="2732" y="1367"/>
                  </a:lnTo>
                  <a:cubicBezTo>
                    <a:pt x="2732" y="614"/>
                    <a:pt x="2118" y="1"/>
                    <a:pt x="13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3"/>
            <p:cNvSpPr/>
            <p:nvPr/>
          </p:nvSpPr>
          <p:spPr>
            <a:xfrm>
              <a:off x="1414273" y="3436316"/>
              <a:ext cx="74924" cy="86179"/>
            </a:xfrm>
            <a:custGeom>
              <a:rect b="b" l="l" r="r" t="t"/>
              <a:pathLst>
                <a:path extrusionOk="0" h="3193" w="2776">
                  <a:moveTo>
                    <a:pt x="1579" y="430"/>
                  </a:moveTo>
                  <a:cubicBezTo>
                    <a:pt x="1638" y="430"/>
                    <a:pt x="1689" y="470"/>
                    <a:pt x="1704" y="528"/>
                  </a:cubicBezTo>
                  <a:lnTo>
                    <a:pt x="2088" y="2070"/>
                  </a:lnTo>
                  <a:lnTo>
                    <a:pt x="688" y="2070"/>
                  </a:lnTo>
                  <a:lnTo>
                    <a:pt x="1072" y="528"/>
                  </a:lnTo>
                  <a:cubicBezTo>
                    <a:pt x="1087" y="470"/>
                    <a:pt x="1138" y="430"/>
                    <a:pt x="1197" y="430"/>
                  </a:cubicBezTo>
                  <a:close/>
                  <a:moveTo>
                    <a:pt x="1197" y="0"/>
                  </a:moveTo>
                  <a:cubicBezTo>
                    <a:pt x="941" y="0"/>
                    <a:pt x="716" y="175"/>
                    <a:pt x="653" y="424"/>
                  </a:cubicBezTo>
                  <a:lnTo>
                    <a:pt x="29" y="2924"/>
                  </a:lnTo>
                  <a:cubicBezTo>
                    <a:pt x="0" y="3039"/>
                    <a:pt x="70" y="3157"/>
                    <a:pt x="185" y="3186"/>
                  </a:cubicBezTo>
                  <a:cubicBezTo>
                    <a:pt x="203" y="3190"/>
                    <a:pt x="220" y="3192"/>
                    <a:pt x="238" y="3192"/>
                  </a:cubicBezTo>
                  <a:cubicBezTo>
                    <a:pt x="335" y="3192"/>
                    <a:pt x="424" y="3126"/>
                    <a:pt x="449" y="3028"/>
                  </a:cubicBezTo>
                  <a:lnTo>
                    <a:pt x="580" y="2501"/>
                  </a:lnTo>
                  <a:lnTo>
                    <a:pt x="2200" y="2501"/>
                  </a:lnTo>
                  <a:lnTo>
                    <a:pt x="2332" y="3028"/>
                  </a:lnTo>
                  <a:cubicBezTo>
                    <a:pt x="2356" y="3126"/>
                    <a:pt x="2443" y="3191"/>
                    <a:pt x="2541" y="3191"/>
                  </a:cubicBezTo>
                  <a:cubicBezTo>
                    <a:pt x="2559" y="3191"/>
                    <a:pt x="2576" y="3188"/>
                    <a:pt x="2594" y="3184"/>
                  </a:cubicBezTo>
                  <a:cubicBezTo>
                    <a:pt x="2706" y="3155"/>
                    <a:pt x="2776" y="3036"/>
                    <a:pt x="2747" y="2924"/>
                  </a:cubicBezTo>
                  <a:lnTo>
                    <a:pt x="2123" y="424"/>
                  </a:lnTo>
                  <a:cubicBezTo>
                    <a:pt x="2060" y="175"/>
                    <a:pt x="1838" y="0"/>
                    <a:pt x="15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3"/>
            <p:cNvSpPr/>
            <p:nvPr/>
          </p:nvSpPr>
          <p:spPr>
            <a:xfrm>
              <a:off x="1545229" y="3262474"/>
              <a:ext cx="123398" cy="11633"/>
            </a:xfrm>
            <a:custGeom>
              <a:rect b="b" l="l" r="r" t="t"/>
              <a:pathLst>
                <a:path extrusionOk="0" h="431" w="4572">
                  <a:moveTo>
                    <a:pt x="216" y="1"/>
                  </a:moveTo>
                  <a:cubicBezTo>
                    <a:pt x="98" y="1"/>
                    <a:pt x="1" y="96"/>
                    <a:pt x="1" y="215"/>
                  </a:cubicBezTo>
                  <a:cubicBezTo>
                    <a:pt x="1" y="335"/>
                    <a:pt x="98" y="430"/>
                    <a:pt x="216" y="430"/>
                  </a:cubicBezTo>
                  <a:lnTo>
                    <a:pt x="4356" y="430"/>
                  </a:lnTo>
                  <a:cubicBezTo>
                    <a:pt x="4476" y="430"/>
                    <a:pt x="4571" y="335"/>
                    <a:pt x="4571" y="215"/>
                  </a:cubicBezTo>
                  <a:cubicBezTo>
                    <a:pt x="4571" y="96"/>
                    <a:pt x="4476"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3"/>
            <p:cNvSpPr/>
            <p:nvPr/>
          </p:nvSpPr>
          <p:spPr>
            <a:xfrm>
              <a:off x="1545202" y="3312135"/>
              <a:ext cx="148229" cy="11606"/>
            </a:xfrm>
            <a:custGeom>
              <a:rect b="b" l="l" r="r" t="t"/>
              <a:pathLst>
                <a:path extrusionOk="0" h="430" w="5492">
                  <a:moveTo>
                    <a:pt x="216" y="0"/>
                  </a:moveTo>
                  <a:cubicBezTo>
                    <a:pt x="96" y="0"/>
                    <a:pt x="0" y="96"/>
                    <a:pt x="0" y="214"/>
                  </a:cubicBezTo>
                  <a:cubicBezTo>
                    <a:pt x="0" y="334"/>
                    <a:pt x="96" y="430"/>
                    <a:pt x="216" y="430"/>
                  </a:cubicBezTo>
                  <a:lnTo>
                    <a:pt x="5276" y="430"/>
                  </a:lnTo>
                  <a:cubicBezTo>
                    <a:pt x="5396" y="430"/>
                    <a:pt x="5491" y="334"/>
                    <a:pt x="5491" y="214"/>
                  </a:cubicBezTo>
                  <a:cubicBezTo>
                    <a:pt x="5491" y="96"/>
                    <a:pt x="5396" y="0"/>
                    <a:pt x="52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3"/>
            <p:cNvSpPr/>
            <p:nvPr/>
          </p:nvSpPr>
          <p:spPr>
            <a:xfrm>
              <a:off x="1545202" y="3336966"/>
              <a:ext cx="148229" cy="11633"/>
            </a:xfrm>
            <a:custGeom>
              <a:rect b="b" l="l" r="r" t="t"/>
              <a:pathLst>
                <a:path extrusionOk="0" h="431" w="5492">
                  <a:moveTo>
                    <a:pt x="216" y="1"/>
                  </a:moveTo>
                  <a:cubicBezTo>
                    <a:pt x="96" y="1"/>
                    <a:pt x="0" y="96"/>
                    <a:pt x="0" y="216"/>
                  </a:cubicBezTo>
                  <a:cubicBezTo>
                    <a:pt x="0" y="335"/>
                    <a:pt x="96" y="430"/>
                    <a:pt x="216" y="430"/>
                  </a:cubicBezTo>
                  <a:lnTo>
                    <a:pt x="5276" y="430"/>
                  </a:lnTo>
                  <a:cubicBezTo>
                    <a:pt x="5396" y="430"/>
                    <a:pt x="5491" y="335"/>
                    <a:pt x="5491" y="216"/>
                  </a:cubicBezTo>
                  <a:cubicBezTo>
                    <a:pt x="5491" y="96"/>
                    <a:pt x="5396" y="1"/>
                    <a:pt x="5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3"/>
            <p:cNvSpPr/>
            <p:nvPr/>
          </p:nvSpPr>
          <p:spPr>
            <a:xfrm>
              <a:off x="1545202" y="3287332"/>
              <a:ext cx="36517" cy="11606"/>
            </a:xfrm>
            <a:custGeom>
              <a:rect b="b" l="l" r="r" t="t"/>
              <a:pathLst>
                <a:path extrusionOk="0" h="430" w="1353">
                  <a:moveTo>
                    <a:pt x="216" y="0"/>
                  </a:moveTo>
                  <a:cubicBezTo>
                    <a:pt x="96" y="0"/>
                    <a:pt x="0" y="96"/>
                    <a:pt x="0" y="216"/>
                  </a:cubicBezTo>
                  <a:cubicBezTo>
                    <a:pt x="0" y="334"/>
                    <a:pt x="96" y="430"/>
                    <a:pt x="216" y="430"/>
                  </a:cubicBezTo>
                  <a:lnTo>
                    <a:pt x="1137" y="430"/>
                  </a:lnTo>
                  <a:cubicBezTo>
                    <a:pt x="1257" y="430"/>
                    <a:pt x="1352" y="334"/>
                    <a:pt x="1352" y="216"/>
                  </a:cubicBezTo>
                  <a:cubicBezTo>
                    <a:pt x="1352" y="96"/>
                    <a:pt x="1257"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3"/>
            <p:cNvSpPr/>
            <p:nvPr/>
          </p:nvSpPr>
          <p:spPr>
            <a:xfrm>
              <a:off x="1594837" y="3287332"/>
              <a:ext cx="98594" cy="11606"/>
            </a:xfrm>
            <a:custGeom>
              <a:rect b="b" l="l" r="r" t="t"/>
              <a:pathLst>
                <a:path extrusionOk="0" h="430" w="3653">
                  <a:moveTo>
                    <a:pt x="217" y="0"/>
                  </a:moveTo>
                  <a:cubicBezTo>
                    <a:pt x="98" y="0"/>
                    <a:pt x="1" y="96"/>
                    <a:pt x="1" y="216"/>
                  </a:cubicBezTo>
                  <a:cubicBezTo>
                    <a:pt x="1" y="334"/>
                    <a:pt x="98" y="430"/>
                    <a:pt x="217" y="430"/>
                  </a:cubicBezTo>
                  <a:lnTo>
                    <a:pt x="3437" y="430"/>
                  </a:lnTo>
                  <a:cubicBezTo>
                    <a:pt x="3557" y="430"/>
                    <a:pt x="3652" y="334"/>
                    <a:pt x="3652" y="216"/>
                  </a:cubicBezTo>
                  <a:cubicBezTo>
                    <a:pt x="3652" y="96"/>
                    <a:pt x="3557" y="0"/>
                    <a:pt x="3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3"/>
            <p:cNvSpPr/>
            <p:nvPr/>
          </p:nvSpPr>
          <p:spPr>
            <a:xfrm>
              <a:off x="1545229" y="3461120"/>
              <a:ext cx="123398" cy="11606"/>
            </a:xfrm>
            <a:custGeom>
              <a:rect b="b" l="l" r="r" t="t"/>
              <a:pathLst>
                <a:path extrusionOk="0" h="430" w="4572">
                  <a:moveTo>
                    <a:pt x="216" y="0"/>
                  </a:moveTo>
                  <a:cubicBezTo>
                    <a:pt x="98" y="0"/>
                    <a:pt x="1" y="96"/>
                    <a:pt x="1" y="214"/>
                  </a:cubicBezTo>
                  <a:cubicBezTo>
                    <a:pt x="1" y="334"/>
                    <a:pt x="98" y="430"/>
                    <a:pt x="216" y="430"/>
                  </a:cubicBezTo>
                  <a:lnTo>
                    <a:pt x="4356" y="430"/>
                  </a:lnTo>
                  <a:cubicBezTo>
                    <a:pt x="4476" y="430"/>
                    <a:pt x="4571" y="334"/>
                    <a:pt x="4571" y="214"/>
                  </a:cubicBezTo>
                  <a:cubicBezTo>
                    <a:pt x="4571" y="97"/>
                    <a:pt x="4476" y="0"/>
                    <a:pt x="4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3"/>
            <p:cNvSpPr/>
            <p:nvPr/>
          </p:nvSpPr>
          <p:spPr>
            <a:xfrm>
              <a:off x="1545202" y="3510755"/>
              <a:ext cx="148229" cy="11633"/>
            </a:xfrm>
            <a:custGeom>
              <a:rect b="b" l="l" r="r" t="t"/>
              <a:pathLst>
                <a:path extrusionOk="0" h="431" w="5492">
                  <a:moveTo>
                    <a:pt x="216" y="1"/>
                  </a:moveTo>
                  <a:cubicBezTo>
                    <a:pt x="96" y="1"/>
                    <a:pt x="0" y="96"/>
                    <a:pt x="0" y="215"/>
                  </a:cubicBezTo>
                  <a:cubicBezTo>
                    <a:pt x="0" y="335"/>
                    <a:pt x="96" y="430"/>
                    <a:pt x="216" y="430"/>
                  </a:cubicBezTo>
                  <a:lnTo>
                    <a:pt x="5276" y="430"/>
                  </a:lnTo>
                  <a:cubicBezTo>
                    <a:pt x="5396" y="430"/>
                    <a:pt x="5491" y="335"/>
                    <a:pt x="5491" y="215"/>
                  </a:cubicBezTo>
                  <a:cubicBezTo>
                    <a:pt x="5491" y="98"/>
                    <a:pt x="5396" y="1"/>
                    <a:pt x="5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3"/>
            <p:cNvSpPr/>
            <p:nvPr/>
          </p:nvSpPr>
          <p:spPr>
            <a:xfrm>
              <a:off x="1545202" y="3535613"/>
              <a:ext cx="148229" cy="11606"/>
            </a:xfrm>
            <a:custGeom>
              <a:rect b="b" l="l" r="r" t="t"/>
              <a:pathLst>
                <a:path extrusionOk="0" h="430" w="5492">
                  <a:moveTo>
                    <a:pt x="216" y="0"/>
                  </a:moveTo>
                  <a:cubicBezTo>
                    <a:pt x="96" y="0"/>
                    <a:pt x="0" y="96"/>
                    <a:pt x="0" y="216"/>
                  </a:cubicBezTo>
                  <a:cubicBezTo>
                    <a:pt x="0" y="334"/>
                    <a:pt x="96" y="430"/>
                    <a:pt x="216" y="430"/>
                  </a:cubicBezTo>
                  <a:lnTo>
                    <a:pt x="5276" y="430"/>
                  </a:lnTo>
                  <a:cubicBezTo>
                    <a:pt x="5396" y="430"/>
                    <a:pt x="5491" y="334"/>
                    <a:pt x="5491" y="216"/>
                  </a:cubicBezTo>
                  <a:cubicBezTo>
                    <a:pt x="5491" y="96"/>
                    <a:pt x="5396" y="0"/>
                    <a:pt x="52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3"/>
            <p:cNvSpPr/>
            <p:nvPr/>
          </p:nvSpPr>
          <p:spPr>
            <a:xfrm>
              <a:off x="1545202" y="3485951"/>
              <a:ext cx="36517" cy="11633"/>
            </a:xfrm>
            <a:custGeom>
              <a:rect b="b" l="l" r="r" t="t"/>
              <a:pathLst>
                <a:path extrusionOk="0" h="431" w="1353">
                  <a:moveTo>
                    <a:pt x="216" y="1"/>
                  </a:moveTo>
                  <a:cubicBezTo>
                    <a:pt x="96" y="1"/>
                    <a:pt x="0" y="96"/>
                    <a:pt x="0" y="215"/>
                  </a:cubicBezTo>
                  <a:cubicBezTo>
                    <a:pt x="0" y="335"/>
                    <a:pt x="96" y="430"/>
                    <a:pt x="216" y="430"/>
                  </a:cubicBezTo>
                  <a:lnTo>
                    <a:pt x="1137" y="430"/>
                  </a:lnTo>
                  <a:cubicBezTo>
                    <a:pt x="1257" y="430"/>
                    <a:pt x="1352" y="335"/>
                    <a:pt x="1352" y="215"/>
                  </a:cubicBezTo>
                  <a:cubicBezTo>
                    <a:pt x="1352" y="96"/>
                    <a:pt x="1257"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3"/>
            <p:cNvSpPr/>
            <p:nvPr/>
          </p:nvSpPr>
          <p:spPr>
            <a:xfrm>
              <a:off x="1594837" y="3485951"/>
              <a:ext cx="98594" cy="11633"/>
            </a:xfrm>
            <a:custGeom>
              <a:rect b="b" l="l" r="r" t="t"/>
              <a:pathLst>
                <a:path extrusionOk="0" h="431" w="3653">
                  <a:moveTo>
                    <a:pt x="217" y="1"/>
                  </a:moveTo>
                  <a:cubicBezTo>
                    <a:pt x="98" y="1"/>
                    <a:pt x="1" y="96"/>
                    <a:pt x="1" y="215"/>
                  </a:cubicBezTo>
                  <a:cubicBezTo>
                    <a:pt x="1" y="335"/>
                    <a:pt x="98" y="430"/>
                    <a:pt x="217" y="430"/>
                  </a:cubicBezTo>
                  <a:lnTo>
                    <a:pt x="3437" y="430"/>
                  </a:lnTo>
                  <a:cubicBezTo>
                    <a:pt x="3557" y="430"/>
                    <a:pt x="3652" y="335"/>
                    <a:pt x="3652" y="215"/>
                  </a:cubicBezTo>
                  <a:cubicBezTo>
                    <a:pt x="3652" y="96"/>
                    <a:pt x="3557"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9" name="Google Shape;5269;p43"/>
          <p:cNvGrpSpPr/>
          <p:nvPr/>
        </p:nvGrpSpPr>
        <p:grpSpPr>
          <a:xfrm>
            <a:off x="876849" y="3336966"/>
            <a:ext cx="371733" cy="111010"/>
            <a:chOff x="876849" y="3336966"/>
            <a:chExt cx="371733" cy="111010"/>
          </a:xfrm>
        </p:grpSpPr>
        <p:sp>
          <p:nvSpPr>
            <p:cNvPr id="5270" name="Google Shape;5270;p43"/>
            <p:cNvSpPr/>
            <p:nvPr/>
          </p:nvSpPr>
          <p:spPr>
            <a:xfrm>
              <a:off x="876849" y="3336966"/>
              <a:ext cx="371733" cy="111010"/>
            </a:xfrm>
            <a:custGeom>
              <a:rect b="b" l="l" r="r" t="t"/>
              <a:pathLst>
                <a:path extrusionOk="0" h="4113" w="13773">
                  <a:moveTo>
                    <a:pt x="9661" y="433"/>
                  </a:moveTo>
                  <a:lnTo>
                    <a:pt x="9661" y="3681"/>
                  </a:lnTo>
                  <a:lnTo>
                    <a:pt x="906" y="3681"/>
                  </a:lnTo>
                  <a:cubicBezTo>
                    <a:pt x="644" y="3681"/>
                    <a:pt x="433" y="3467"/>
                    <a:pt x="433" y="3206"/>
                  </a:cubicBezTo>
                  <a:lnTo>
                    <a:pt x="433" y="907"/>
                  </a:lnTo>
                  <a:cubicBezTo>
                    <a:pt x="433" y="645"/>
                    <a:pt x="646" y="433"/>
                    <a:pt x="906" y="433"/>
                  </a:cubicBezTo>
                  <a:close/>
                  <a:moveTo>
                    <a:pt x="12867" y="430"/>
                  </a:moveTo>
                  <a:cubicBezTo>
                    <a:pt x="13129" y="430"/>
                    <a:pt x="13341" y="645"/>
                    <a:pt x="13341" y="905"/>
                  </a:cubicBezTo>
                  <a:lnTo>
                    <a:pt x="13341" y="3206"/>
                  </a:lnTo>
                  <a:cubicBezTo>
                    <a:pt x="13341" y="3468"/>
                    <a:pt x="13127" y="3681"/>
                    <a:pt x="12867" y="3681"/>
                  </a:cubicBezTo>
                  <a:lnTo>
                    <a:pt x="10091" y="3681"/>
                  </a:lnTo>
                  <a:lnTo>
                    <a:pt x="10091" y="430"/>
                  </a:lnTo>
                  <a:close/>
                  <a:moveTo>
                    <a:pt x="906" y="1"/>
                  </a:moveTo>
                  <a:cubicBezTo>
                    <a:pt x="407" y="1"/>
                    <a:pt x="0" y="407"/>
                    <a:pt x="0" y="907"/>
                  </a:cubicBezTo>
                  <a:lnTo>
                    <a:pt x="0" y="3206"/>
                  </a:lnTo>
                  <a:cubicBezTo>
                    <a:pt x="0" y="3706"/>
                    <a:pt x="407" y="4112"/>
                    <a:pt x="906" y="4112"/>
                  </a:cubicBezTo>
                  <a:lnTo>
                    <a:pt x="12867" y="4112"/>
                  </a:lnTo>
                  <a:cubicBezTo>
                    <a:pt x="13366" y="4112"/>
                    <a:pt x="13773" y="3706"/>
                    <a:pt x="13773" y="3206"/>
                  </a:cubicBezTo>
                  <a:lnTo>
                    <a:pt x="13773" y="907"/>
                  </a:lnTo>
                  <a:cubicBezTo>
                    <a:pt x="13771" y="406"/>
                    <a:pt x="13366" y="1"/>
                    <a:pt x="128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3"/>
            <p:cNvSpPr/>
            <p:nvPr/>
          </p:nvSpPr>
          <p:spPr>
            <a:xfrm>
              <a:off x="1162376" y="3361770"/>
              <a:ext cx="61942" cy="61348"/>
            </a:xfrm>
            <a:custGeom>
              <a:rect b="b" l="l" r="r" t="t"/>
              <a:pathLst>
                <a:path extrusionOk="0" h="2273" w="2295">
                  <a:moveTo>
                    <a:pt x="907" y="433"/>
                  </a:moveTo>
                  <a:cubicBezTo>
                    <a:pt x="1170" y="433"/>
                    <a:pt x="1382" y="646"/>
                    <a:pt x="1382" y="907"/>
                  </a:cubicBezTo>
                  <a:cubicBezTo>
                    <a:pt x="1382" y="1167"/>
                    <a:pt x="1170" y="1381"/>
                    <a:pt x="907" y="1381"/>
                  </a:cubicBezTo>
                  <a:cubicBezTo>
                    <a:pt x="645" y="1381"/>
                    <a:pt x="434" y="1167"/>
                    <a:pt x="434" y="907"/>
                  </a:cubicBezTo>
                  <a:cubicBezTo>
                    <a:pt x="434" y="646"/>
                    <a:pt x="646" y="433"/>
                    <a:pt x="907" y="433"/>
                  </a:cubicBezTo>
                  <a:close/>
                  <a:moveTo>
                    <a:pt x="907" y="1"/>
                  </a:moveTo>
                  <a:cubicBezTo>
                    <a:pt x="408" y="1"/>
                    <a:pt x="1" y="407"/>
                    <a:pt x="1" y="907"/>
                  </a:cubicBezTo>
                  <a:cubicBezTo>
                    <a:pt x="1" y="1406"/>
                    <a:pt x="408" y="1814"/>
                    <a:pt x="907" y="1814"/>
                  </a:cubicBezTo>
                  <a:cubicBezTo>
                    <a:pt x="1079" y="1814"/>
                    <a:pt x="1240" y="1765"/>
                    <a:pt x="1376" y="1681"/>
                  </a:cubicBezTo>
                  <a:lnTo>
                    <a:pt x="1904" y="2209"/>
                  </a:lnTo>
                  <a:cubicBezTo>
                    <a:pt x="1946" y="2251"/>
                    <a:pt x="2002" y="2273"/>
                    <a:pt x="2056" y="2273"/>
                  </a:cubicBezTo>
                  <a:cubicBezTo>
                    <a:pt x="2111" y="2273"/>
                    <a:pt x="2166" y="2251"/>
                    <a:pt x="2208" y="2209"/>
                  </a:cubicBezTo>
                  <a:cubicBezTo>
                    <a:pt x="2295" y="2125"/>
                    <a:pt x="2295" y="1989"/>
                    <a:pt x="2209" y="1904"/>
                  </a:cubicBezTo>
                  <a:lnTo>
                    <a:pt x="1681" y="1376"/>
                  </a:lnTo>
                  <a:cubicBezTo>
                    <a:pt x="1765" y="1238"/>
                    <a:pt x="1813" y="1077"/>
                    <a:pt x="1813" y="907"/>
                  </a:cubicBezTo>
                  <a:cubicBezTo>
                    <a:pt x="1813" y="407"/>
                    <a:pt x="1406" y="1"/>
                    <a:pt x="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3"/>
            <p:cNvSpPr/>
            <p:nvPr/>
          </p:nvSpPr>
          <p:spPr>
            <a:xfrm>
              <a:off x="901679" y="3361770"/>
              <a:ext cx="11660" cy="61321"/>
            </a:xfrm>
            <a:custGeom>
              <a:rect b="b" l="l" r="r" t="t"/>
              <a:pathLst>
                <a:path extrusionOk="0" h="2272" w="432">
                  <a:moveTo>
                    <a:pt x="216" y="1"/>
                  </a:moveTo>
                  <a:cubicBezTo>
                    <a:pt x="98" y="1"/>
                    <a:pt x="1" y="96"/>
                    <a:pt x="1" y="216"/>
                  </a:cubicBezTo>
                  <a:lnTo>
                    <a:pt x="1" y="2056"/>
                  </a:lnTo>
                  <a:cubicBezTo>
                    <a:pt x="1" y="2176"/>
                    <a:pt x="98" y="2271"/>
                    <a:pt x="216" y="2271"/>
                  </a:cubicBezTo>
                  <a:cubicBezTo>
                    <a:pt x="336" y="2271"/>
                    <a:pt x="432" y="2174"/>
                    <a:pt x="432" y="2056"/>
                  </a:cubicBezTo>
                  <a:lnTo>
                    <a:pt x="432" y="216"/>
                  </a:lnTo>
                  <a:cubicBezTo>
                    <a:pt x="432" y="99"/>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43"/>
          <p:cNvGrpSpPr/>
          <p:nvPr/>
        </p:nvGrpSpPr>
        <p:grpSpPr>
          <a:xfrm>
            <a:off x="2780561" y="3230329"/>
            <a:ext cx="371652" cy="324204"/>
            <a:chOff x="2780561" y="3230329"/>
            <a:chExt cx="371652" cy="324204"/>
          </a:xfrm>
        </p:grpSpPr>
        <p:sp>
          <p:nvSpPr>
            <p:cNvPr id="5274" name="Google Shape;5274;p43"/>
            <p:cNvSpPr/>
            <p:nvPr/>
          </p:nvSpPr>
          <p:spPr>
            <a:xfrm>
              <a:off x="2780561" y="3230329"/>
              <a:ext cx="371652" cy="324204"/>
            </a:xfrm>
            <a:custGeom>
              <a:rect b="b" l="l" r="r" t="t"/>
              <a:pathLst>
                <a:path extrusionOk="0" h="12012" w="13770">
                  <a:moveTo>
                    <a:pt x="11697" y="433"/>
                  </a:moveTo>
                  <a:cubicBezTo>
                    <a:pt x="11701" y="433"/>
                    <a:pt x="11704" y="434"/>
                    <a:pt x="11707" y="436"/>
                  </a:cubicBezTo>
                  <a:lnTo>
                    <a:pt x="12033" y="762"/>
                  </a:lnTo>
                  <a:cubicBezTo>
                    <a:pt x="12039" y="768"/>
                    <a:pt x="12039" y="776"/>
                    <a:pt x="12033" y="782"/>
                  </a:cubicBezTo>
                  <a:lnTo>
                    <a:pt x="8727" y="4088"/>
                  </a:lnTo>
                  <a:lnTo>
                    <a:pt x="8381" y="3742"/>
                  </a:lnTo>
                  <a:lnTo>
                    <a:pt x="11687" y="436"/>
                  </a:lnTo>
                  <a:cubicBezTo>
                    <a:pt x="11690" y="434"/>
                    <a:pt x="11694" y="433"/>
                    <a:pt x="11697" y="433"/>
                  </a:cubicBezTo>
                  <a:close/>
                  <a:moveTo>
                    <a:pt x="8078" y="4046"/>
                  </a:moveTo>
                  <a:lnTo>
                    <a:pt x="8423" y="4392"/>
                  </a:lnTo>
                  <a:lnTo>
                    <a:pt x="7590" y="5225"/>
                  </a:lnTo>
                  <a:lnTo>
                    <a:pt x="7244" y="4879"/>
                  </a:lnTo>
                  <a:lnTo>
                    <a:pt x="8078" y="4046"/>
                  </a:lnTo>
                  <a:close/>
                  <a:moveTo>
                    <a:pt x="6940" y="5186"/>
                  </a:moveTo>
                  <a:lnTo>
                    <a:pt x="7286" y="5531"/>
                  </a:lnTo>
                  <a:lnTo>
                    <a:pt x="6980" y="5837"/>
                  </a:lnTo>
                  <a:lnTo>
                    <a:pt x="6375" y="6095"/>
                  </a:lnTo>
                  <a:lnTo>
                    <a:pt x="6635" y="5492"/>
                  </a:lnTo>
                  <a:lnTo>
                    <a:pt x="6940" y="5186"/>
                  </a:lnTo>
                  <a:close/>
                  <a:moveTo>
                    <a:pt x="12417" y="3270"/>
                  </a:moveTo>
                  <a:lnTo>
                    <a:pt x="12417" y="10658"/>
                  </a:lnTo>
                  <a:lnTo>
                    <a:pt x="2728" y="10658"/>
                  </a:lnTo>
                  <a:lnTo>
                    <a:pt x="2728" y="3270"/>
                  </a:lnTo>
                  <a:lnTo>
                    <a:pt x="8241" y="3270"/>
                  </a:lnTo>
                  <a:lnTo>
                    <a:pt x="6299" y="5215"/>
                  </a:lnTo>
                  <a:cubicBezTo>
                    <a:pt x="6280" y="5234"/>
                    <a:pt x="6265" y="5256"/>
                    <a:pt x="6254" y="5282"/>
                  </a:cubicBezTo>
                  <a:lnTo>
                    <a:pt x="5766" y="6419"/>
                  </a:lnTo>
                  <a:cubicBezTo>
                    <a:pt x="5731" y="6500"/>
                    <a:pt x="5750" y="6594"/>
                    <a:pt x="5811" y="6657"/>
                  </a:cubicBezTo>
                  <a:cubicBezTo>
                    <a:pt x="5853" y="6699"/>
                    <a:pt x="5907" y="6720"/>
                    <a:pt x="5963" y="6720"/>
                  </a:cubicBezTo>
                  <a:cubicBezTo>
                    <a:pt x="5992" y="6720"/>
                    <a:pt x="6021" y="6714"/>
                    <a:pt x="6048" y="6701"/>
                  </a:cubicBezTo>
                  <a:lnTo>
                    <a:pt x="7186" y="6214"/>
                  </a:lnTo>
                  <a:cubicBezTo>
                    <a:pt x="7211" y="6202"/>
                    <a:pt x="7235" y="6186"/>
                    <a:pt x="7253" y="6167"/>
                  </a:cubicBezTo>
                  <a:lnTo>
                    <a:pt x="10151" y="3270"/>
                  </a:lnTo>
                  <a:close/>
                  <a:moveTo>
                    <a:pt x="13095" y="2352"/>
                  </a:moveTo>
                  <a:cubicBezTo>
                    <a:pt x="13228" y="2352"/>
                    <a:pt x="13338" y="2462"/>
                    <a:pt x="13338" y="2597"/>
                  </a:cubicBezTo>
                  <a:lnTo>
                    <a:pt x="13338" y="11337"/>
                  </a:lnTo>
                  <a:cubicBezTo>
                    <a:pt x="13338" y="11470"/>
                    <a:pt x="13228" y="11580"/>
                    <a:pt x="13095" y="11580"/>
                  </a:cubicBezTo>
                  <a:lnTo>
                    <a:pt x="675" y="11580"/>
                  </a:lnTo>
                  <a:cubicBezTo>
                    <a:pt x="541" y="11580"/>
                    <a:pt x="431" y="11470"/>
                    <a:pt x="431" y="11337"/>
                  </a:cubicBezTo>
                  <a:lnTo>
                    <a:pt x="431" y="2597"/>
                  </a:lnTo>
                  <a:cubicBezTo>
                    <a:pt x="431" y="2462"/>
                    <a:pt x="541" y="2352"/>
                    <a:pt x="675" y="2352"/>
                  </a:cubicBezTo>
                  <a:lnTo>
                    <a:pt x="9163" y="2352"/>
                  </a:lnTo>
                  <a:lnTo>
                    <a:pt x="8675" y="2840"/>
                  </a:lnTo>
                  <a:lnTo>
                    <a:pt x="2516" y="2840"/>
                  </a:lnTo>
                  <a:cubicBezTo>
                    <a:pt x="2395" y="2840"/>
                    <a:pt x="2300" y="2937"/>
                    <a:pt x="2300" y="3056"/>
                  </a:cubicBezTo>
                  <a:lnTo>
                    <a:pt x="2300" y="10877"/>
                  </a:lnTo>
                  <a:cubicBezTo>
                    <a:pt x="2300" y="10997"/>
                    <a:pt x="2395" y="11093"/>
                    <a:pt x="2516" y="11093"/>
                  </a:cubicBezTo>
                  <a:lnTo>
                    <a:pt x="12635" y="11093"/>
                  </a:lnTo>
                  <a:cubicBezTo>
                    <a:pt x="12755" y="11093"/>
                    <a:pt x="12851" y="10996"/>
                    <a:pt x="12851" y="10877"/>
                  </a:cubicBezTo>
                  <a:lnTo>
                    <a:pt x="12851" y="3056"/>
                  </a:lnTo>
                  <a:cubicBezTo>
                    <a:pt x="12851" y="2937"/>
                    <a:pt x="12754" y="2840"/>
                    <a:pt x="12635" y="2840"/>
                  </a:cubicBezTo>
                  <a:lnTo>
                    <a:pt x="10586" y="2840"/>
                  </a:lnTo>
                  <a:lnTo>
                    <a:pt x="11073" y="2352"/>
                  </a:lnTo>
                  <a:close/>
                  <a:moveTo>
                    <a:pt x="11699" y="0"/>
                  </a:moveTo>
                  <a:cubicBezTo>
                    <a:pt x="11585" y="0"/>
                    <a:pt x="11471" y="44"/>
                    <a:pt x="11385" y="131"/>
                  </a:cubicBezTo>
                  <a:lnTo>
                    <a:pt x="9596" y="1920"/>
                  </a:lnTo>
                  <a:lnTo>
                    <a:pt x="675" y="1920"/>
                  </a:lnTo>
                  <a:cubicBezTo>
                    <a:pt x="303" y="1920"/>
                    <a:pt x="0" y="2224"/>
                    <a:pt x="0" y="2594"/>
                  </a:cubicBezTo>
                  <a:lnTo>
                    <a:pt x="0" y="11337"/>
                  </a:lnTo>
                  <a:cubicBezTo>
                    <a:pt x="0" y="11709"/>
                    <a:pt x="304" y="12012"/>
                    <a:pt x="675" y="12012"/>
                  </a:cubicBezTo>
                  <a:lnTo>
                    <a:pt x="13095" y="12012"/>
                  </a:lnTo>
                  <a:cubicBezTo>
                    <a:pt x="13467" y="12012"/>
                    <a:pt x="13770" y="11708"/>
                    <a:pt x="13770" y="11337"/>
                  </a:cubicBezTo>
                  <a:lnTo>
                    <a:pt x="13770" y="2597"/>
                  </a:lnTo>
                  <a:cubicBezTo>
                    <a:pt x="13770" y="2224"/>
                    <a:pt x="13467" y="1920"/>
                    <a:pt x="13095" y="1920"/>
                  </a:cubicBezTo>
                  <a:lnTo>
                    <a:pt x="11506" y="1920"/>
                  </a:lnTo>
                  <a:lnTo>
                    <a:pt x="12340" y="1086"/>
                  </a:lnTo>
                  <a:cubicBezTo>
                    <a:pt x="12513" y="912"/>
                    <a:pt x="12513" y="630"/>
                    <a:pt x="12340" y="456"/>
                  </a:cubicBezTo>
                  <a:lnTo>
                    <a:pt x="12014" y="131"/>
                  </a:lnTo>
                  <a:cubicBezTo>
                    <a:pt x="11927" y="44"/>
                    <a:pt x="11813" y="0"/>
                    <a:pt x="11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3"/>
            <p:cNvSpPr/>
            <p:nvPr/>
          </p:nvSpPr>
          <p:spPr>
            <a:xfrm>
              <a:off x="2799157" y="3400096"/>
              <a:ext cx="36463" cy="36463"/>
            </a:xfrm>
            <a:custGeom>
              <a:rect b="b" l="l" r="r" t="t"/>
              <a:pathLst>
                <a:path extrusionOk="0" h="1351" w="1351">
                  <a:moveTo>
                    <a:pt x="676" y="432"/>
                  </a:moveTo>
                  <a:cubicBezTo>
                    <a:pt x="809" y="432"/>
                    <a:pt x="919" y="542"/>
                    <a:pt x="919" y="675"/>
                  </a:cubicBezTo>
                  <a:cubicBezTo>
                    <a:pt x="919" y="809"/>
                    <a:pt x="809" y="919"/>
                    <a:pt x="676" y="919"/>
                  </a:cubicBezTo>
                  <a:cubicBezTo>
                    <a:pt x="541" y="919"/>
                    <a:pt x="431" y="809"/>
                    <a:pt x="431" y="675"/>
                  </a:cubicBezTo>
                  <a:cubicBezTo>
                    <a:pt x="431" y="542"/>
                    <a:pt x="541" y="432"/>
                    <a:pt x="676" y="432"/>
                  </a:cubicBezTo>
                  <a:close/>
                  <a:moveTo>
                    <a:pt x="676" y="0"/>
                  </a:moveTo>
                  <a:cubicBezTo>
                    <a:pt x="303" y="0"/>
                    <a:pt x="0" y="304"/>
                    <a:pt x="0" y="676"/>
                  </a:cubicBezTo>
                  <a:cubicBezTo>
                    <a:pt x="0" y="1047"/>
                    <a:pt x="304" y="1351"/>
                    <a:pt x="676" y="1351"/>
                  </a:cubicBezTo>
                  <a:cubicBezTo>
                    <a:pt x="1048" y="1351"/>
                    <a:pt x="1350" y="1047"/>
                    <a:pt x="1350" y="676"/>
                  </a:cubicBezTo>
                  <a:cubicBezTo>
                    <a:pt x="1350" y="304"/>
                    <a:pt x="1048"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3"/>
            <p:cNvSpPr/>
            <p:nvPr/>
          </p:nvSpPr>
          <p:spPr>
            <a:xfrm>
              <a:off x="2805365" y="3375238"/>
              <a:ext cx="24048" cy="11633"/>
            </a:xfrm>
            <a:custGeom>
              <a:rect b="b" l="l" r="r" t="t"/>
              <a:pathLst>
                <a:path extrusionOk="0" h="431" w="891">
                  <a:moveTo>
                    <a:pt x="216" y="1"/>
                  </a:moveTo>
                  <a:cubicBezTo>
                    <a:pt x="96" y="1"/>
                    <a:pt x="0" y="96"/>
                    <a:pt x="0" y="217"/>
                  </a:cubicBezTo>
                  <a:cubicBezTo>
                    <a:pt x="0" y="335"/>
                    <a:pt x="96" y="431"/>
                    <a:pt x="216" y="431"/>
                  </a:cubicBezTo>
                  <a:lnTo>
                    <a:pt x="675" y="431"/>
                  </a:lnTo>
                  <a:cubicBezTo>
                    <a:pt x="795" y="431"/>
                    <a:pt x="890" y="335"/>
                    <a:pt x="890" y="217"/>
                  </a:cubicBezTo>
                  <a:cubicBezTo>
                    <a:pt x="890" y="99"/>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3"/>
            <p:cNvSpPr/>
            <p:nvPr/>
          </p:nvSpPr>
          <p:spPr>
            <a:xfrm>
              <a:off x="2805365" y="3350434"/>
              <a:ext cx="24048" cy="11633"/>
            </a:xfrm>
            <a:custGeom>
              <a:rect b="b" l="l" r="r" t="t"/>
              <a:pathLst>
                <a:path extrusionOk="0" h="431" w="891">
                  <a:moveTo>
                    <a:pt x="216" y="1"/>
                  </a:moveTo>
                  <a:cubicBezTo>
                    <a:pt x="96" y="1"/>
                    <a:pt x="0" y="96"/>
                    <a:pt x="0" y="217"/>
                  </a:cubicBezTo>
                  <a:cubicBezTo>
                    <a:pt x="0" y="335"/>
                    <a:pt x="96" y="431"/>
                    <a:pt x="216" y="431"/>
                  </a:cubicBezTo>
                  <a:lnTo>
                    <a:pt x="675" y="431"/>
                  </a:lnTo>
                  <a:cubicBezTo>
                    <a:pt x="795" y="431"/>
                    <a:pt x="890" y="335"/>
                    <a:pt x="890" y="217"/>
                  </a:cubicBezTo>
                  <a:cubicBezTo>
                    <a:pt x="890"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3"/>
            <p:cNvSpPr/>
            <p:nvPr/>
          </p:nvSpPr>
          <p:spPr>
            <a:xfrm>
              <a:off x="2805365" y="3325603"/>
              <a:ext cx="24048" cy="11633"/>
            </a:xfrm>
            <a:custGeom>
              <a:rect b="b" l="l" r="r" t="t"/>
              <a:pathLst>
                <a:path extrusionOk="0" h="431" w="891">
                  <a:moveTo>
                    <a:pt x="216" y="0"/>
                  </a:moveTo>
                  <a:cubicBezTo>
                    <a:pt x="96" y="0"/>
                    <a:pt x="0" y="96"/>
                    <a:pt x="0" y="215"/>
                  </a:cubicBezTo>
                  <a:cubicBezTo>
                    <a:pt x="0" y="335"/>
                    <a:pt x="96" y="430"/>
                    <a:pt x="216" y="430"/>
                  </a:cubicBezTo>
                  <a:lnTo>
                    <a:pt x="675" y="430"/>
                  </a:lnTo>
                  <a:cubicBezTo>
                    <a:pt x="795" y="430"/>
                    <a:pt x="890" y="335"/>
                    <a:pt x="890" y="215"/>
                  </a:cubicBezTo>
                  <a:cubicBezTo>
                    <a:pt x="890" y="97"/>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3"/>
            <p:cNvSpPr/>
            <p:nvPr/>
          </p:nvSpPr>
          <p:spPr>
            <a:xfrm>
              <a:off x="2805365" y="3499419"/>
              <a:ext cx="24048" cy="11633"/>
            </a:xfrm>
            <a:custGeom>
              <a:rect b="b" l="l" r="r" t="t"/>
              <a:pathLst>
                <a:path extrusionOk="0" h="431" w="891">
                  <a:moveTo>
                    <a:pt x="216" y="1"/>
                  </a:moveTo>
                  <a:cubicBezTo>
                    <a:pt x="96" y="1"/>
                    <a:pt x="0" y="96"/>
                    <a:pt x="0" y="215"/>
                  </a:cubicBezTo>
                  <a:cubicBezTo>
                    <a:pt x="0" y="335"/>
                    <a:pt x="96" y="431"/>
                    <a:pt x="216" y="431"/>
                  </a:cubicBezTo>
                  <a:lnTo>
                    <a:pt x="675" y="431"/>
                  </a:lnTo>
                  <a:cubicBezTo>
                    <a:pt x="795" y="431"/>
                    <a:pt x="890" y="335"/>
                    <a:pt x="890" y="215"/>
                  </a:cubicBezTo>
                  <a:cubicBezTo>
                    <a:pt x="890" y="96"/>
                    <a:pt x="795"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3"/>
            <p:cNvSpPr/>
            <p:nvPr/>
          </p:nvSpPr>
          <p:spPr>
            <a:xfrm>
              <a:off x="2805365" y="3474588"/>
              <a:ext cx="24048" cy="11633"/>
            </a:xfrm>
            <a:custGeom>
              <a:rect b="b" l="l" r="r" t="t"/>
              <a:pathLst>
                <a:path extrusionOk="0" h="431" w="891">
                  <a:moveTo>
                    <a:pt x="216" y="0"/>
                  </a:moveTo>
                  <a:cubicBezTo>
                    <a:pt x="96" y="0"/>
                    <a:pt x="0" y="96"/>
                    <a:pt x="0" y="215"/>
                  </a:cubicBezTo>
                  <a:cubicBezTo>
                    <a:pt x="0" y="335"/>
                    <a:pt x="96" y="430"/>
                    <a:pt x="216" y="430"/>
                  </a:cubicBezTo>
                  <a:lnTo>
                    <a:pt x="675" y="430"/>
                  </a:lnTo>
                  <a:cubicBezTo>
                    <a:pt x="795" y="430"/>
                    <a:pt x="890" y="335"/>
                    <a:pt x="890" y="215"/>
                  </a:cubicBezTo>
                  <a:cubicBezTo>
                    <a:pt x="890" y="97"/>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3"/>
            <p:cNvSpPr/>
            <p:nvPr/>
          </p:nvSpPr>
          <p:spPr>
            <a:xfrm>
              <a:off x="2805365" y="3449784"/>
              <a:ext cx="24048" cy="11633"/>
            </a:xfrm>
            <a:custGeom>
              <a:rect b="b" l="l" r="r" t="t"/>
              <a:pathLst>
                <a:path extrusionOk="0" h="431" w="891">
                  <a:moveTo>
                    <a:pt x="216" y="0"/>
                  </a:moveTo>
                  <a:cubicBezTo>
                    <a:pt x="96" y="0"/>
                    <a:pt x="0" y="96"/>
                    <a:pt x="0" y="215"/>
                  </a:cubicBezTo>
                  <a:cubicBezTo>
                    <a:pt x="0" y="335"/>
                    <a:pt x="96" y="430"/>
                    <a:pt x="216" y="430"/>
                  </a:cubicBezTo>
                  <a:lnTo>
                    <a:pt x="675" y="430"/>
                  </a:lnTo>
                  <a:cubicBezTo>
                    <a:pt x="795" y="430"/>
                    <a:pt x="890" y="335"/>
                    <a:pt x="890" y="215"/>
                  </a:cubicBezTo>
                  <a:cubicBezTo>
                    <a:pt x="890" y="96"/>
                    <a:pt x="795"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3"/>
            <p:cNvSpPr/>
            <p:nvPr/>
          </p:nvSpPr>
          <p:spPr>
            <a:xfrm>
              <a:off x="2867415" y="3331811"/>
              <a:ext cx="42698" cy="42671"/>
            </a:xfrm>
            <a:custGeom>
              <a:rect b="b" l="l" r="r" t="t"/>
              <a:pathLst>
                <a:path extrusionOk="0" h="1581" w="1582">
                  <a:moveTo>
                    <a:pt x="217" y="1"/>
                  </a:moveTo>
                  <a:cubicBezTo>
                    <a:pt x="96" y="1"/>
                    <a:pt x="1" y="96"/>
                    <a:pt x="1" y="215"/>
                  </a:cubicBezTo>
                  <a:lnTo>
                    <a:pt x="1" y="1365"/>
                  </a:lnTo>
                  <a:cubicBezTo>
                    <a:pt x="1" y="1485"/>
                    <a:pt x="96" y="1581"/>
                    <a:pt x="217" y="1581"/>
                  </a:cubicBezTo>
                  <a:cubicBezTo>
                    <a:pt x="335" y="1581"/>
                    <a:pt x="431" y="1485"/>
                    <a:pt x="431" y="1365"/>
                  </a:cubicBezTo>
                  <a:lnTo>
                    <a:pt x="431" y="432"/>
                  </a:lnTo>
                  <a:lnTo>
                    <a:pt x="1364" y="432"/>
                  </a:lnTo>
                  <a:cubicBezTo>
                    <a:pt x="1484" y="432"/>
                    <a:pt x="1580" y="336"/>
                    <a:pt x="1580" y="218"/>
                  </a:cubicBezTo>
                  <a:cubicBezTo>
                    <a:pt x="1581" y="98"/>
                    <a:pt x="14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3"/>
            <p:cNvSpPr/>
            <p:nvPr/>
          </p:nvSpPr>
          <p:spPr>
            <a:xfrm>
              <a:off x="3059881" y="3462173"/>
              <a:ext cx="42725" cy="42644"/>
            </a:xfrm>
            <a:custGeom>
              <a:rect b="b" l="l" r="r" t="t"/>
              <a:pathLst>
                <a:path extrusionOk="0" h="1580" w="1583">
                  <a:moveTo>
                    <a:pt x="1366" y="0"/>
                  </a:moveTo>
                  <a:cubicBezTo>
                    <a:pt x="1245" y="0"/>
                    <a:pt x="1150" y="96"/>
                    <a:pt x="1150" y="216"/>
                  </a:cubicBezTo>
                  <a:lnTo>
                    <a:pt x="1150" y="1149"/>
                  </a:lnTo>
                  <a:lnTo>
                    <a:pt x="216" y="1149"/>
                  </a:lnTo>
                  <a:cubicBezTo>
                    <a:pt x="96" y="1149"/>
                    <a:pt x="1" y="1245"/>
                    <a:pt x="1" y="1364"/>
                  </a:cubicBezTo>
                  <a:cubicBezTo>
                    <a:pt x="1" y="1484"/>
                    <a:pt x="98" y="1579"/>
                    <a:pt x="216" y="1579"/>
                  </a:cubicBezTo>
                  <a:lnTo>
                    <a:pt x="1367" y="1579"/>
                  </a:lnTo>
                  <a:cubicBezTo>
                    <a:pt x="1487" y="1579"/>
                    <a:pt x="1583" y="1484"/>
                    <a:pt x="1583" y="1364"/>
                  </a:cubicBezTo>
                  <a:lnTo>
                    <a:pt x="1583" y="213"/>
                  </a:lnTo>
                  <a:cubicBezTo>
                    <a:pt x="1581" y="99"/>
                    <a:pt x="1484" y="0"/>
                    <a:pt x="1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3"/>
            <p:cNvSpPr/>
            <p:nvPr/>
          </p:nvSpPr>
          <p:spPr>
            <a:xfrm>
              <a:off x="3059854" y="3331811"/>
              <a:ext cx="42725" cy="42644"/>
            </a:xfrm>
            <a:custGeom>
              <a:rect b="b" l="l" r="r" t="t"/>
              <a:pathLst>
                <a:path extrusionOk="0" h="1580" w="1583">
                  <a:moveTo>
                    <a:pt x="216" y="1"/>
                  </a:moveTo>
                  <a:cubicBezTo>
                    <a:pt x="96" y="1"/>
                    <a:pt x="0" y="96"/>
                    <a:pt x="0" y="215"/>
                  </a:cubicBezTo>
                  <a:cubicBezTo>
                    <a:pt x="0" y="335"/>
                    <a:pt x="96" y="430"/>
                    <a:pt x="216" y="430"/>
                  </a:cubicBezTo>
                  <a:lnTo>
                    <a:pt x="1149" y="430"/>
                  </a:lnTo>
                  <a:lnTo>
                    <a:pt x="1149" y="1364"/>
                  </a:lnTo>
                  <a:cubicBezTo>
                    <a:pt x="1149" y="1484"/>
                    <a:pt x="1245" y="1580"/>
                    <a:pt x="1364" y="1580"/>
                  </a:cubicBezTo>
                  <a:cubicBezTo>
                    <a:pt x="1484" y="1580"/>
                    <a:pt x="1579" y="1483"/>
                    <a:pt x="1579" y="1364"/>
                  </a:cubicBezTo>
                  <a:lnTo>
                    <a:pt x="1579" y="213"/>
                  </a:lnTo>
                  <a:cubicBezTo>
                    <a:pt x="1582" y="98"/>
                    <a:pt x="1485"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3"/>
            <p:cNvSpPr/>
            <p:nvPr/>
          </p:nvSpPr>
          <p:spPr>
            <a:xfrm>
              <a:off x="2867469" y="3462200"/>
              <a:ext cx="42725" cy="42725"/>
            </a:xfrm>
            <a:custGeom>
              <a:rect b="b" l="l" r="r" t="t"/>
              <a:pathLst>
                <a:path extrusionOk="0" h="1583" w="1583">
                  <a:moveTo>
                    <a:pt x="216" y="1"/>
                  </a:moveTo>
                  <a:cubicBezTo>
                    <a:pt x="96" y="1"/>
                    <a:pt x="0" y="98"/>
                    <a:pt x="0" y="216"/>
                  </a:cubicBezTo>
                  <a:lnTo>
                    <a:pt x="0" y="1367"/>
                  </a:lnTo>
                  <a:cubicBezTo>
                    <a:pt x="0" y="1487"/>
                    <a:pt x="96" y="1583"/>
                    <a:pt x="216" y="1583"/>
                  </a:cubicBezTo>
                  <a:lnTo>
                    <a:pt x="1367" y="1583"/>
                  </a:lnTo>
                  <a:cubicBezTo>
                    <a:pt x="1485" y="1583"/>
                    <a:pt x="1582" y="1486"/>
                    <a:pt x="1582" y="1367"/>
                  </a:cubicBezTo>
                  <a:cubicBezTo>
                    <a:pt x="1579" y="1245"/>
                    <a:pt x="1484" y="1150"/>
                    <a:pt x="1365" y="1150"/>
                  </a:cubicBezTo>
                  <a:lnTo>
                    <a:pt x="432" y="1150"/>
                  </a:lnTo>
                  <a:lnTo>
                    <a:pt x="432" y="216"/>
                  </a:lnTo>
                  <a:cubicBezTo>
                    <a:pt x="432" y="96"/>
                    <a:pt x="335"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43"/>
          <p:cNvGrpSpPr/>
          <p:nvPr/>
        </p:nvGrpSpPr>
        <p:grpSpPr>
          <a:xfrm>
            <a:off x="3256368" y="3256266"/>
            <a:ext cx="371787" cy="272437"/>
            <a:chOff x="3256368" y="3256266"/>
            <a:chExt cx="371787" cy="272437"/>
          </a:xfrm>
        </p:grpSpPr>
        <p:sp>
          <p:nvSpPr>
            <p:cNvPr id="5287" name="Google Shape;5287;p43"/>
            <p:cNvSpPr/>
            <p:nvPr/>
          </p:nvSpPr>
          <p:spPr>
            <a:xfrm>
              <a:off x="3424111" y="3281097"/>
              <a:ext cx="173060" cy="191683"/>
            </a:xfrm>
            <a:custGeom>
              <a:rect b="b" l="l" r="r" t="t"/>
              <a:pathLst>
                <a:path extrusionOk="0" h="7102" w="6412">
                  <a:moveTo>
                    <a:pt x="4173" y="2113"/>
                  </a:moveTo>
                  <a:cubicBezTo>
                    <a:pt x="4274" y="2286"/>
                    <a:pt x="4457" y="2521"/>
                    <a:pt x="4752" y="2665"/>
                  </a:cubicBezTo>
                  <a:lnTo>
                    <a:pt x="4622" y="4090"/>
                  </a:lnTo>
                  <a:cubicBezTo>
                    <a:pt x="4607" y="4253"/>
                    <a:pt x="4513" y="4399"/>
                    <a:pt x="4368" y="4479"/>
                  </a:cubicBezTo>
                  <a:lnTo>
                    <a:pt x="3443" y="4993"/>
                  </a:lnTo>
                  <a:cubicBezTo>
                    <a:pt x="3368" y="5034"/>
                    <a:pt x="3285" y="5055"/>
                    <a:pt x="3203" y="5055"/>
                  </a:cubicBezTo>
                  <a:cubicBezTo>
                    <a:pt x="3120" y="5055"/>
                    <a:pt x="3037" y="5034"/>
                    <a:pt x="2962" y="4993"/>
                  </a:cubicBezTo>
                  <a:lnTo>
                    <a:pt x="2035" y="4479"/>
                  </a:lnTo>
                  <a:cubicBezTo>
                    <a:pt x="1893" y="4399"/>
                    <a:pt x="1796" y="4255"/>
                    <a:pt x="1782" y="4090"/>
                  </a:cubicBezTo>
                  <a:lnTo>
                    <a:pt x="1658" y="2720"/>
                  </a:lnTo>
                  <a:cubicBezTo>
                    <a:pt x="2154" y="2663"/>
                    <a:pt x="3388" y="2487"/>
                    <a:pt x="4173" y="2113"/>
                  </a:cubicBezTo>
                  <a:close/>
                  <a:moveTo>
                    <a:pt x="3203" y="429"/>
                  </a:moveTo>
                  <a:cubicBezTo>
                    <a:pt x="4050" y="429"/>
                    <a:pt x="4638" y="822"/>
                    <a:pt x="4999" y="1629"/>
                  </a:cubicBezTo>
                  <a:cubicBezTo>
                    <a:pt x="5313" y="2331"/>
                    <a:pt x="5465" y="3327"/>
                    <a:pt x="5477" y="4758"/>
                  </a:cubicBezTo>
                  <a:cubicBezTo>
                    <a:pt x="5477" y="4778"/>
                    <a:pt x="5464" y="4797"/>
                    <a:pt x="5447" y="4806"/>
                  </a:cubicBezTo>
                  <a:cubicBezTo>
                    <a:pt x="5128" y="4955"/>
                    <a:pt x="4734" y="5072"/>
                    <a:pt x="4308" y="5145"/>
                  </a:cubicBezTo>
                  <a:lnTo>
                    <a:pt x="4308" y="5006"/>
                  </a:lnTo>
                  <a:lnTo>
                    <a:pt x="4580" y="4855"/>
                  </a:lnTo>
                  <a:cubicBezTo>
                    <a:pt x="4847" y="4706"/>
                    <a:pt x="5024" y="4433"/>
                    <a:pt x="5051" y="4127"/>
                  </a:cubicBezTo>
                  <a:lnTo>
                    <a:pt x="5195" y="2547"/>
                  </a:lnTo>
                  <a:cubicBezTo>
                    <a:pt x="5203" y="2447"/>
                    <a:pt x="5143" y="2354"/>
                    <a:pt x="5049" y="2322"/>
                  </a:cubicBezTo>
                  <a:cubicBezTo>
                    <a:pt x="4629" y="2183"/>
                    <a:pt x="4474" y="1751"/>
                    <a:pt x="4473" y="1746"/>
                  </a:cubicBezTo>
                  <a:cubicBezTo>
                    <a:pt x="4452" y="1686"/>
                    <a:pt x="4404" y="1635"/>
                    <a:pt x="4342" y="1613"/>
                  </a:cubicBezTo>
                  <a:cubicBezTo>
                    <a:pt x="4318" y="1604"/>
                    <a:pt x="4293" y="1600"/>
                    <a:pt x="4268" y="1600"/>
                  </a:cubicBezTo>
                  <a:cubicBezTo>
                    <a:pt x="4229" y="1600"/>
                    <a:pt x="4190" y="1610"/>
                    <a:pt x="4156" y="1631"/>
                  </a:cubicBezTo>
                  <a:cubicBezTo>
                    <a:pt x="3320" y="2133"/>
                    <a:pt x="1420" y="2311"/>
                    <a:pt x="1403" y="2314"/>
                  </a:cubicBezTo>
                  <a:cubicBezTo>
                    <a:pt x="1283" y="2324"/>
                    <a:pt x="1196" y="2430"/>
                    <a:pt x="1207" y="2547"/>
                  </a:cubicBezTo>
                  <a:lnTo>
                    <a:pt x="1349" y="4127"/>
                  </a:lnTo>
                  <a:cubicBezTo>
                    <a:pt x="1377" y="4433"/>
                    <a:pt x="1555" y="4705"/>
                    <a:pt x="1823" y="4855"/>
                  </a:cubicBezTo>
                  <a:lnTo>
                    <a:pt x="2093" y="5006"/>
                  </a:lnTo>
                  <a:lnTo>
                    <a:pt x="2093" y="5145"/>
                  </a:lnTo>
                  <a:cubicBezTo>
                    <a:pt x="1671" y="5072"/>
                    <a:pt x="1280" y="4956"/>
                    <a:pt x="960" y="4806"/>
                  </a:cubicBezTo>
                  <a:cubicBezTo>
                    <a:pt x="940" y="4797"/>
                    <a:pt x="928" y="4778"/>
                    <a:pt x="928" y="4758"/>
                  </a:cubicBezTo>
                  <a:cubicBezTo>
                    <a:pt x="940" y="3327"/>
                    <a:pt x="1092" y="2331"/>
                    <a:pt x="1406" y="1629"/>
                  </a:cubicBezTo>
                  <a:cubicBezTo>
                    <a:pt x="1768" y="822"/>
                    <a:pt x="2357" y="429"/>
                    <a:pt x="3203" y="429"/>
                  </a:cubicBezTo>
                  <a:close/>
                  <a:moveTo>
                    <a:pt x="3876" y="5246"/>
                  </a:moveTo>
                  <a:lnTo>
                    <a:pt x="3876" y="5314"/>
                  </a:lnTo>
                  <a:cubicBezTo>
                    <a:pt x="3878" y="5433"/>
                    <a:pt x="3914" y="5546"/>
                    <a:pt x="3978" y="5638"/>
                  </a:cubicBezTo>
                  <a:cubicBezTo>
                    <a:pt x="3778" y="5855"/>
                    <a:pt x="3500" y="5980"/>
                    <a:pt x="3203" y="5980"/>
                  </a:cubicBezTo>
                  <a:cubicBezTo>
                    <a:pt x="2907" y="5980"/>
                    <a:pt x="2627" y="5855"/>
                    <a:pt x="2429" y="5638"/>
                  </a:cubicBezTo>
                  <a:cubicBezTo>
                    <a:pt x="2494" y="5544"/>
                    <a:pt x="2530" y="5433"/>
                    <a:pt x="2530" y="5314"/>
                  </a:cubicBezTo>
                  <a:lnTo>
                    <a:pt x="2530" y="5246"/>
                  </a:lnTo>
                  <a:lnTo>
                    <a:pt x="2752" y="5370"/>
                  </a:lnTo>
                  <a:cubicBezTo>
                    <a:pt x="2894" y="5449"/>
                    <a:pt x="3047" y="5488"/>
                    <a:pt x="3203" y="5488"/>
                  </a:cubicBezTo>
                  <a:cubicBezTo>
                    <a:pt x="3357" y="5488"/>
                    <a:pt x="3512" y="5449"/>
                    <a:pt x="3653" y="5370"/>
                  </a:cubicBezTo>
                  <a:lnTo>
                    <a:pt x="3876" y="5246"/>
                  </a:lnTo>
                  <a:close/>
                  <a:moveTo>
                    <a:pt x="4335" y="5884"/>
                  </a:moveTo>
                  <a:lnTo>
                    <a:pt x="5942" y="6553"/>
                  </a:lnTo>
                  <a:cubicBezTo>
                    <a:pt x="5963" y="6563"/>
                    <a:pt x="5979" y="6585"/>
                    <a:pt x="5979" y="6609"/>
                  </a:cubicBezTo>
                  <a:cubicBezTo>
                    <a:pt x="5978" y="6643"/>
                    <a:pt x="5950" y="6670"/>
                    <a:pt x="5917" y="6670"/>
                  </a:cubicBezTo>
                  <a:lnTo>
                    <a:pt x="490" y="6670"/>
                  </a:lnTo>
                  <a:cubicBezTo>
                    <a:pt x="456" y="6670"/>
                    <a:pt x="429" y="6643"/>
                    <a:pt x="429" y="6609"/>
                  </a:cubicBezTo>
                  <a:cubicBezTo>
                    <a:pt x="429" y="6585"/>
                    <a:pt x="443" y="6563"/>
                    <a:pt x="468" y="6553"/>
                  </a:cubicBezTo>
                  <a:lnTo>
                    <a:pt x="2074" y="5884"/>
                  </a:lnTo>
                  <a:cubicBezTo>
                    <a:pt x="2357" y="6219"/>
                    <a:pt x="2766" y="6411"/>
                    <a:pt x="3205" y="6411"/>
                  </a:cubicBezTo>
                  <a:cubicBezTo>
                    <a:pt x="3642" y="6411"/>
                    <a:pt x="4053" y="6219"/>
                    <a:pt x="4335" y="5884"/>
                  </a:cubicBezTo>
                  <a:close/>
                  <a:moveTo>
                    <a:pt x="3205" y="1"/>
                  </a:moveTo>
                  <a:cubicBezTo>
                    <a:pt x="2184" y="1"/>
                    <a:pt x="1448" y="489"/>
                    <a:pt x="1015" y="1454"/>
                  </a:cubicBezTo>
                  <a:cubicBezTo>
                    <a:pt x="675" y="2214"/>
                    <a:pt x="511" y="3263"/>
                    <a:pt x="500" y="4757"/>
                  </a:cubicBezTo>
                  <a:cubicBezTo>
                    <a:pt x="498" y="4945"/>
                    <a:pt x="608" y="5117"/>
                    <a:pt x="780" y="5197"/>
                  </a:cubicBezTo>
                  <a:cubicBezTo>
                    <a:pt x="1077" y="5336"/>
                    <a:pt x="1427" y="5449"/>
                    <a:pt x="1809" y="5528"/>
                  </a:cubicBezTo>
                  <a:lnTo>
                    <a:pt x="303" y="6156"/>
                  </a:lnTo>
                  <a:cubicBezTo>
                    <a:pt x="118" y="6232"/>
                    <a:pt x="0" y="6411"/>
                    <a:pt x="0" y="6609"/>
                  </a:cubicBezTo>
                  <a:cubicBezTo>
                    <a:pt x="0" y="6881"/>
                    <a:pt x="220" y="7101"/>
                    <a:pt x="492" y="7101"/>
                  </a:cubicBezTo>
                  <a:lnTo>
                    <a:pt x="5920" y="7101"/>
                  </a:lnTo>
                  <a:cubicBezTo>
                    <a:pt x="6190" y="7101"/>
                    <a:pt x="6412" y="6881"/>
                    <a:pt x="6412" y="6609"/>
                  </a:cubicBezTo>
                  <a:cubicBezTo>
                    <a:pt x="6409" y="6411"/>
                    <a:pt x="6289" y="6232"/>
                    <a:pt x="6107" y="6156"/>
                  </a:cubicBezTo>
                  <a:lnTo>
                    <a:pt x="4600" y="5528"/>
                  </a:lnTo>
                  <a:cubicBezTo>
                    <a:pt x="4981" y="5449"/>
                    <a:pt x="5332" y="5336"/>
                    <a:pt x="5629" y="5197"/>
                  </a:cubicBezTo>
                  <a:cubicBezTo>
                    <a:pt x="5800" y="5117"/>
                    <a:pt x="5908" y="4943"/>
                    <a:pt x="5908" y="4757"/>
                  </a:cubicBezTo>
                  <a:cubicBezTo>
                    <a:pt x="5898" y="3263"/>
                    <a:pt x="5733" y="2214"/>
                    <a:pt x="5393" y="1454"/>
                  </a:cubicBezTo>
                  <a:cubicBezTo>
                    <a:pt x="4962" y="489"/>
                    <a:pt x="4224" y="1"/>
                    <a:pt x="3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3"/>
            <p:cNvSpPr/>
            <p:nvPr/>
          </p:nvSpPr>
          <p:spPr>
            <a:xfrm>
              <a:off x="3256368" y="3256266"/>
              <a:ext cx="371787" cy="272437"/>
            </a:xfrm>
            <a:custGeom>
              <a:rect b="b" l="l" r="r" t="t"/>
              <a:pathLst>
                <a:path extrusionOk="0" h="10094" w="13775">
                  <a:moveTo>
                    <a:pt x="12638" y="430"/>
                  </a:moveTo>
                  <a:cubicBezTo>
                    <a:pt x="13026" y="430"/>
                    <a:pt x="13342" y="747"/>
                    <a:pt x="13342" y="1135"/>
                  </a:cubicBezTo>
                  <a:lnTo>
                    <a:pt x="13342" y="8955"/>
                  </a:lnTo>
                  <a:cubicBezTo>
                    <a:pt x="13342" y="9344"/>
                    <a:pt x="13025" y="9658"/>
                    <a:pt x="12638" y="9658"/>
                  </a:cubicBezTo>
                  <a:lnTo>
                    <a:pt x="1137" y="9658"/>
                  </a:lnTo>
                  <a:cubicBezTo>
                    <a:pt x="749" y="9658"/>
                    <a:pt x="433" y="9343"/>
                    <a:pt x="433" y="8955"/>
                  </a:cubicBezTo>
                  <a:lnTo>
                    <a:pt x="433" y="1135"/>
                  </a:lnTo>
                  <a:cubicBezTo>
                    <a:pt x="433" y="746"/>
                    <a:pt x="750" y="430"/>
                    <a:pt x="1137" y="430"/>
                  </a:cubicBezTo>
                  <a:close/>
                  <a:moveTo>
                    <a:pt x="1137" y="0"/>
                  </a:moveTo>
                  <a:cubicBezTo>
                    <a:pt x="512" y="0"/>
                    <a:pt x="1" y="510"/>
                    <a:pt x="1" y="1137"/>
                  </a:cubicBezTo>
                  <a:lnTo>
                    <a:pt x="1" y="8958"/>
                  </a:lnTo>
                  <a:cubicBezTo>
                    <a:pt x="1" y="9583"/>
                    <a:pt x="512" y="10094"/>
                    <a:pt x="1137" y="10094"/>
                  </a:cubicBezTo>
                  <a:lnTo>
                    <a:pt x="12638" y="10094"/>
                  </a:lnTo>
                  <a:cubicBezTo>
                    <a:pt x="13264" y="10094"/>
                    <a:pt x="13775" y="9583"/>
                    <a:pt x="13775" y="8958"/>
                  </a:cubicBezTo>
                  <a:lnTo>
                    <a:pt x="13775" y="1137"/>
                  </a:lnTo>
                  <a:cubicBezTo>
                    <a:pt x="13775" y="510"/>
                    <a:pt x="13264" y="0"/>
                    <a:pt x="12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3"/>
            <p:cNvSpPr/>
            <p:nvPr/>
          </p:nvSpPr>
          <p:spPr>
            <a:xfrm>
              <a:off x="3287514" y="3473536"/>
              <a:ext cx="309575" cy="36463"/>
            </a:xfrm>
            <a:custGeom>
              <a:rect b="b" l="l" r="r" t="t"/>
              <a:pathLst>
                <a:path extrusionOk="0" h="1351" w="11470">
                  <a:moveTo>
                    <a:pt x="2055" y="432"/>
                  </a:moveTo>
                  <a:cubicBezTo>
                    <a:pt x="2188" y="432"/>
                    <a:pt x="2298" y="542"/>
                    <a:pt x="2298" y="676"/>
                  </a:cubicBezTo>
                  <a:cubicBezTo>
                    <a:pt x="2298" y="809"/>
                    <a:pt x="2188" y="919"/>
                    <a:pt x="2055" y="919"/>
                  </a:cubicBezTo>
                  <a:cubicBezTo>
                    <a:pt x="1921" y="919"/>
                    <a:pt x="1811" y="811"/>
                    <a:pt x="1811" y="676"/>
                  </a:cubicBezTo>
                  <a:cubicBezTo>
                    <a:pt x="1811" y="542"/>
                    <a:pt x="1921" y="432"/>
                    <a:pt x="2055" y="432"/>
                  </a:cubicBezTo>
                  <a:close/>
                  <a:moveTo>
                    <a:pt x="2055" y="0"/>
                  </a:moveTo>
                  <a:cubicBezTo>
                    <a:pt x="1759" y="0"/>
                    <a:pt x="1505" y="194"/>
                    <a:pt x="1414" y="461"/>
                  </a:cubicBezTo>
                  <a:lnTo>
                    <a:pt x="214" y="461"/>
                  </a:lnTo>
                  <a:cubicBezTo>
                    <a:pt x="96" y="461"/>
                    <a:pt x="0" y="556"/>
                    <a:pt x="0" y="675"/>
                  </a:cubicBezTo>
                  <a:cubicBezTo>
                    <a:pt x="0" y="795"/>
                    <a:pt x="96" y="890"/>
                    <a:pt x="214" y="890"/>
                  </a:cubicBezTo>
                  <a:lnTo>
                    <a:pt x="1414" y="890"/>
                  </a:lnTo>
                  <a:cubicBezTo>
                    <a:pt x="1505" y="1158"/>
                    <a:pt x="1759" y="1351"/>
                    <a:pt x="2055" y="1351"/>
                  </a:cubicBezTo>
                  <a:cubicBezTo>
                    <a:pt x="2352" y="1351"/>
                    <a:pt x="2605" y="1157"/>
                    <a:pt x="2695" y="890"/>
                  </a:cubicBezTo>
                  <a:lnTo>
                    <a:pt x="11254" y="890"/>
                  </a:lnTo>
                  <a:cubicBezTo>
                    <a:pt x="11373" y="890"/>
                    <a:pt x="11470" y="795"/>
                    <a:pt x="11470" y="675"/>
                  </a:cubicBezTo>
                  <a:cubicBezTo>
                    <a:pt x="11470" y="556"/>
                    <a:pt x="11373" y="461"/>
                    <a:pt x="11254" y="461"/>
                  </a:cubicBezTo>
                  <a:lnTo>
                    <a:pt x="2695" y="461"/>
                  </a:lnTo>
                  <a:cubicBezTo>
                    <a:pt x="2605" y="193"/>
                    <a:pt x="2352"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3"/>
            <p:cNvSpPr/>
            <p:nvPr/>
          </p:nvSpPr>
          <p:spPr>
            <a:xfrm>
              <a:off x="3310429" y="3312135"/>
              <a:ext cx="75626" cy="92279"/>
            </a:xfrm>
            <a:custGeom>
              <a:rect b="b" l="l" r="r" t="t"/>
              <a:pathLst>
                <a:path extrusionOk="0" h="3419" w="2802">
                  <a:moveTo>
                    <a:pt x="1439" y="433"/>
                  </a:moveTo>
                  <a:cubicBezTo>
                    <a:pt x="1652" y="433"/>
                    <a:pt x="1858" y="505"/>
                    <a:pt x="2026" y="643"/>
                  </a:cubicBezTo>
                  <a:cubicBezTo>
                    <a:pt x="2244" y="821"/>
                    <a:pt x="2371" y="1086"/>
                    <a:pt x="2371" y="1368"/>
                  </a:cubicBezTo>
                  <a:cubicBezTo>
                    <a:pt x="2369" y="1672"/>
                    <a:pt x="2219" y="1960"/>
                    <a:pt x="1966" y="2133"/>
                  </a:cubicBezTo>
                  <a:cubicBezTo>
                    <a:pt x="1787" y="2258"/>
                    <a:pt x="1680" y="2456"/>
                    <a:pt x="1680" y="2669"/>
                  </a:cubicBezTo>
                  <a:lnTo>
                    <a:pt x="1680" y="2746"/>
                  </a:lnTo>
                  <a:cubicBezTo>
                    <a:pt x="1680" y="2753"/>
                    <a:pt x="1672" y="2760"/>
                    <a:pt x="1665" y="2760"/>
                  </a:cubicBezTo>
                  <a:lnTo>
                    <a:pt x="1206" y="2760"/>
                  </a:lnTo>
                  <a:cubicBezTo>
                    <a:pt x="1199" y="2760"/>
                    <a:pt x="1192" y="2753"/>
                    <a:pt x="1192" y="2746"/>
                  </a:cubicBezTo>
                  <a:lnTo>
                    <a:pt x="1192" y="2670"/>
                  </a:lnTo>
                  <a:cubicBezTo>
                    <a:pt x="1192" y="2456"/>
                    <a:pt x="1085" y="2261"/>
                    <a:pt x="900" y="2131"/>
                  </a:cubicBezTo>
                  <a:cubicBezTo>
                    <a:pt x="601" y="1921"/>
                    <a:pt x="454" y="1565"/>
                    <a:pt x="516" y="1200"/>
                  </a:cubicBezTo>
                  <a:cubicBezTo>
                    <a:pt x="580" y="835"/>
                    <a:pt x="873" y="528"/>
                    <a:pt x="1232" y="455"/>
                  </a:cubicBezTo>
                  <a:cubicBezTo>
                    <a:pt x="1302" y="440"/>
                    <a:pt x="1370" y="433"/>
                    <a:pt x="1439" y="433"/>
                  </a:cubicBezTo>
                  <a:close/>
                  <a:moveTo>
                    <a:pt x="1433" y="1"/>
                  </a:moveTo>
                  <a:cubicBezTo>
                    <a:pt x="1337" y="1"/>
                    <a:pt x="1240" y="11"/>
                    <a:pt x="1144" y="31"/>
                  </a:cubicBezTo>
                  <a:cubicBezTo>
                    <a:pt x="607" y="143"/>
                    <a:pt x="186" y="582"/>
                    <a:pt x="92" y="1125"/>
                  </a:cubicBezTo>
                  <a:cubicBezTo>
                    <a:pt x="1" y="1656"/>
                    <a:pt x="215" y="2174"/>
                    <a:pt x="652" y="2482"/>
                  </a:cubicBezTo>
                  <a:cubicBezTo>
                    <a:pt x="721" y="2531"/>
                    <a:pt x="761" y="2598"/>
                    <a:pt x="761" y="2669"/>
                  </a:cubicBezTo>
                  <a:lnTo>
                    <a:pt x="761" y="2744"/>
                  </a:lnTo>
                  <a:cubicBezTo>
                    <a:pt x="761" y="2990"/>
                    <a:pt x="960" y="3190"/>
                    <a:pt x="1206" y="3190"/>
                  </a:cubicBezTo>
                  <a:lnTo>
                    <a:pt x="1221" y="3190"/>
                  </a:lnTo>
                  <a:lnTo>
                    <a:pt x="1221" y="3204"/>
                  </a:lnTo>
                  <a:cubicBezTo>
                    <a:pt x="1221" y="3323"/>
                    <a:pt x="1316" y="3419"/>
                    <a:pt x="1435" y="3419"/>
                  </a:cubicBezTo>
                  <a:cubicBezTo>
                    <a:pt x="1555" y="3419"/>
                    <a:pt x="1651" y="3323"/>
                    <a:pt x="1651" y="3204"/>
                  </a:cubicBezTo>
                  <a:lnTo>
                    <a:pt x="1651" y="3190"/>
                  </a:lnTo>
                  <a:lnTo>
                    <a:pt x="1665" y="3190"/>
                  </a:lnTo>
                  <a:cubicBezTo>
                    <a:pt x="1911" y="3190"/>
                    <a:pt x="2111" y="2990"/>
                    <a:pt x="2111" y="2744"/>
                  </a:cubicBezTo>
                  <a:lnTo>
                    <a:pt x="2111" y="2666"/>
                  </a:lnTo>
                  <a:cubicBezTo>
                    <a:pt x="2111" y="2597"/>
                    <a:pt x="2147" y="2531"/>
                    <a:pt x="2212" y="2485"/>
                  </a:cubicBezTo>
                  <a:cubicBezTo>
                    <a:pt x="2581" y="2230"/>
                    <a:pt x="2801" y="1811"/>
                    <a:pt x="2801" y="1363"/>
                  </a:cubicBezTo>
                  <a:cubicBezTo>
                    <a:pt x="2801" y="954"/>
                    <a:pt x="2617" y="566"/>
                    <a:pt x="2296" y="305"/>
                  </a:cubicBezTo>
                  <a:cubicBezTo>
                    <a:pt x="2051" y="106"/>
                    <a:pt x="1747" y="1"/>
                    <a:pt x="1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3"/>
            <p:cNvSpPr/>
            <p:nvPr/>
          </p:nvSpPr>
          <p:spPr>
            <a:xfrm>
              <a:off x="3287433" y="3287332"/>
              <a:ext cx="142318" cy="142048"/>
            </a:xfrm>
            <a:custGeom>
              <a:rect b="b" l="l" r="r" t="t"/>
              <a:pathLst>
                <a:path extrusionOk="0" h="5263" w="5273">
                  <a:moveTo>
                    <a:pt x="3668" y="430"/>
                  </a:moveTo>
                  <a:cubicBezTo>
                    <a:pt x="3930" y="430"/>
                    <a:pt x="4142" y="644"/>
                    <a:pt x="4142" y="905"/>
                  </a:cubicBezTo>
                  <a:lnTo>
                    <a:pt x="4142" y="2974"/>
                  </a:lnTo>
                  <a:cubicBezTo>
                    <a:pt x="4142" y="3013"/>
                    <a:pt x="4153" y="3051"/>
                    <a:pt x="4173" y="3084"/>
                  </a:cubicBezTo>
                  <a:lnTo>
                    <a:pt x="4666" y="3908"/>
                  </a:lnTo>
                  <a:lnTo>
                    <a:pt x="4357" y="3908"/>
                  </a:lnTo>
                  <a:lnTo>
                    <a:pt x="4357" y="3909"/>
                  </a:lnTo>
                  <a:cubicBezTo>
                    <a:pt x="4238" y="3909"/>
                    <a:pt x="4142" y="4005"/>
                    <a:pt x="4142" y="4125"/>
                  </a:cubicBezTo>
                  <a:lnTo>
                    <a:pt x="4142" y="4354"/>
                  </a:lnTo>
                  <a:cubicBezTo>
                    <a:pt x="4142" y="4617"/>
                    <a:pt x="3928" y="4828"/>
                    <a:pt x="3668" y="4828"/>
                  </a:cubicBezTo>
                  <a:lnTo>
                    <a:pt x="908" y="4828"/>
                  </a:lnTo>
                  <a:cubicBezTo>
                    <a:pt x="644" y="4828"/>
                    <a:pt x="433" y="4614"/>
                    <a:pt x="433" y="4354"/>
                  </a:cubicBezTo>
                  <a:lnTo>
                    <a:pt x="433" y="905"/>
                  </a:lnTo>
                  <a:cubicBezTo>
                    <a:pt x="433" y="641"/>
                    <a:pt x="647" y="430"/>
                    <a:pt x="908" y="430"/>
                  </a:cubicBezTo>
                  <a:close/>
                  <a:moveTo>
                    <a:pt x="908" y="0"/>
                  </a:moveTo>
                  <a:cubicBezTo>
                    <a:pt x="407" y="0"/>
                    <a:pt x="0" y="407"/>
                    <a:pt x="0" y="906"/>
                  </a:cubicBezTo>
                  <a:lnTo>
                    <a:pt x="0" y="4356"/>
                  </a:lnTo>
                  <a:cubicBezTo>
                    <a:pt x="0" y="4856"/>
                    <a:pt x="407" y="5262"/>
                    <a:pt x="908" y="5262"/>
                  </a:cubicBezTo>
                  <a:lnTo>
                    <a:pt x="3668" y="5262"/>
                  </a:lnTo>
                  <a:cubicBezTo>
                    <a:pt x="4167" y="5262"/>
                    <a:pt x="4574" y="4856"/>
                    <a:pt x="4574" y="4356"/>
                  </a:cubicBezTo>
                  <a:lnTo>
                    <a:pt x="4574" y="4342"/>
                  </a:lnTo>
                  <a:lnTo>
                    <a:pt x="5048" y="4342"/>
                  </a:lnTo>
                  <a:cubicBezTo>
                    <a:pt x="5127" y="4342"/>
                    <a:pt x="5199" y="4300"/>
                    <a:pt x="5237" y="4233"/>
                  </a:cubicBezTo>
                  <a:cubicBezTo>
                    <a:pt x="5273" y="4163"/>
                    <a:pt x="5273" y="4081"/>
                    <a:pt x="5232" y="4015"/>
                  </a:cubicBezTo>
                  <a:lnTo>
                    <a:pt x="4574" y="2916"/>
                  </a:lnTo>
                  <a:lnTo>
                    <a:pt x="4574" y="906"/>
                  </a:lnTo>
                  <a:cubicBezTo>
                    <a:pt x="4574" y="407"/>
                    <a:pt x="4167" y="0"/>
                    <a:pt x="36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3"/>
            <p:cNvSpPr/>
            <p:nvPr/>
          </p:nvSpPr>
          <p:spPr>
            <a:xfrm>
              <a:off x="3343357" y="3330759"/>
              <a:ext cx="11633" cy="24048"/>
            </a:xfrm>
            <a:custGeom>
              <a:rect b="b" l="l" r="r" t="t"/>
              <a:pathLst>
                <a:path extrusionOk="0" h="891" w="431">
                  <a:moveTo>
                    <a:pt x="215" y="0"/>
                  </a:moveTo>
                  <a:cubicBezTo>
                    <a:pt x="96" y="0"/>
                    <a:pt x="1" y="97"/>
                    <a:pt x="1" y="216"/>
                  </a:cubicBezTo>
                  <a:lnTo>
                    <a:pt x="1" y="675"/>
                  </a:lnTo>
                  <a:cubicBezTo>
                    <a:pt x="1" y="795"/>
                    <a:pt x="96" y="891"/>
                    <a:pt x="215" y="891"/>
                  </a:cubicBezTo>
                  <a:cubicBezTo>
                    <a:pt x="335" y="891"/>
                    <a:pt x="431" y="795"/>
                    <a:pt x="431" y="675"/>
                  </a:cubicBezTo>
                  <a:lnTo>
                    <a:pt x="431" y="216"/>
                  </a:lnTo>
                  <a:cubicBezTo>
                    <a:pt x="431" y="96"/>
                    <a:pt x="3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3"/>
            <p:cNvSpPr/>
            <p:nvPr/>
          </p:nvSpPr>
          <p:spPr>
            <a:xfrm>
              <a:off x="3343357" y="3361770"/>
              <a:ext cx="11687" cy="11633"/>
            </a:xfrm>
            <a:custGeom>
              <a:rect b="b" l="l" r="r" t="t"/>
              <a:pathLst>
                <a:path extrusionOk="0" h="431" w="433">
                  <a:moveTo>
                    <a:pt x="215" y="1"/>
                  </a:moveTo>
                  <a:cubicBezTo>
                    <a:pt x="96" y="1"/>
                    <a:pt x="1" y="96"/>
                    <a:pt x="1" y="216"/>
                  </a:cubicBezTo>
                  <a:cubicBezTo>
                    <a:pt x="1" y="335"/>
                    <a:pt x="98" y="430"/>
                    <a:pt x="218" y="430"/>
                  </a:cubicBezTo>
                  <a:cubicBezTo>
                    <a:pt x="337" y="430"/>
                    <a:pt x="432" y="335"/>
                    <a:pt x="432" y="216"/>
                  </a:cubicBezTo>
                  <a:cubicBezTo>
                    <a:pt x="432" y="99"/>
                    <a:pt x="337"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3"/>
          <p:cNvGrpSpPr/>
          <p:nvPr/>
        </p:nvGrpSpPr>
        <p:grpSpPr>
          <a:xfrm>
            <a:off x="6967790" y="2093915"/>
            <a:ext cx="371625" cy="340587"/>
            <a:chOff x="6967790" y="2093915"/>
            <a:chExt cx="371625" cy="340587"/>
          </a:xfrm>
        </p:grpSpPr>
        <p:sp>
          <p:nvSpPr>
            <p:cNvPr id="5295" name="Google Shape;5295;p43"/>
            <p:cNvSpPr/>
            <p:nvPr/>
          </p:nvSpPr>
          <p:spPr>
            <a:xfrm>
              <a:off x="6967790" y="2093915"/>
              <a:ext cx="371625" cy="340587"/>
            </a:xfrm>
            <a:custGeom>
              <a:rect b="b" l="l" r="r" t="t"/>
              <a:pathLst>
                <a:path extrusionOk="0" h="12619" w="13769">
                  <a:moveTo>
                    <a:pt x="1147" y="892"/>
                  </a:moveTo>
                  <a:lnTo>
                    <a:pt x="1147" y="1610"/>
                  </a:lnTo>
                  <a:lnTo>
                    <a:pt x="429" y="1610"/>
                  </a:lnTo>
                  <a:lnTo>
                    <a:pt x="429" y="1137"/>
                  </a:lnTo>
                  <a:cubicBezTo>
                    <a:pt x="429" y="1002"/>
                    <a:pt x="539" y="892"/>
                    <a:pt x="673" y="892"/>
                  </a:cubicBezTo>
                  <a:close/>
                  <a:moveTo>
                    <a:pt x="6667" y="892"/>
                  </a:moveTo>
                  <a:lnTo>
                    <a:pt x="6667" y="1610"/>
                  </a:lnTo>
                  <a:lnTo>
                    <a:pt x="1578" y="1610"/>
                  </a:lnTo>
                  <a:lnTo>
                    <a:pt x="1578" y="892"/>
                  </a:lnTo>
                  <a:close/>
                  <a:moveTo>
                    <a:pt x="9887" y="892"/>
                  </a:moveTo>
                  <a:lnTo>
                    <a:pt x="9887" y="1610"/>
                  </a:lnTo>
                  <a:lnTo>
                    <a:pt x="7099" y="1610"/>
                  </a:lnTo>
                  <a:lnTo>
                    <a:pt x="7099" y="892"/>
                  </a:lnTo>
                  <a:close/>
                  <a:moveTo>
                    <a:pt x="11037" y="892"/>
                  </a:moveTo>
                  <a:lnTo>
                    <a:pt x="11037" y="1610"/>
                  </a:lnTo>
                  <a:lnTo>
                    <a:pt x="10320" y="1610"/>
                  </a:lnTo>
                  <a:lnTo>
                    <a:pt x="10320" y="892"/>
                  </a:lnTo>
                  <a:close/>
                  <a:moveTo>
                    <a:pt x="12187" y="892"/>
                  </a:moveTo>
                  <a:lnTo>
                    <a:pt x="12187" y="1610"/>
                  </a:lnTo>
                  <a:lnTo>
                    <a:pt x="11467" y="1610"/>
                  </a:lnTo>
                  <a:lnTo>
                    <a:pt x="11467" y="892"/>
                  </a:lnTo>
                  <a:close/>
                  <a:moveTo>
                    <a:pt x="13093" y="892"/>
                  </a:moveTo>
                  <a:cubicBezTo>
                    <a:pt x="13226" y="892"/>
                    <a:pt x="13337" y="1002"/>
                    <a:pt x="13337" y="1137"/>
                  </a:cubicBezTo>
                  <a:lnTo>
                    <a:pt x="13337" y="1610"/>
                  </a:lnTo>
                  <a:lnTo>
                    <a:pt x="12618" y="1610"/>
                  </a:lnTo>
                  <a:lnTo>
                    <a:pt x="12618" y="892"/>
                  </a:lnTo>
                  <a:close/>
                  <a:moveTo>
                    <a:pt x="6315" y="3651"/>
                  </a:moveTo>
                  <a:lnTo>
                    <a:pt x="4904" y="4904"/>
                  </a:lnTo>
                  <a:lnTo>
                    <a:pt x="4433" y="3651"/>
                  </a:lnTo>
                  <a:close/>
                  <a:moveTo>
                    <a:pt x="4038" y="3824"/>
                  </a:moveTo>
                  <a:lnTo>
                    <a:pt x="4501" y="5060"/>
                  </a:lnTo>
                  <a:lnTo>
                    <a:pt x="2802" y="5060"/>
                  </a:lnTo>
                  <a:lnTo>
                    <a:pt x="4038" y="3824"/>
                  </a:lnTo>
                  <a:close/>
                  <a:moveTo>
                    <a:pt x="6667" y="3917"/>
                  </a:moveTo>
                  <a:lnTo>
                    <a:pt x="6667" y="5060"/>
                  </a:lnTo>
                  <a:lnTo>
                    <a:pt x="5378" y="5060"/>
                  </a:lnTo>
                  <a:lnTo>
                    <a:pt x="6667" y="3917"/>
                  </a:lnTo>
                  <a:close/>
                  <a:moveTo>
                    <a:pt x="6667" y="5490"/>
                  </a:moveTo>
                  <a:lnTo>
                    <a:pt x="6667" y="9606"/>
                  </a:lnTo>
                  <a:lnTo>
                    <a:pt x="5124" y="5490"/>
                  </a:lnTo>
                  <a:close/>
                  <a:moveTo>
                    <a:pt x="4663" y="5490"/>
                  </a:moveTo>
                  <a:lnTo>
                    <a:pt x="6234" y="9680"/>
                  </a:lnTo>
                  <a:lnTo>
                    <a:pt x="2743" y="5490"/>
                  </a:lnTo>
                  <a:close/>
                  <a:moveTo>
                    <a:pt x="6668" y="2043"/>
                  </a:moveTo>
                  <a:lnTo>
                    <a:pt x="6668" y="3221"/>
                  </a:lnTo>
                  <a:lnTo>
                    <a:pt x="4122" y="3221"/>
                  </a:lnTo>
                  <a:cubicBezTo>
                    <a:pt x="4064" y="3221"/>
                    <a:pt x="4011" y="3244"/>
                    <a:pt x="3970" y="3283"/>
                  </a:cubicBezTo>
                  <a:lnTo>
                    <a:pt x="2131" y="5123"/>
                  </a:lnTo>
                  <a:cubicBezTo>
                    <a:pt x="2051" y="5204"/>
                    <a:pt x="2045" y="5328"/>
                    <a:pt x="2118" y="5415"/>
                  </a:cubicBezTo>
                  <a:lnTo>
                    <a:pt x="6668" y="10874"/>
                  </a:lnTo>
                  <a:lnTo>
                    <a:pt x="6668" y="11731"/>
                  </a:lnTo>
                  <a:lnTo>
                    <a:pt x="675" y="11731"/>
                  </a:lnTo>
                  <a:cubicBezTo>
                    <a:pt x="540" y="11731"/>
                    <a:pt x="430" y="11620"/>
                    <a:pt x="430" y="11486"/>
                  </a:cubicBezTo>
                  <a:lnTo>
                    <a:pt x="430" y="2043"/>
                  </a:lnTo>
                  <a:close/>
                  <a:moveTo>
                    <a:pt x="13337" y="2043"/>
                  </a:moveTo>
                  <a:lnTo>
                    <a:pt x="13337" y="11486"/>
                  </a:lnTo>
                  <a:cubicBezTo>
                    <a:pt x="13337" y="11620"/>
                    <a:pt x="13226" y="11731"/>
                    <a:pt x="13093" y="11731"/>
                  </a:cubicBezTo>
                  <a:lnTo>
                    <a:pt x="7099" y="11731"/>
                  </a:lnTo>
                  <a:lnTo>
                    <a:pt x="7099" y="2043"/>
                  </a:lnTo>
                  <a:close/>
                  <a:moveTo>
                    <a:pt x="6884" y="1"/>
                  </a:moveTo>
                  <a:cubicBezTo>
                    <a:pt x="6763" y="1"/>
                    <a:pt x="6668" y="96"/>
                    <a:pt x="6668" y="215"/>
                  </a:cubicBezTo>
                  <a:lnTo>
                    <a:pt x="6668" y="460"/>
                  </a:lnTo>
                  <a:lnTo>
                    <a:pt x="675" y="460"/>
                  </a:lnTo>
                  <a:cubicBezTo>
                    <a:pt x="301" y="460"/>
                    <a:pt x="0" y="763"/>
                    <a:pt x="0" y="1134"/>
                  </a:cubicBezTo>
                  <a:lnTo>
                    <a:pt x="0" y="11485"/>
                  </a:lnTo>
                  <a:cubicBezTo>
                    <a:pt x="0" y="11857"/>
                    <a:pt x="304" y="12159"/>
                    <a:pt x="675" y="12159"/>
                  </a:cubicBezTo>
                  <a:lnTo>
                    <a:pt x="6668" y="12159"/>
                  </a:lnTo>
                  <a:lnTo>
                    <a:pt x="6668" y="12404"/>
                  </a:lnTo>
                  <a:cubicBezTo>
                    <a:pt x="6668" y="12523"/>
                    <a:pt x="6763" y="12618"/>
                    <a:pt x="6884" y="12618"/>
                  </a:cubicBezTo>
                  <a:cubicBezTo>
                    <a:pt x="7002" y="12618"/>
                    <a:pt x="7099" y="12523"/>
                    <a:pt x="7099" y="12404"/>
                  </a:cubicBezTo>
                  <a:lnTo>
                    <a:pt x="7099" y="12159"/>
                  </a:lnTo>
                  <a:lnTo>
                    <a:pt x="13093" y="12159"/>
                  </a:lnTo>
                  <a:cubicBezTo>
                    <a:pt x="13464" y="12159"/>
                    <a:pt x="13767" y="11856"/>
                    <a:pt x="13767" y="11485"/>
                  </a:cubicBezTo>
                  <a:lnTo>
                    <a:pt x="13767" y="1134"/>
                  </a:lnTo>
                  <a:cubicBezTo>
                    <a:pt x="13768" y="763"/>
                    <a:pt x="13464" y="460"/>
                    <a:pt x="13093" y="460"/>
                  </a:cubicBezTo>
                  <a:lnTo>
                    <a:pt x="7099" y="460"/>
                  </a:lnTo>
                  <a:lnTo>
                    <a:pt x="7099" y="215"/>
                  </a:lnTo>
                  <a:cubicBezTo>
                    <a:pt x="7099" y="96"/>
                    <a:pt x="7002" y="1"/>
                    <a:pt x="6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3"/>
            <p:cNvSpPr/>
            <p:nvPr/>
          </p:nvSpPr>
          <p:spPr>
            <a:xfrm>
              <a:off x="7178798" y="2187003"/>
              <a:ext cx="24048" cy="11660"/>
            </a:xfrm>
            <a:custGeom>
              <a:rect b="b" l="l" r="r" t="t"/>
              <a:pathLst>
                <a:path extrusionOk="0" h="432" w="891">
                  <a:moveTo>
                    <a:pt x="216" y="1"/>
                  </a:moveTo>
                  <a:cubicBezTo>
                    <a:pt x="96" y="1"/>
                    <a:pt x="1" y="98"/>
                    <a:pt x="1" y="216"/>
                  </a:cubicBezTo>
                  <a:cubicBezTo>
                    <a:pt x="1" y="335"/>
                    <a:pt x="96" y="432"/>
                    <a:pt x="216" y="432"/>
                  </a:cubicBezTo>
                  <a:lnTo>
                    <a:pt x="675" y="432"/>
                  </a:lnTo>
                  <a:cubicBezTo>
                    <a:pt x="795" y="432"/>
                    <a:pt x="891" y="335"/>
                    <a:pt x="891" y="216"/>
                  </a:cubicBezTo>
                  <a:cubicBezTo>
                    <a:pt x="891" y="98"/>
                    <a:pt x="794"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3"/>
            <p:cNvSpPr/>
            <p:nvPr/>
          </p:nvSpPr>
          <p:spPr>
            <a:xfrm>
              <a:off x="7178798" y="2236692"/>
              <a:ext cx="24048" cy="11633"/>
            </a:xfrm>
            <a:custGeom>
              <a:rect b="b" l="l" r="r" t="t"/>
              <a:pathLst>
                <a:path extrusionOk="0" h="431" w="891">
                  <a:moveTo>
                    <a:pt x="216" y="1"/>
                  </a:moveTo>
                  <a:cubicBezTo>
                    <a:pt x="96" y="1"/>
                    <a:pt x="1" y="96"/>
                    <a:pt x="1" y="215"/>
                  </a:cubicBezTo>
                  <a:cubicBezTo>
                    <a:pt x="1" y="335"/>
                    <a:pt x="96" y="430"/>
                    <a:pt x="216" y="430"/>
                  </a:cubicBezTo>
                  <a:lnTo>
                    <a:pt x="675" y="430"/>
                  </a:lnTo>
                  <a:cubicBezTo>
                    <a:pt x="795" y="430"/>
                    <a:pt x="891" y="335"/>
                    <a:pt x="891" y="215"/>
                  </a:cubicBezTo>
                  <a:cubicBezTo>
                    <a:pt x="891" y="96"/>
                    <a:pt x="794"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3"/>
            <p:cNvSpPr/>
            <p:nvPr/>
          </p:nvSpPr>
          <p:spPr>
            <a:xfrm>
              <a:off x="7197394" y="2211807"/>
              <a:ext cx="24048" cy="11660"/>
            </a:xfrm>
            <a:custGeom>
              <a:rect b="b" l="l" r="r" t="t"/>
              <a:pathLst>
                <a:path extrusionOk="0" h="432" w="891">
                  <a:moveTo>
                    <a:pt x="216" y="1"/>
                  </a:moveTo>
                  <a:cubicBezTo>
                    <a:pt x="97" y="1"/>
                    <a:pt x="0" y="98"/>
                    <a:pt x="0" y="216"/>
                  </a:cubicBezTo>
                  <a:cubicBezTo>
                    <a:pt x="0" y="336"/>
                    <a:pt x="97" y="432"/>
                    <a:pt x="216" y="432"/>
                  </a:cubicBezTo>
                  <a:lnTo>
                    <a:pt x="676" y="432"/>
                  </a:lnTo>
                  <a:cubicBezTo>
                    <a:pt x="795" y="432"/>
                    <a:pt x="891" y="336"/>
                    <a:pt x="891" y="216"/>
                  </a:cubicBezTo>
                  <a:cubicBezTo>
                    <a:pt x="891" y="98"/>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3"/>
            <p:cNvSpPr/>
            <p:nvPr/>
          </p:nvSpPr>
          <p:spPr>
            <a:xfrm>
              <a:off x="7216017" y="2187003"/>
              <a:ext cx="92333" cy="11660"/>
            </a:xfrm>
            <a:custGeom>
              <a:rect b="b" l="l" r="r" t="t"/>
              <a:pathLst>
                <a:path extrusionOk="0" h="432" w="3421">
                  <a:moveTo>
                    <a:pt x="215" y="1"/>
                  </a:moveTo>
                  <a:cubicBezTo>
                    <a:pt x="96" y="1"/>
                    <a:pt x="1" y="98"/>
                    <a:pt x="1" y="216"/>
                  </a:cubicBezTo>
                  <a:cubicBezTo>
                    <a:pt x="1" y="335"/>
                    <a:pt x="96" y="432"/>
                    <a:pt x="215" y="432"/>
                  </a:cubicBezTo>
                  <a:lnTo>
                    <a:pt x="3207" y="432"/>
                  </a:lnTo>
                  <a:cubicBezTo>
                    <a:pt x="3325" y="432"/>
                    <a:pt x="3421" y="335"/>
                    <a:pt x="3421" y="216"/>
                  </a:cubicBezTo>
                  <a:cubicBezTo>
                    <a:pt x="3421" y="98"/>
                    <a:pt x="3325" y="1"/>
                    <a:pt x="3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3"/>
            <p:cNvSpPr/>
            <p:nvPr/>
          </p:nvSpPr>
          <p:spPr>
            <a:xfrm>
              <a:off x="7216017" y="2236692"/>
              <a:ext cx="92333" cy="11633"/>
            </a:xfrm>
            <a:custGeom>
              <a:rect b="b" l="l" r="r" t="t"/>
              <a:pathLst>
                <a:path extrusionOk="0" h="431" w="3421">
                  <a:moveTo>
                    <a:pt x="215" y="1"/>
                  </a:moveTo>
                  <a:cubicBezTo>
                    <a:pt x="96" y="1"/>
                    <a:pt x="1" y="96"/>
                    <a:pt x="1" y="215"/>
                  </a:cubicBezTo>
                  <a:cubicBezTo>
                    <a:pt x="1" y="335"/>
                    <a:pt x="96" y="430"/>
                    <a:pt x="215" y="430"/>
                  </a:cubicBezTo>
                  <a:lnTo>
                    <a:pt x="3207" y="430"/>
                  </a:lnTo>
                  <a:cubicBezTo>
                    <a:pt x="3325" y="430"/>
                    <a:pt x="3421" y="335"/>
                    <a:pt x="3421" y="215"/>
                  </a:cubicBezTo>
                  <a:cubicBezTo>
                    <a:pt x="3421" y="96"/>
                    <a:pt x="3325" y="1"/>
                    <a:pt x="3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3"/>
            <p:cNvSpPr/>
            <p:nvPr/>
          </p:nvSpPr>
          <p:spPr>
            <a:xfrm>
              <a:off x="7234613" y="2211807"/>
              <a:ext cx="73710" cy="11660"/>
            </a:xfrm>
            <a:custGeom>
              <a:rect b="b" l="l" r="r" t="t"/>
              <a:pathLst>
                <a:path extrusionOk="0" h="432" w="2731">
                  <a:moveTo>
                    <a:pt x="216" y="1"/>
                  </a:moveTo>
                  <a:cubicBezTo>
                    <a:pt x="96" y="1"/>
                    <a:pt x="1" y="98"/>
                    <a:pt x="1" y="216"/>
                  </a:cubicBezTo>
                  <a:cubicBezTo>
                    <a:pt x="1" y="336"/>
                    <a:pt x="96" y="432"/>
                    <a:pt x="216" y="432"/>
                  </a:cubicBezTo>
                  <a:lnTo>
                    <a:pt x="2515" y="432"/>
                  </a:lnTo>
                  <a:cubicBezTo>
                    <a:pt x="2635" y="432"/>
                    <a:pt x="2730" y="336"/>
                    <a:pt x="2730" y="216"/>
                  </a:cubicBezTo>
                  <a:cubicBezTo>
                    <a:pt x="2730" y="98"/>
                    <a:pt x="2636" y="1"/>
                    <a:pt x="25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3"/>
            <p:cNvSpPr/>
            <p:nvPr/>
          </p:nvSpPr>
          <p:spPr>
            <a:xfrm>
              <a:off x="7197394" y="2261469"/>
              <a:ext cx="24048" cy="11660"/>
            </a:xfrm>
            <a:custGeom>
              <a:rect b="b" l="l" r="r" t="t"/>
              <a:pathLst>
                <a:path extrusionOk="0" h="432" w="891">
                  <a:moveTo>
                    <a:pt x="216" y="0"/>
                  </a:moveTo>
                  <a:cubicBezTo>
                    <a:pt x="97" y="0"/>
                    <a:pt x="0" y="97"/>
                    <a:pt x="0" y="216"/>
                  </a:cubicBezTo>
                  <a:cubicBezTo>
                    <a:pt x="0" y="336"/>
                    <a:pt x="97" y="431"/>
                    <a:pt x="216" y="431"/>
                  </a:cubicBezTo>
                  <a:lnTo>
                    <a:pt x="676" y="431"/>
                  </a:lnTo>
                  <a:cubicBezTo>
                    <a:pt x="795" y="431"/>
                    <a:pt x="891" y="336"/>
                    <a:pt x="891" y="216"/>
                  </a:cubicBezTo>
                  <a:cubicBezTo>
                    <a:pt x="891" y="97"/>
                    <a:pt x="795"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3"/>
            <p:cNvSpPr/>
            <p:nvPr/>
          </p:nvSpPr>
          <p:spPr>
            <a:xfrm>
              <a:off x="7234613" y="2261469"/>
              <a:ext cx="73710" cy="11660"/>
            </a:xfrm>
            <a:custGeom>
              <a:rect b="b" l="l" r="r" t="t"/>
              <a:pathLst>
                <a:path extrusionOk="0" h="432" w="2731">
                  <a:moveTo>
                    <a:pt x="216" y="0"/>
                  </a:moveTo>
                  <a:cubicBezTo>
                    <a:pt x="96" y="0"/>
                    <a:pt x="1" y="97"/>
                    <a:pt x="1" y="216"/>
                  </a:cubicBezTo>
                  <a:cubicBezTo>
                    <a:pt x="1" y="336"/>
                    <a:pt x="96" y="431"/>
                    <a:pt x="216" y="431"/>
                  </a:cubicBezTo>
                  <a:lnTo>
                    <a:pt x="2515" y="431"/>
                  </a:lnTo>
                  <a:cubicBezTo>
                    <a:pt x="2635" y="431"/>
                    <a:pt x="2730" y="336"/>
                    <a:pt x="2730" y="216"/>
                  </a:cubicBezTo>
                  <a:cubicBezTo>
                    <a:pt x="2730" y="97"/>
                    <a:pt x="2636" y="0"/>
                    <a:pt x="2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3"/>
            <p:cNvSpPr/>
            <p:nvPr/>
          </p:nvSpPr>
          <p:spPr>
            <a:xfrm>
              <a:off x="7178798" y="2286354"/>
              <a:ext cx="24048" cy="11606"/>
            </a:xfrm>
            <a:custGeom>
              <a:rect b="b" l="l" r="r" t="t"/>
              <a:pathLst>
                <a:path extrusionOk="0" h="430" w="891">
                  <a:moveTo>
                    <a:pt x="216" y="0"/>
                  </a:moveTo>
                  <a:cubicBezTo>
                    <a:pt x="96" y="0"/>
                    <a:pt x="1" y="96"/>
                    <a:pt x="1" y="216"/>
                  </a:cubicBezTo>
                  <a:cubicBezTo>
                    <a:pt x="1" y="334"/>
                    <a:pt x="96" y="430"/>
                    <a:pt x="216" y="430"/>
                  </a:cubicBezTo>
                  <a:lnTo>
                    <a:pt x="675" y="430"/>
                  </a:lnTo>
                  <a:cubicBezTo>
                    <a:pt x="795" y="430"/>
                    <a:pt x="891" y="334"/>
                    <a:pt x="891" y="216"/>
                  </a:cubicBezTo>
                  <a:cubicBezTo>
                    <a:pt x="891" y="96"/>
                    <a:pt x="79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3"/>
            <p:cNvSpPr/>
            <p:nvPr/>
          </p:nvSpPr>
          <p:spPr>
            <a:xfrm>
              <a:off x="7178798" y="2335988"/>
              <a:ext cx="24048" cy="11660"/>
            </a:xfrm>
            <a:custGeom>
              <a:rect b="b" l="l" r="r" t="t"/>
              <a:pathLst>
                <a:path extrusionOk="0" h="432" w="891">
                  <a:moveTo>
                    <a:pt x="216" y="1"/>
                  </a:moveTo>
                  <a:cubicBezTo>
                    <a:pt x="96" y="1"/>
                    <a:pt x="1" y="96"/>
                    <a:pt x="1" y="216"/>
                  </a:cubicBezTo>
                  <a:cubicBezTo>
                    <a:pt x="1" y="335"/>
                    <a:pt x="96" y="432"/>
                    <a:pt x="216" y="432"/>
                  </a:cubicBezTo>
                  <a:lnTo>
                    <a:pt x="675" y="432"/>
                  </a:lnTo>
                  <a:cubicBezTo>
                    <a:pt x="795" y="432"/>
                    <a:pt x="891" y="335"/>
                    <a:pt x="891" y="216"/>
                  </a:cubicBezTo>
                  <a:cubicBezTo>
                    <a:pt x="891" y="96"/>
                    <a:pt x="794"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3"/>
            <p:cNvSpPr/>
            <p:nvPr/>
          </p:nvSpPr>
          <p:spPr>
            <a:xfrm>
              <a:off x="7197394" y="2311184"/>
              <a:ext cx="24048" cy="11660"/>
            </a:xfrm>
            <a:custGeom>
              <a:rect b="b" l="l" r="r" t="t"/>
              <a:pathLst>
                <a:path extrusionOk="0" h="432" w="891">
                  <a:moveTo>
                    <a:pt x="216" y="1"/>
                  </a:moveTo>
                  <a:cubicBezTo>
                    <a:pt x="97" y="1"/>
                    <a:pt x="0" y="96"/>
                    <a:pt x="0" y="216"/>
                  </a:cubicBezTo>
                  <a:cubicBezTo>
                    <a:pt x="0" y="335"/>
                    <a:pt x="97" y="432"/>
                    <a:pt x="216" y="432"/>
                  </a:cubicBezTo>
                  <a:lnTo>
                    <a:pt x="676" y="432"/>
                  </a:lnTo>
                  <a:cubicBezTo>
                    <a:pt x="795" y="432"/>
                    <a:pt x="891" y="335"/>
                    <a:pt x="891" y="216"/>
                  </a:cubicBezTo>
                  <a:cubicBezTo>
                    <a:pt x="891" y="96"/>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3"/>
            <p:cNvSpPr/>
            <p:nvPr/>
          </p:nvSpPr>
          <p:spPr>
            <a:xfrm>
              <a:off x="7216017" y="2286354"/>
              <a:ext cx="92333" cy="11606"/>
            </a:xfrm>
            <a:custGeom>
              <a:rect b="b" l="l" r="r" t="t"/>
              <a:pathLst>
                <a:path extrusionOk="0" h="430" w="3421">
                  <a:moveTo>
                    <a:pt x="215" y="0"/>
                  </a:moveTo>
                  <a:cubicBezTo>
                    <a:pt x="96" y="0"/>
                    <a:pt x="1" y="96"/>
                    <a:pt x="1" y="216"/>
                  </a:cubicBezTo>
                  <a:cubicBezTo>
                    <a:pt x="1" y="334"/>
                    <a:pt x="96" y="430"/>
                    <a:pt x="215" y="430"/>
                  </a:cubicBezTo>
                  <a:lnTo>
                    <a:pt x="3207" y="430"/>
                  </a:lnTo>
                  <a:cubicBezTo>
                    <a:pt x="3325" y="430"/>
                    <a:pt x="3421" y="334"/>
                    <a:pt x="3421" y="216"/>
                  </a:cubicBezTo>
                  <a:cubicBezTo>
                    <a:pt x="3421" y="96"/>
                    <a:pt x="3325" y="0"/>
                    <a:pt x="3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3"/>
            <p:cNvSpPr/>
            <p:nvPr/>
          </p:nvSpPr>
          <p:spPr>
            <a:xfrm>
              <a:off x="7216017" y="2335988"/>
              <a:ext cx="92333" cy="11660"/>
            </a:xfrm>
            <a:custGeom>
              <a:rect b="b" l="l" r="r" t="t"/>
              <a:pathLst>
                <a:path extrusionOk="0" h="432" w="3421">
                  <a:moveTo>
                    <a:pt x="215" y="1"/>
                  </a:moveTo>
                  <a:cubicBezTo>
                    <a:pt x="96" y="1"/>
                    <a:pt x="1" y="96"/>
                    <a:pt x="1" y="216"/>
                  </a:cubicBezTo>
                  <a:cubicBezTo>
                    <a:pt x="1" y="335"/>
                    <a:pt x="96" y="432"/>
                    <a:pt x="215" y="432"/>
                  </a:cubicBezTo>
                  <a:lnTo>
                    <a:pt x="3207" y="432"/>
                  </a:lnTo>
                  <a:cubicBezTo>
                    <a:pt x="3325" y="432"/>
                    <a:pt x="3421" y="335"/>
                    <a:pt x="3421" y="216"/>
                  </a:cubicBezTo>
                  <a:cubicBezTo>
                    <a:pt x="3421" y="96"/>
                    <a:pt x="3325" y="1"/>
                    <a:pt x="3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3"/>
            <p:cNvSpPr/>
            <p:nvPr/>
          </p:nvSpPr>
          <p:spPr>
            <a:xfrm>
              <a:off x="7234613" y="2311184"/>
              <a:ext cx="73710" cy="11660"/>
            </a:xfrm>
            <a:custGeom>
              <a:rect b="b" l="l" r="r" t="t"/>
              <a:pathLst>
                <a:path extrusionOk="0" h="432" w="2731">
                  <a:moveTo>
                    <a:pt x="216" y="1"/>
                  </a:moveTo>
                  <a:cubicBezTo>
                    <a:pt x="96" y="1"/>
                    <a:pt x="1" y="96"/>
                    <a:pt x="1" y="216"/>
                  </a:cubicBezTo>
                  <a:cubicBezTo>
                    <a:pt x="1" y="335"/>
                    <a:pt x="96" y="432"/>
                    <a:pt x="216" y="432"/>
                  </a:cubicBezTo>
                  <a:lnTo>
                    <a:pt x="2515" y="432"/>
                  </a:lnTo>
                  <a:cubicBezTo>
                    <a:pt x="2635" y="432"/>
                    <a:pt x="2730" y="335"/>
                    <a:pt x="2730" y="216"/>
                  </a:cubicBezTo>
                  <a:cubicBezTo>
                    <a:pt x="2730" y="96"/>
                    <a:pt x="2636" y="1"/>
                    <a:pt x="25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3"/>
            <p:cNvSpPr/>
            <p:nvPr/>
          </p:nvSpPr>
          <p:spPr>
            <a:xfrm>
              <a:off x="7197394" y="2360846"/>
              <a:ext cx="24048" cy="11660"/>
            </a:xfrm>
            <a:custGeom>
              <a:rect b="b" l="l" r="r" t="t"/>
              <a:pathLst>
                <a:path extrusionOk="0" h="432" w="891">
                  <a:moveTo>
                    <a:pt x="216" y="0"/>
                  </a:moveTo>
                  <a:cubicBezTo>
                    <a:pt x="97" y="0"/>
                    <a:pt x="0" y="97"/>
                    <a:pt x="0" y="216"/>
                  </a:cubicBezTo>
                  <a:cubicBezTo>
                    <a:pt x="0" y="334"/>
                    <a:pt x="97" y="431"/>
                    <a:pt x="216" y="431"/>
                  </a:cubicBezTo>
                  <a:lnTo>
                    <a:pt x="676" y="431"/>
                  </a:lnTo>
                  <a:cubicBezTo>
                    <a:pt x="795" y="431"/>
                    <a:pt x="891" y="334"/>
                    <a:pt x="891" y="216"/>
                  </a:cubicBezTo>
                  <a:cubicBezTo>
                    <a:pt x="891" y="97"/>
                    <a:pt x="795" y="0"/>
                    <a:pt x="6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3"/>
            <p:cNvSpPr/>
            <p:nvPr/>
          </p:nvSpPr>
          <p:spPr>
            <a:xfrm>
              <a:off x="7234613" y="2360846"/>
              <a:ext cx="73737" cy="11660"/>
            </a:xfrm>
            <a:custGeom>
              <a:rect b="b" l="l" r="r" t="t"/>
              <a:pathLst>
                <a:path extrusionOk="0" h="432" w="2732">
                  <a:moveTo>
                    <a:pt x="216" y="0"/>
                  </a:moveTo>
                  <a:cubicBezTo>
                    <a:pt x="96" y="0"/>
                    <a:pt x="1" y="97"/>
                    <a:pt x="1" y="216"/>
                  </a:cubicBezTo>
                  <a:cubicBezTo>
                    <a:pt x="1" y="334"/>
                    <a:pt x="96" y="431"/>
                    <a:pt x="216" y="431"/>
                  </a:cubicBezTo>
                  <a:lnTo>
                    <a:pt x="2515" y="431"/>
                  </a:lnTo>
                  <a:cubicBezTo>
                    <a:pt x="2635" y="431"/>
                    <a:pt x="2730" y="334"/>
                    <a:pt x="2730" y="216"/>
                  </a:cubicBezTo>
                  <a:cubicBezTo>
                    <a:pt x="2732" y="97"/>
                    <a:pt x="2636" y="0"/>
                    <a:pt x="2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43"/>
          <p:cNvGrpSpPr/>
          <p:nvPr/>
        </p:nvGrpSpPr>
        <p:grpSpPr>
          <a:xfrm>
            <a:off x="7444163" y="2078369"/>
            <a:ext cx="309494" cy="371544"/>
            <a:chOff x="7444163" y="2078369"/>
            <a:chExt cx="309494" cy="371544"/>
          </a:xfrm>
        </p:grpSpPr>
        <p:sp>
          <p:nvSpPr>
            <p:cNvPr id="5313" name="Google Shape;5313;p43"/>
            <p:cNvSpPr/>
            <p:nvPr/>
          </p:nvSpPr>
          <p:spPr>
            <a:xfrm>
              <a:off x="7444163" y="2078369"/>
              <a:ext cx="309494" cy="371544"/>
            </a:xfrm>
            <a:custGeom>
              <a:rect b="b" l="l" r="r" t="t"/>
              <a:pathLst>
                <a:path extrusionOk="0" h="13766" w="11467">
                  <a:moveTo>
                    <a:pt x="9166" y="737"/>
                  </a:moveTo>
                  <a:lnTo>
                    <a:pt x="10729" y="2300"/>
                  </a:lnTo>
                  <a:lnTo>
                    <a:pt x="9410" y="2300"/>
                  </a:lnTo>
                  <a:cubicBezTo>
                    <a:pt x="9277" y="2300"/>
                    <a:pt x="9166" y="2190"/>
                    <a:pt x="9166" y="2056"/>
                  </a:cubicBezTo>
                  <a:lnTo>
                    <a:pt x="9166" y="737"/>
                  </a:lnTo>
                  <a:close/>
                  <a:moveTo>
                    <a:pt x="7341" y="8944"/>
                  </a:moveTo>
                  <a:cubicBezTo>
                    <a:pt x="7475" y="8944"/>
                    <a:pt x="7585" y="9054"/>
                    <a:pt x="7585" y="9188"/>
                  </a:cubicBezTo>
                  <a:lnTo>
                    <a:pt x="7585" y="11486"/>
                  </a:lnTo>
                  <a:cubicBezTo>
                    <a:pt x="7585" y="11621"/>
                    <a:pt x="7475" y="11731"/>
                    <a:pt x="7341" y="11731"/>
                  </a:cubicBezTo>
                  <a:lnTo>
                    <a:pt x="670" y="11731"/>
                  </a:lnTo>
                  <a:cubicBezTo>
                    <a:pt x="537" y="11731"/>
                    <a:pt x="427" y="11621"/>
                    <a:pt x="427" y="11486"/>
                  </a:cubicBezTo>
                  <a:lnTo>
                    <a:pt x="427" y="9188"/>
                  </a:lnTo>
                  <a:cubicBezTo>
                    <a:pt x="427" y="9054"/>
                    <a:pt x="537" y="8944"/>
                    <a:pt x="670" y="8944"/>
                  </a:cubicBezTo>
                  <a:close/>
                  <a:moveTo>
                    <a:pt x="8736" y="436"/>
                  </a:moveTo>
                  <a:lnTo>
                    <a:pt x="8736" y="2062"/>
                  </a:lnTo>
                  <a:cubicBezTo>
                    <a:pt x="8736" y="2434"/>
                    <a:pt x="9040" y="2736"/>
                    <a:pt x="9410" y="2736"/>
                  </a:cubicBezTo>
                  <a:lnTo>
                    <a:pt x="11036" y="2736"/>
                  </a:lnTo>
                  <a:lnTo>
                    <a:pt x="11036" y="13097"/>
                  </a:lnTo>
                  <a:cubicBezTo>
                    <a:pt x="11036" y="13230"/>
                    <a:pt x="10924" y="13342"/>
                    <a:pt x="10791" y="13342"/>
                  </a:cubicBezTo>
                  <a:lnTo>
                    <a:pt x="2051" y="13342"/>
                  </a:lnTo>
                  <a:cubicBezTo>
                    <a:pt x="1918" y="13342"/>
                    <a:pt x="1806" y="13230"/>
                    <a:pt x="1806" y="13097"/>
                  </a:cubicBezTo>
                  <a:lnTo>
                    <a:pt x="1806" y="12164"/>
                  </a:lnTo>
                  <a:lnTo>
                    <a:pt x="7341" y="12164"/>
                  </a:lnTo>
                  <a:cubicBezTo>
                    <a:pt x="7714" y="12164"/>
                    <a:pt x="8015" y="11860"/>
                    <a:pt x="8015" y="11488"/>
                  </a:cubicBezTo>
                  <a:lnTo>
                    <a:pt x="8015" y="9190"/>
                  </a:lnTo>
                  <a:cubicBezTo>
                    <a:pt x="8015" y="8816"/>
                    <a:pt x="7711" y="8514"/>
                    <a:pt x="7341" y="8514"/>
                  </a:cubicBezTo>
                  <a:lnTo>
                    <a:pt x="1806" y="8514"/>
                  </a:lnTo>
                  <a:lnTo>
                    <a:pt x="1806" y="681"/>
                  </a:lnTo>
                  <a:cubicBezTo>
                    <a:pt x="1806" y="546"/>
                    <a:pt x="1918" y="436"/>
                    <a:pt x="2051" y="436"/>
                  </a:cubicBezTo>
                  <a:close/>
                  <a:moveTo>
                    <a:pt x="2052" y="1"/>
                  </a:moveTo>
                  <a:cubicBezTo>
                    <a:pt x="1680" y="1"/>
                    <a:pt x="1378" y="305"/>
                    <a:pt x="1378" y="675"/>
                  </a:cubicBezTo>
                  <a:lnTo>
                    <a:pt x="1378" y="8509"/>
                  </a:lnTo>
                  <a:lnTo>
                    <a:pt x="675" y="8509"/>
                  </a:lnTo>
                  <a:cubicBezTo>
                    <a:pt x="301" y="8509"/>
                    <a:pt x="0" y="8813"/>
                    <a:pt x="0" y="9184"/>
                  </a:cubicBezTo>
                  <a:lnTo>
                    <a:pt x="0" y="11484"/>
                  </a:lnTo>
                  <a:cubicBezTo>
                    <a:pt x="0" y="11856"/>
                    <a:pt x="304" y="12158"/>
                    <a:pt x="675" y="12158"/>
                  </a:cubicBezTo>
                  <a:lnTo>
                    <a:pt x="1378" y="12158"/>
                  </a:lnTo>
                  <a:lnTo>
                    <a:pt x="1378" y="13091"/>
                  </a:lnTo>
                  <a:cubicBezTo>
                    <a:pt x="1378" y="13465"/>
                    <a:pt x="1682" y="13766"/>
                    <a:pt x="2052" y="13766"/>
                  </a:cubicBezTo>
                  <a:lnTo>
                    <a:pt x="10793" y="13766"/>
                  </a:lnTo>
                  <a:cubicBezTo>
                    <a:pt x="11166" y="13766"/>
                    <a:pt x="11467" y="13462"/>
                    <a:pt x="11467" y="13091"/>
                  </a:cubicBezTo>
                  <a:lnTo>
                    <a:pt x="11467" y="2512"/>
                  </a:lnTo>
                  <a:cubicBezTo>
                    <a:pt x="11466" y="2460"/>
                    <a:pt x="11444" y="2405"/>
                    <a:pt x="11405" y="2364"/>
                  </a:cubicBezTo>
                  <a:lnTo>
                    <a:pt x="9105" y="64"/>
                  </a:lnTo>
                  <a:cubicBezTo>
                    <a:pt x="9064" y="24"/>
                    <a:pt x="9009" y="1"/>
                    <a:pt x="89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3"/>
            <p:cNvSpPr/>
            <p:nvPr/>
          </p:nvSpPr>
          <p:spPr>
            <a:xfrm>
              <a:off x="7468832" y="2332911"/>
              <a:ext cx="55141" cy="48933"/>
            </a:xfrm>
            <a:custGeom>
              <a:rect b="b" l="l" r="r" t="t"/>
              <a:pathLst>
                <a:path extrusionOk="0" h="1813" w="2043">
                  <a:moveTo>
                    <a:pt x="216" y="0"/>
                  </a:moveTo>
                  <a:cubicBezTo>
                    <a:pt x="96" y="0"/>
                    <a:pt x="1" y="97"/>
                    <a:pt x="1" y="216"/>
                  </a:cubicBezTo>
                  <a:lnTo>
                    <a:pt x="1" y="1597"/>
                  </a:lnTo>
                  <a:cubicBezTo>
                    <a:pt x="1" y="1715"/>
                    <a:pt x="96" y="1812"/>
                    <a:pt x="216" y="1812"/>
                  </a:cubicBezTo>
                  <a:cubicBezTo>
                    <a:pt x="335" y="1812"/>
                    <a:pt x="432" y="1715"/>
                    <a:pt x="432" y="1597"/>
                  </a:cubicBezTo>
                  <a:lnTo>
                    <a:pt x="432" y="614"/>
                  </a:lnTo>
                  <a:lnTo>
                    <a:pt x="826" y="1459"/>
                  </a:lnTo>
                  <a:cubicBezTo>
                    <a:pt x="862" y="1534"/>
                    <a:pt x="939" y="1584"/>
                    <a:pt x="1021" y="1584"/>
                  </a:cubicBezTo>
                  <a:cubicBezTo>
                    <a:pt x="1105" y="1584"/>
                    <a:pt x="1180" y="1534"/>
                    <a:pt x="1216" y="1459"/>
                  </a:cubicBezTo>
                  <a:lnTo>
                    <a:pt x="1612" y="614"/>
                  </a:lnTo>
                  <a:lnTo>
                    <a:pt x="1612" y="1597"/>
                  </a:lnTo>
                  <a:cubicBezTo>
                    <a:pt x="1612" y="1715"/>
                    <a:pt x="1707" y="1812"/>
                    <a:pt x="1826" y="1812"/>
                  </a:cubicBezTo>
                  <a:cubicBezTo>
                    <a:pt x="1946" y="1812"/>
                    <a:pt x="2041" y="1715"/>
                    <a:pt x="2041" y="1597"/>
                  </a:cubicBezTo>
                  <a:lnTo>
                    <a:pt x="2041" y="216"/>
                  </a:lnTo>
                  <a:cubicBezTo>
                    <a:pt x="2043" y="97"/>
                    <a:pt x="1946" y="0"/>
                    <a:pt x="1826" y="0"/>
                  </a:cubicBezTo>
                  <a:lnTo>
                    <a:pt x="1558" y="0"/>
                  </a:lnTo>
                  <a:cubicBezTo>
                    <a:pt x="1476" y="0"/>
                    <a:pt x="1399" y="49"/>
                    <a:pt x="1363" y="126"/>
                  </a:cubicBezTo>
                  <a:lnTo>
                    <a:pt x="1021" y="857"/>
                  </a:lnTo>
                  <a:lnTo>
                    <a:pt x="680" y="126"/>
                  </a:lnTo>
                  <a:cubicBezTo>
                    <a:pt x="643" y="49"/>
                    <a:pt x="567" y="0"/>
                    <a:pt x="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3"/>
            <p:cNvSpPr/>
            <p:nvPr/>
          </p:nvSpPr>
          <p:spPr>
            <a:xfrm>
              <a:off x="7537171" y="2332803"/>
              <a:ext cx="43400" cy="49041"/>
            </a:xfrm>
            <a:custGeom>
              <a:rect b="b" l="l" r="r" t="t"/>
              <a:pathLst>
                <a:path extrusionOk="0" h="1817" w="1608">
                  <a:moveTo>
                    <a:pt x="1366" y="1"/>
                  </a:moveTo>
                  <a:cubicBezTo>
                    <a:pt x="1318" y="1"/>
                    <a:pt x="1270" y="16"/>
                    <a:pt x="1230" y="48"/>
                  </a:cubicBezTo>
                  <a:lnTo>
                    <a:pt x="430" y="689"/>
                  </a:lnTo>
                  <a:lnTo>
                    <a:pt x="430" y="216"/>
                  </a:lnTo>
                  <a:cubicBezTo>
                    <a:pt x="430" y="97"/>
                    <a:pt x="334" y="1"/>
                    <a:pt x="216" y="1"/>
                  </a:cubicBezTo>
                  <a:cubicBezTo>
                    <a:pt x="96" y="1"/>
                    <a:pt x="0" y="97"/>
                    <a:pt x="0" y="216"/>
                  </a:cubicBezTo>
                  <a:lnTo>
                    <a:pt x="0" y="1596"/>
                  </a:lnTo>
                  <a:cubicBezTo>
                    <a:pt x="0" y="1716"/>
                    <a:pt x="96" y="1812"/>
                    <a:pt x="216" y="1812"/>
                  </a:cubicBezTo>
                  <a:cubicBezTo>
                    <a:pt x="334" y="1812"/>
                    <a:pt x="430" y="1716"/>
                    <a:pt x="430" y="1596"/>
                  </a:cubicBezTo>
                  <a:lnTo>
                    <a:pt x="430" y="1245"/>
                  </a:lnTo>
                  <a:lnTo>
                    <a:pt x="582" y="1123"/>
                  </a:lnTo>
                  <a:lnTo>
                    <a:pt x="1211" y="1753"/>
                  </a:lnTo>
                  <a:cubicBezTo>
                    <a:pt x="1253" y="1795"/>
                    <a:pt x="1310" y="1816"/>
                    <a:pt x="1363" y="1816"/>
                  </a:cubicBezTo>
                  <a:cubicBezTo>
                    <a:pt x="1418" y="1816"/>
                    <a:pt x="1475" y="1795"/>
                    <a:pt x="1515" y="1753"/>
                  </a:cubicBezTo>
                  <a:cubicBezTo>
                    <a:pt x="1601" y="1667"/>
                    <a:pt x="1601" y="1531"/>
                    <a:pt x="1518" y="1446"/>
                  </a:cubicBezTo>
                  <a:lnTo>
                    <a:pt x="921" y="850"/>
                  </a:lnTo>
                  <a:lnTo>
                    <a:pt x="1499" y="386"/>
                  </a:lnTo>
                  <a:cubicBezTo>
                    <a:pt x="1592" y="313"/>
                    <a:pt x="1608" y="177"/>
                    <a:pt x="1534" y="82"/>
                  </a:cubicBezTo>
                  <a:cubicBezTo>
                    <a:pt x="1492" y="29"/>
                    <a:pt x="1429" y="1"/>
                    <a:pt x="13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3"/>
            <p:cNvSpPr/>
            <p:nvPr/>
          </p:nvSpPr>
          <p:spPr>
            <a:xfrm>
              <a:off x="7586023" y="2332911"/>
              <a:ext cx="50417" cy="48933"/>
            </a:xfrm>
            <a:custGeom>
              <a:rect b="b" l="l" r="r" t="t"/>
              <a:pathLst>
                <a:path extrusionOk="0" h="1813" w="1868">
                  <a:moveTo>
                    <a:pt x="243" y="1"/>
                  </a:moveTo>
                  <a:cubicBezTo>
                    <a:pt x="221" y="1"/>
                    <a:pt x="197" y="4"/>
                    <a:pt x="174" y="12"/>
                  </a:cubicBezTo>
                  <a:cubicBezTo>
                    <a:pt x="63" y="49"/>
                    <a:pt x="1" y="171"/>
                    <a:pt x="38" y="284"/>
                  </a:cubicBezTo>
                  <a:lnTo>
                    <a:pt x="446" y="1507"/>
                  </a:lnTo>
                  <a:cubicBezTo>
                    <a:pt x="507" y="1691"/>
                    <a:pt x="675" y="1812"/>
                    <a:pt x="869" y="1812"/>
                  </a:cubicBezTo>
                  <a:lnTo>
                    <a:pt x="998" y="1812"/>
                  </a:lnTo>
                  <a:cubicBezTo>
                    <a:pt x="1189" y="1812"/>
                    <a:pt x="1360" y="1688"/>
                    <a:pt x="1420" y="1507"/>
                  </a:cubicBezTo>
                  <a:lnTo>
                    <a:pt x="1829" y="284"/>
                  </a:lnTo>
                  <a:cubicBezTo>
                    <a:pt x="1868" y="171"/>
                    <a:pt x="1807" y="48"/>
                    <a:pt x="1693" y="12"/>
                  </a:cubicBezTo>
                  <a:cubicBezTo>
                    <a:pt x="1670" y="4"/>
                    <a:pt x="1647" y="1"/>
                    <a:pt x="1624" y="1"/>
                  </a:cubicBezTo>
                  <a:cubicBezTo>
                    <a:pt x="1534" y="1"/>
                    <a:pt x="1449" y="58"/>
                    <a:pt x="1419" y="148"/>
                  </a:cubicBezTo>
                  <a:lnTo>
                    <a:pt x="1012" y="1369"/>
                  </a:lnTo>
                  <a:cubicBezTo>
                    <a:pt x="1009" y="1375"/>
                    <a:pt x="1005" y="1380"/>
                    <a:pt x="998" y="1380"/>
                  </a:cubicBezTo>
                  <a:lnTo>
                    <a:pt x="869" y="1380"/>
                  </a:lnTo>
                  <a:cubicBezTo>
                    <a:pt x="863" y="1380"/>
                    <a:pt x="859" y="1375"/>
                    <a:pt x="855" y="1369"/>
                  </a:cubicBezTo>
                  <a:lnTo>
                    <a:pt x="448" y="148"/>
                  </a:lnTo>
                  <a:cubicBezTo>
                    <a:pt x="418" y="58"/>
                    <a:pt x="334" y="1"/>
                    <a:pt x="2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3"/>
            <p:cNvSpPr/>
            <p:nvPr/>
          </p:nvSpPr>
          <p:spPr>
            <a:xfrm>
              <a:off x="7543406" y="2152915"/>
              <a:ext cx="154437" cy="129552"/>
            </a:xfrm>
            <a:custGeom>
              <a:rect b="b" l="l" r="r" t="t"/>
              <a:pathLst>
                <a:path extrusionOk="0" h="4800" w="5722">
                  <a:moveTo>
                    <a:pt x="1248" y="430"/>
                  </a:moveTo>
                  <a:cubicBezTo>
                    <a:pt x="1701" y="430"/>
                    <a:pt x="2069" y="798"/>
                    <a:pt x="2069" y="1249"/>
                  </a:cubicBezTo>
                  <a:cubicBezTo>
                    <a:pt x="2069" y="1702"/>
                    <a:pt x="1701" y="2068"/>
                    <a:pt x="1248" y="2068"/>
                  </a:cubicBezTo>
                  <a:cubicBezTo>
                    <a:pt x="797" y="2068"/>
                    <a:pt x="429" y="1702"/>
                    <a:pt x="429" y="1249"/>
                  </a:cubicBezTo>
                  <a:cubicBezTo>
                    <a:pt x="429" y="798"/>
                    <a:pt x="797" y="430"/>
                    <a:pt x="1248" y="430"/>
                  </a:cubicBezTo>
                  <a:close/>
                  <a:moveTo>
                    <a:pt x="2283" y="1951"/>
                  </a:moveTo>
                  <a:cubicBezTo>
                    <a:pt x="2311" y="1993"/>
                    <a:pt x="2341" y="2032"/>
                    <a:pt x="2376" y="2068"/>
                  </a:cubicBezTo>
                  <a:lnTo>
                    <a:pt x="2193" y="2068"/>
                  </a:lnTo>
                  <a:cubicBezTo>
                    <a:pt x="2225" y="2031"/>
                    <a:pt x="2257" y="1992"/>
                    <a:pt x="2283" y="1951"/>
                  </a:cubicBezTo>
                  <a:close/>
                  <a:moveTo>
                    <a:pt x="3318" y="430"/>
                  </a:moveTo>
                  <a:cubicBezTo>
                    <a:pt x="3771" y="430"/>
                    <a:pt x="4138" y="798"/>
                    <a:pt x="4138" y="1249"/>
                  </a:cubicBezTo>
                  <a:cubicBezTo>
                    <a:pt x="4138" y="1702"/>
                    <a:pt x="3771" y="2068"/>
                    <a:pt x="3318" y="2068"/>
                  </a:cubicBezTo>
                  <a:cubicBezTo>
                    <a:pt x="2866" y="2068"/>
                    <a:pt x="2499" y="1702"/>
                    <a:pt x="2499" y="1249"/>
                  </a:cubicBezTo>
                  <a:cubicBezTo>
                    <a:pt x="2499" y="798"/>
                    <a:pt x="2866" y="430"/>
                    <a:pt x="3318" y="430"/>
                  </a:cubicBezTo>
                  <a:close/>
                  <a:moveTo>
                    <a:pt x="5289" y="3008"/>
                  </a:moveTo>
                  <a:lnTo>
                    <a:pt x="5289" y="3862"/>
                  </a:lnTo>
                  <a:lnTo>
                    <a:pt x="4570" y="3720"/>
                  </a:lnTo>
                  <a:lnTo>
                    <a:pt x="4570" y="3151"/>
                  </a:lnTo>
                  <a:lnTo>
                    <a:pt x="5289" y="3008"/>
                  </a:lnTo>
                  <a:close/>
                  <a:moveTo>
                    <a:pt x="3894" y="2500"/>
                  </a:moveTo>
                  <a:cubicBezTo>
                    <a:pt x="4027" y="2500"/>
                    <a:pt x="4138" y="2610"/>
                    <a:pt x="4138" y="2744"/>
                  </a:cubicBezTo>
                  <a:lnTo>
                    <a:pt x="4138" y="2971"/>
                  </a:lnTo>
                  <a:lnTo>
                    <a:pt x="4138" y="3895"/>
                  </a:lnTo>
                  <a:lnTo>
                    <a:pt x="4138" y="3896"/>
                  </a:lnTo>
                  <a:lnTo>
                    <a:pt x="4138" y="4123"/>
                  </a:lnTo>
                  <a:cubicBezTo>
                    <a:pt x="4138" y="4258"/>
                    <a:pt x="4027" y="4368"/>
                    <a:pt x="3894" y="4368"/>
                  </a:cubicBezTo>
                  <a:lnTo>
                    <a:pt x="674" y="4368"/>
                  </a:lnTo>
                  <a:cubicBezTo>
                    <a:pt x="539" y="4368"/>
                    <a:pt x="429" y="4258"/>
                    <a:pt x="429" y="4123"/>
                  </a:cubicBezTo>
                  <a:lnTo>
                    <a:pt x="429" y="2744"/>
                  </a:lnTo>
                  <a:cubicBezTo>
                    <a:pt x="429" y="2610"/>
                    <a:pt x="539" y="2500"/>
                    <a:pt x="674" y="2500"/>
                  </a:cubicBezTo>
                  <a:close/>
                  <a:moveTo>
                    <a:pt x="1250" y="0"/>
                  </a:moveTo>
                  <a:cubicBezTo>
                    <a:pt x="561" y="0"/>
                    <a:pt x="1" y="560"/>
                    <a:pt x="1" y="1249"/>
                  </a:cubicBezTo>
                  <a:cubicBezTo>
                    <a:pt x="1" y="1599"/>
                    <a:pt x="142" y="1913"/>
                    <a:pt x="376" y="2139"/>
                  </a:cubicBezTo>
                  <a:cubicBezTo>
                    <a:pt x="154" y="2251"/>
                    <a:pt x="1" y="2479"/>
                    <a:pt x="1" y="2744"/>
                  </a:cubicBezTo>
                  <a:lnTo>
                    <a:pt x="1" y="4125"/>
                  </a:lnTo>
                  <a:cubicBezTo>
                    <a:pt x="1" y="4497"/>
                    <a:pt x="305" y="4799"/>
                    <a:pt x="675" y="4799"/>
                  </a:cubicBezTo>
                  <a:lnTo>
                    <a:pt x="3895" y="4799"/>
                  </a:lnTo>
                  <a:cubicBezTo>
                    <a:pt x="4257" y="4799"/>
                    <a:pt x="4552" y="4513"/>
                    <a:pt x="4570" y="4157"/>
                  </a:cubicBezTo>
                  <a:lnTo>
                    <a:pt x="5464" y="4336"/>
                  </a:lnTo>
                  <a:cubicBezTo>
                    <a:pt x="5479" y="4339"/>
                    <a:pt x="5493" y="4339"/>
                    <a:pt x="5505" y="4339"/>
                  </a:cubicBezTo>
                  <a:cubicBezTo>
                    <a:pt x="5554" y="4339"/>
                    <a:pt x="5603" y="4323"/>
                    <a:pt x="5642" y="4291"/>
                  </a:cubicBezTo>
                  <a:cubicBezTo>
                    <a:pt x="5693" y="4249"/>
                    <a:pt x="5722" y="4190"/>
                    <a:pt x="5722" y="4125"/>
                  </a:cubicBezTo>
                  <a:lnTo>
                    <a:pt x="5722" y="2744"/>
                  </a:lnTo>
                  <a:cubicBezTo>
                    <a:pt x="5719" y="2681"/>
                    <a:pt x="5690" y="2620"/>
                    <a:pt x="5641" y="2578"/>
                  </a:cubicBezTo>
                  <a:cubicBezTo>
                    <a:pt x="5602" y="2545"/>
                    <a:pt x="5554" y="2528"/>
                    <a:pt x="5505" y="2528"/>
                  </a:cubicBezTo>
                  <a:cubicBezTo>
                    <a:pt x="5491" y="2528"/>
                    <a:pt x="5477" y="2530"/>
                    <a:pt x="5463" y="2533"/>
                  </a:cubicBezTo>
                  <a:lnTo>
                    <a:pt x="4568" y="2711"/>
                  </a:lnTo>
                  <a:cubicBezTo>
                    <a:pt x="4555" y="2462"/>
                    <a:pt x="4408" y="2246"/>
                    <a:pt x="4196" y="2139"/>
                  </a:cubicBezTo>
                  <a:cubicBezTo>
                    <a:pt x="4425" y="1913"/>
                    <a:pt x="4570" y="1597"/>
                    <a:pt x="4570" y="1249"/>
                  </a:cubicBezTo>
                  <a:cubicBezTo>
                    <a:pt x="4570" y="560"/>
                    <a:pt x="4010" y="0"/>
                    <a:pt x="3321" y="0"/>
                  </a:cubicBezTo>
                  <a:cubicBezTo>
                    <a:pt x="2889" y="0"/>
                    <a:pt x="2510" y="219"/>
                    <a:pt x="2286" y="550"/>
                  </a:cubicBezTo>
                  <a:cubicBezTo>
                    <a:pt x="2062" y="219"/>
                    <a:pt x="1681" y="0"/>
                    <a:pt x="12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3"/>
            <p:cNvSpPr/>
            <p:nvPr/>
          </p:nvSpPr>
          <p:spPr>
            <a:xfrm>
              <a:off x="7624025" y="2177719"/>
              <a:ext cx="17894" cy="17867"/>
            </a:xfrm>
            <a:custGeom>
              <a:rect b="b" l="l" r="r" t="t"/>
              <a:pathLst>
                <a:path extrusionOk="0" h="662" w="663">
                  <a:moveTo>
                    <a:pt x="331" y="0"/>
                  </a:moveTo>
                  <a:cubicBezTo>
                    <a:pt x="148" y="0"/>
                    <a:pt x="1" y="148"/>
                    <a:pt x="1" y="330"/>
                  </a:cubicBezTo>
                  <a:cubicBezTo>
                    <a:pt x="1" y="514"/>
                    <a:pt x="148" y="662"/>
                    <a:pt x="331" y="662"/>
                  </a:cubicBezTo>
                  <a:cubicBezTo>
                    <a:pt x="513" y="662"/>
                    <a:pt x="662" y="514"/>
                    <a:pt x="662" y="330"/>
                  </a:cubicBezTo>
                  <a:cubicBezTo>
                    <a:pt x="662" y="148"/>
                    <a:pt x="515"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3"/>
            <p:cNvSpPr/>
            <p:nvPr/>
          </p:nvSpPr>
          <p:spPr>
            <a:xfrm>
              <a:off x="7568182" y="2177719"/>
              <a:ext cx="17867" cy="17867"/>
            </a:xfrm>
            <a:custGeom>
              <a:rect b="b" l="l" r="r" t="t"/>
              <a:pathLst>
                <a:path extrusionOk="0" h="662" w="662">
                  <a:moveTo>
                    <a:pt x="330" y="0"/>
                  </a:moveTo>
                  <a:cubicBezTo>
                    <a:pt x="148" y="0"/>
                    <a:pt x="0" y="148"/>
                    <a:pt x="0" y="330"/>
                  </a:cubicBezTo>
                  <a:cubicBezTo>
                    <a:pt x="0" y="514"/>
                    <a:pt x="148" y="662"/>
                    <a:pt x="330" y="662"/>
                  </a:cubicBezTo>
                  <a:cubicBezTo>
                    <a:pt x="513" y="662"/>
                    <a:pt x="662" y="514"/>
                    <a:pt x="662" y="330"/>
                  </a:cubicBezTo>
                  <a:cubicBezTo>
                    <a:pt x="662" y="148"/>
                    <a:pt x="514" y="0"/>
                    <a:pt x="3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43"/>
          <p:cNvGrpSpPr/>
          <p:nvPr/>
        </p:nvGrpSpPr>
        <p:grpSpPr>
          <a:xfrm>
            <a:off x="6491443" y="2078396"/>
            <a:ext cx="371652" cy="371652"/>
            <a:chOff x="6491443" y="2078396"/>
            <a:chExt cx="371652" cy="371652"/>
          </a:xfrm>
        </p:grpSpPr>
        <p:sp>
          <p:nvSpPr>
            <p:cNvPr id="5321" name="Google Shape;5321;p43"/>
            <p:cNvSpPr/>
            <p:nvPr/>
          </p:nvSpPr>
          <p:spPr>
            <a:xfrm>
              <a:off x="6491443" y="2196072"/>
              <a:ext cx="371652" cy="253976"/>
            </a:xfrm>
            <a:custGeom>
              <a:rect b="b" l="l" r="r" t="t"/>
              <a:pathLst>
                <a:path extrusionOk="0" h="9410" w="13770">
                  <a:moveTo>
                    <a:pt x="8954" y="430"/>
                  </a:moveTo>
                  <a:cubicBezTo>
                    <a:pt x="10313" y="430"/>
                    <a:pt x="11906" y="741"/>
                    <a:pt x="12419" y="849"/>
                  </a:cubicBezTo>
                  <a:lnTo>
                    <a:pt x="12419" y="7318"/>
                  </a:lnTo>
                  <a:cubicBezTo>
                    <a:pt x="11817" y="7192"/>
                    <a:pt x="10297" y="6908"/>
                    <a:pt x="8954" y="6908"/>
                  </a:cubicBezTo>
                  <a:cubicBezTo>
                    <a:pt x="8000" y="6908"/>
                    <a:pt x="7426" y="7065"/>
                    <a:pt x="7100" y="7208"/>
                  </a:cubicBezTo>
                  <a:lnTo>
                    <a:pt x="7100" y="782"/>
                  </a:lnTo>
                  <a:cubicBezTo>
                    <a:pt x="7323" y="639"/>
                    <a:pt x="7909" y="430"/>
                    <a:pt x="8954" y="430"/>
                  </a:cubicBezTo>
                  <a:close/>
                  <a:moveTo>
                    <a:pt x="4813" y="430"/>
                  </a:moveTo>
                  <a:cubicBezTo>
                    <a:pt x="5858" y="430"/>
                    <a:pt x="6444" y="639"/>
                    <a:pt x="6667" y="782"/>
                  </a:cubicBezTo>
                  <a:lnTo>
                    <a:pt x="6667" y="7209"/>
                  </a:lnTo>
                  <a:cubicBezTo>
                    <a:pt x="6342" y="7066"/>
                    <a:pt x="5767" y="6911"/>
                    <a:pt x="4813" y="6911"/>
                  </a:cubicBezTo>
                  <a:cubicBezTo>
                    <a:pt x="3470" y="6911"/>
                    <a:pt x="1950" y="7195"/>
                    <a:pt x="1348" y="7319"/>
                  </a:cubicBezTo>
                  <a:lnTo>
                    <a:pt x="1348" y="1145"/>
                  </a:lnTo>
                  <a:lnTo>
                    <a:pt x="1348" y="849"/>
                  </a:lnTo>
                  <a:cubicBezTo>
                    <a:pt x="1861" y="740"/>
                    <a:pt x="3454" y="430"/>
                    <a:pt x="4813" y="430"/>
                  </a:cubicBezTo>
                  <a:close/>
                  <a:moveTo>
                    <a:pt x="8954" y="7340"/>
                  </a:moveTo>
                  <a:cubicBezTo>
                    <a:pt x="10313" y="7340"/>
                    <a:pt x="11906" y="7651"/>
                    <a:pt x="12419" y="7758"/>
                  </a:cubicBezTo>
                  <a:lnTo>
                    <a:pt x="12419" y="8058"/>
                  </a:lnTo>
                  <a:lnTo>
                    <a:pt x="7100" y="8058"/>
                  </a:lnTo>
                  <a:lnTo>
                    <a:pt x="7100" y="7690"/>
                  </a:lnTo>
                  <a:cubicBezTo>
                    <a:pt x="7323" y="7548"/>
                    <a:pt x="7909" y="7340"/>
                    <a:pt x="8954" y="7340"/>
                  </a:cubicBezTo>
                  <a:close/>
                  <a:moveTo>
                    <a:pt x="4813" y="7341"/>
                  </a:moveTo>
                  <a:cubicBezTo>
                    <a:pt x="5858" y="7341"/>
                    <a:pt x="6444" y="7550"/>
                    <a:pt x="6667" y="7693"/>
                  </a:cubicBezTo>
                  <a:lnTo>
                    <a:pt x="6667" y="8062"/>
                  </a:lnTo>
                  <a:lnTo>
                    <a:pt x="1348" y="8062"/>
                  </a:lnTo>
                  <a:lnTo>
                    <a:pt x="1348" y="7759"/>
                  </a:lnTo>
                  <a:cubicBezTo>
                    <a:pt x="1861" y="7651"/>
                    <a:pt x="3454" y="7341"/>
                    <a:pt x="4813" y="7341"/>
                  </a:cubicBezTo>
                  <a:close/>
                  <a:moveTo>
                    <a:pt x="919" y="1361"/>
                  </a:moveTo>
                  <a:lnTo>
                    <a:pt x="919" y="7586"/>
                  </a:lnTo>
                  <a:lnTo>
                    <a:pt x="919" y="8275"/>
                  </a:lnTo>
                  <a:cubicBezTo>
                    <a:pt x="919" y="8393"/>
                    <a:pt x="1014" y="8490"/>
                    <a:pt x="1133" y="8490"/>
                  </a:cubicBezTo>
                  <a:lnTo>
                    <a:pt x="5978" y="8490"/>
                  </a:lnTo>
                  <a:lnTo>
                    <a:pt x="5978" y="8978"/>
                  </a:lnTo>
                  <a:lnTo>
                    <a:pt x="674" y="8978"/>
                  </a:lnTo>
                  <a:cubicBezTo>
                    <a:pt x="539" y="8978"/>
                    <a:pt x="429" y="8868"/>
                    <a:pt x="429" y="8735"/>
                  </a:cubicBezTo>
                  <a:lnTo>
                    <a:pt x="429" y="1604"/>
                  </a:lnTo>
                  <a:cubicBezTo>
                    <a:pt x="429" y="1471"/>
                    <a:pt x="539" y="1361"/>
                    <a:pt x="674" y="1361"/>
                  </a:cubicBezTo>
                  <a:close/>
                  <a:moveTo>
                    <a:pt x="7359" y="8490"/>
                  </a:moveTo>
                  <a:lnTo>
                    <a:pt x="7359" y="8978"/>
                  </a:lnTo>
                  <a:lnTo>
                    <a:pt x="6411" y="8978"/>
                  </a:lnTo>
                  <a:lnTo>
                    <a:pt x="6411" y="8490"/>
                  </a:lnTo>
                  <a:close/>
                  <a:moveTo>
                    <a:pt x="13093" y="1361"/>
                  </a:moveTo>
                  <a:cubicBezTo>
                    <a:pt x="13226" y="1361"/>
                    <a:pt x="13338" y="1471"/>
                    <a:pt x="13338" y="1604"/>
                  </a:cubicBezTo>
                  <a:lnTo>
                    <a:pt x="13338" y="8735"/>
                  </a:lnTo>
                  <a:cubicBezTo>
                    <a:pt x="13338" y="8868"/>
                    <a:pt x="13228" y="8978"/>
                    <a:pt x="13093" y="8978"/>
                  </a:cubicBezTo>
                  <a:lnTo>
                    <a:pt x="7789" y="8978"/>
                  </a:lnTo>
                  <a:lnTo>
                    <a:pt x="7789" y="8490"/>
                  </a:lnTo>
                  <a:lnTo>
                    <a:pt x="12633" y="8490"/>
                  </a:lnTo>
                  <a:cubicBezTo>
                    <a:pt x="12753" y="8490"/>
                    <a:pt x="12849" y="8393"/>
                    <a:pt x="12849" y="8275"/>
                  </a:cubicBezTo>
                  <a:lnTo>
                    <a:pt x="12849" y="7586"/>
                  </a:lnTo>
                  <a:lnTo>
                    <a:pt x="12849" y="1361"/>
                  </a:lnTo>
                  <a:close/>
                  <a:moveTo>
                    <a:pt x="4815" y="0"/>
                  </a:moveTo>
                  <a:cubicBezTo>
                    <a:pt x="3130" y="0"/>
                    <a:pt x="1169" y="446"/>
                    <a:pt x="1086" y="465"/>
                  </a:cubicBezTo>
                  <a:cubicBezTo>
                    <a:pt x="988" y="487"/>
                    <a:pt x="920" y="575"/>
                    <a:pt x="920" y="675"/>
                  </a:cubicBezTo>
                  <a:lnTo>
                    <a:pt x="920" y="930"/>
                  </a:lnTo>
                  <a:lnTo>
                    <a:pt x="675" y="930"/>
                  </a:lnTo>
                  <a:cubicBezTo>
                    <a:pt x="302" y="930"/>
                    <a:pt x="1" y="1234"/>
                    <a:pt x="1" y="1604"/>
                  </a:cubicBezTo>
                  <a:lnTo>
                    <a:pt x="1" y="8735"/>
                  </a:lnTo>
                  <a:cubicBezTo>
                    <a:pt x="1" y="9107"/>
                    <a:pt x="305" y="9409"/>
                    <a:pt x="675" y="9409"/>
                  </a:cubicBezTo>
                  <a:lnTo>
                    <a:pt x="13095" y="9409"/>
                  </a:lnTo>
                  <a:cubicBezTo>
                    <a:pt x="13468" y="9409"/>
                    <a:pt x="13769" y="9105"/>
                    <a:pt x="13769" y="8735"/>
                  </a:cubicBezTo>
                  <a:lnTo>
                    <a:pt x="13769" y="1604"/>
                  </a:lnTo>
                  <a:cubicBezTo>
                    <a:pt x="13768" y="1232"/>
                    <a:pt x="13467" y="930"/>
                    <a:pt x="13093" y="930"/>
                  </a:cubicBezTo>
                  <a:lnTo>
                    <a:pt x="12849" y="930"/>
                  </a:lnTo>
                  <a:lnTo>
                    <a:pt x="12849" y="675"/>
                  </a:lnTo>
                  <a:cubicBezTo>
                    <a:pt x="12849" y="574"/>
                    <a:pt x="12781" y="487"/>
                    <a:pt x="12682" y="465"/>
                  </a:cubicBezTo>
                  <a:cubicBezTo>
                    <a:pt x="12600" y="445"/>
                    <a:pt x="10639" y="0"/>
                    <a:pt x="8954" y="0"/>
                  </a:cubicBezTo>
                  <a:cubicBezTo>
                    <a:pt x="7740" y="0"/>
                    <a:pt x="7138" y="254"/>
                    <a:pt x="6884" y="409"/>
                  </a:cubicBezTo>
                  <a:cubicBezTo>
                    <a:pt x="6630" y="254"/>
                    <a:pt x="6029" y="0"/>
                    <a:pt x="4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3"/>
            <p:cNvSpPr/>
            <p:nvPr/>
          </p:nvSpPr>
          <p:spPr>
            <a:xfrm>
              <a:off x="6546773" y="2251968"/>
              <a:ext cx="74276" cy="18083"/>
            </a:xfrm>
            <a:custGeom>
              <a:rect b="b" l="l" r="r" t="t"/>
              <a:pathLst>
                <a:path extrusionOk="0" h="670" w="2752">
                  <a:moveTo>
                    <a:pt x="2530" y="0"/>
                  </a:moveTo>
                  <a:cubicBezTo>
                    <a:pt x="2529" y="0"/>
                    <a:pt x="2528" y="0"/>
                    <a:pt x="2527" y="0"/>
                  </a:cubicBezTo>
                  <a:cubicBezTo>
                    <a:pt x="1853" y="16"/>
                    <a:pt x="1070" y="96"/>
                    <a:pt x="197" y="241"/>
                  </a:cubicBezTo>
                  <a:cubicBezTo>
                    <a:pt x="80" y="261"/>
                    <a:pt x="0" y="371"/>
                    <a:pt x="21" y="488"/>
                  </a:cubicBezTo>
                  <a:cubicBezTo>
                    <a:pt x="38" y="594"/>
                    <a:pt x="129" y="669"/>
                    <a:pt x="232" y="669"/>
                  </a:cubicBezTo>
                  <a:cubicBezTo>
                    <a:pt x="243" y="669"/>
                    <a:pt x="255" y="668"/>
                    <a:pt x="268" y="666"/>
                  </a:cubicBezTo>
                  <a:cubicBezTo>
                    <a:pt x="1121" y="524"/>
                    <a:pt x="1883" y="448"/>
                    <a:pt x="2539" y="430"/>
                  </a:cubicBezTo>
                  <a:cubicBezTo>
                    <a:pt x="2658" y="427"/>
                    <a:pt x="2752" y="329"/>
                    <a:pt x="2749" y="210"/>
                  </a:cubicBezTo>
                  <a:cubicBezTo>
                    <a:pt x="2747" y="94"/>
                    <a:pt x="2649" y="0"/>
                    <a:pt x="2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3"/>
            <p:cNvSpPr/>
            <p:nvPr/>
          </p:nvSpPr>
          <p:spPr>
            <a:xfrm>
              <a:off x="6633870" y="2252805"/>
              <a:ext cx="24885" cy="13441"/>
            </a:xfrm>
            <a:custGeom>
              <a:rect b="b" l="l" r="r" t="t"/>
              <a:pathLst>
                <a:path extrusionOk="0" h="498" w="922">
                  <a:moveTo>
                    <a:pt x="227" y="0"/>
                  </a:moveTo>
                  <a:cubicBezTo>
                    <a:pt x="117" y="0"/>
                    <a:pt x="23" y="84"/>
                    <a:pt x="14" y="195"/>
                  </a:cubicBezTo>
                  <a:cubicBezTo>
                    <a:pt x="1" y="314"/>
                    <a:pt x="88" y="420"/>
                    <a:pt x="208" y="430"/>
                  </a:cubicBezTo>
                  <a:cubicBezTo>
                    <a:pt x="361" y="447"/>
                    <a:pt x="509" y="466"/>
                    <a:pt x="646" y="493"/>
                  </a:cubicBezTo>
                  <a:cubicBezTo>
                    <a:pt x="661" y="498"/>
                    <a:pt x="674" y="498"/>
                    <a:pt x="688" y="498"/>
                  </a:cubicBezTo>
                  <a:cubicBezTo>
                    <a:pt x="790" y="498"/>
                    <a:pt x="881" y="427"/>
                    <a:pt x="900" y="324"/>
                  </a:cubicBezTo>
                  <a:cubicBezTo>
                    <a:pt x="921" y="207"/>
                    <a:pt x="845" y="93"/>
                    <a:pt x="729" y="71"/>
                  </a:cubicBezTo>
                  <a:cubicBezTo>
                    <a:pt x="578" y="42"/>
                    <a:pt x="418" y="19"/>
                    <a:pt x="248" y="1"/>
                  </a:cubicBezTo>
                  <a:cubicBezTo>
                    <a:pt x="241" y="1"/>
                    <a:pt x="234" y="0"/>
                    <a:pt x="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3"/>
            <p:cNvSpPr/>
            <p:nvPr/>
          </p:nvSpPr>
          <p:spPr>
            <a:xfrm>
              <a:off x="6546773" y="2230754"/>
              <a:ext cx="31119" cy="14440"/>
            </a:xfrm>
            <a:custGeom>
              <a:rect b="b" l="l" r="r" t="t"/>
              <a:pathLst>
                <a:path extrusionOk="0" h="535" w="1153">
                  <a:moveTo>
                    <a:pt x="919" y="1"/>
                  </a:moveTo>
                  <a:cubicBezTo>
                    <a:pt x="911" y="1"/>
                    <a:pt x="903" y="1"/>
                    <a:pt x="895" y="2"/>
                  </a:cubicBezTo>
                  <a:cubicBezTo>
                    <a:pt x="668" y="34"/>
                    <a:pt x="433" y="67"/>
                    <a:pt x="197" y="106"/>
                  </a:cubicBezTo>
                  <a:cubicBezTo>
                    <a:pt x="80" y="125"/>
                    <a:pt x="0" y="237"/>
                    <a:pt x="21" y="354"/>
                  </a:cubicBezTo>
                  <a:cubicBezTo>
                    <a:pt x="38" y="458"/>
                    <a:pt x="129" y="535"/>
                    <a:pt x="232" y="535"/>
                  </a:cubicBezTo>
                  <a:cubicBezTo>
                    <a:pt x="243" y="535"/>
                    <a:pt x="255" y="533"/>
                    <a:pt x="268" y="530"/>
                  </a:cubicBezTo>
                  <a:cubicBezTo>
                    <a:pt x="500" y="493"/>
                    <a:pt x="730" y="458"/>
                    <a:pt x="953" y="429"/>
                  </a:cubicBezTo>
                  <a:cubicBezTo>
                    <a:pt x="1070" y="415"/>
                    <a:pt x="1152" y="306"/>
                    <a:pt x="1136" y="189"/>
                  </a:cubicBezTo>
                  <a:cubicBezTo>
                    <a:pt x="1122" y="80"/>
                    <a:pt x="1027" y="1"/>
                    <a:pt x="9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3"/>
            <p:cNvSpPr/>
            <p:nvPr/>
          </p:nvSpPr>
          <p:spPr>
            <a:xfrm>
              <a:off x="6590443" y="2227057"/>
              <a:ext cx="68312" cy="14278"/>
            </a:xfrm>
            <a:custGeom>
              <a:rect b="b" l="l" r="r" t="t"/>
              <a:pathLst>
                <a:path extrusionOk="0" h="529" w="2531">
                  <a:moveTo>
                    <a:pt x="1145" y="0"/>
                  </a:moveTo>
                  <a:cubicBezTo>
                    <a:pt x="857" y="0"/>
                    <a:pt x="543" y="13"/>
                    <a:pt x="207" y="41"/>
                  </a:cubicBezTo>
                  <a:cubicBezTo>
                    <a:pt x="89" y="49"/>
                    <a:pt x="0" y="155"/>
                    <a:pt x="11" y="272"/>
                  </a:cubicBezTo>
                  <a:cubicBezTo>
                    <a:pt x="19" y="384"/>
                    <a:pt x="113" y="470"/>
                    <a:pt x="222" y="470"/>
                  </a:cubicBezTo>
                  <a:cubicBezTo>
                    <a:pt x="228" y="470"/>
                    <a:pt x="235" y="470"/>
                    <a:pt x="242" y="469"/>
                  </a:cubicBezTo>
                  <a:cubicBezTo>
                    <a:pt x="566" y="444"/>
                    <a:pt x="870" y="431"/>
                    <a:pt x="1145" y="431"/>
                  </a:cubicBezTo>
                  <a:cubicBezTo>
                    <a:pt x="1559" y="431"/>
                    <a:pt x="1933" y="463"/>
                    <a:pt x="2254" y="525"/>
                  </a:cubicBezTo>
                  <a:cubicBezTo>
                    <a:pt x="2268" y="528"/>
                    <a:pt x="2281" y="528"/>
                    <a:pt x="2296" y="528"/>
                  </a:cubicBezTo>
                  <a:cubicBezTo>
                    <a:pt x="2397" y="528"/>
                    <a:pt x="2487" y="459"/>
                    <a:pt x="2507" y="355"/>
                  </a:cubicBezTo>
                  <a:cubicBezTo>
                    <a:pt x="2530" y="239"/>
                    <a:pt x="2454" y="127"/>
                    <a:pt x="2338" y="104"/>
                  </a:cubicBezTo>
                  <a:cubicBezTo>
                    <a:pt x="1988" y="35"/>
                    <a:pt x="1588" y="0"/>
                    <a:pt x="1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3"/>
            <p:cNvSpPr/>
            <p:nvPr/>
          </p:nvSpPr>
          <p:spPr>
            <a:xfrm>
              <a:off x="6546773" y="2279660"/>
              <a:ext cx="37327" cy="15276"/>
            </a:xfrm>
            <a:custGeom>
              <a:rect b="b" l="l" r="r" t="t"/>
              <a:pathLst>
                <a:path extrusionOk="0" h="566" w="1383">
                  <a:moveTo>
                    <a:pt x="1154" y="0"/>
                  </a:moveTo>
                  <a:cubicBezTo>
                    <a:pt x="1145" y="0"/>
                    <a:pt x="1137" y="1"/>
                    <a:pt x="1128" y="2"/>
                  </a:cubicBezTo>
                  <a:cubicBezTo>
                    <a:pt x="830" y="38"/>
                    <a:pt x="516" y="83"/>
                    <a:pt x="197" y="135"/>
                  </a:cubicBezTo>
                  <a:cubicBezTo>
                    <a:pt x="80" y="155"/>
                    <a:pt x="0" y="265"/>
                    <a:pt x="21" y="384"/>
                  </a:cubicBezTo>
                  <a:cubicBezTo>
                    <a:pt x="38" y="488"/>
                    <a:pt x="129" y="565"/>
                    <a:pt x="232" y="565"/>
                  </a:cubicBezTo>
                  <a:cubicBezTo>
                    <a:pt x="243" y="565"/>
                    <a:pt x="255" y="562"/>
                    <a:pt x="268" y="561"/>
                  </a:cubicBezTo>
                  <a:cubicBezTo>
                    <a:pt x="581" y="510"/>
                    <a:pt x="887" y="465"/>
                    <a:pt x="1178" y="430"/>
                  </a:cubicBezTo>
                  <a:cubicBezTo>
                    <a:pt x="1297" y="416"/>
                    <a:pt x="1382" y="307"/>
                    <a:pt x="1368" y="190"/>
                  </a:cubicBezTo>
                  <a:cubicBezTo>
                    <a:pt x="1355" y="82"/>
                    <a:pt x="1262" y="0"/>
                    <a:pt x="11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3"/>
            <p:cNvSpPr/>
            <p:nvPr/>
          </p:nvSpPr>
          <p:spPr>
            <a:xfrm>
              <a:off x="6596677" y="2276745"/>
              <a:ext cx="62077" cy="14305"/>
            </a:xfrm>
            <a:custGeom>
              <a:rect b="b" l="l" r="r" t="t"/>
              <a:pathLst>
                <a:path extrusionOk="0" h="530" w="2300">
                  <a:moveTo>
                    <a:pt x="914" y="0"/>
                  </a:moveTo>
                  <a:cubicBezTo>
                    <a:pt x="696" y="0"/>
                    <a:pt x="458" y="7"/>
                    <a:pt x="211" y="23"/>
                  </a:cubicBezTo>
                  <a:cubicBezTo>
                    <a:pt x="91" y="30"/>
                    <a:pt x="1" y="133"/>
                    <a:pt x="8" y="250"/>
                  </a:cubicBezTo>
                  <a:cubicBezTo>
                    <a:pt x="15" y="366"/>
                    <a:pt x="111" y="453"/>
                    <a:pt x="222" y="453"/>
                  </a:cubicBezTo>
                  <a:cubicBezTo>
                    <a:pt x="227" y="453"/>
                    <a:pt x="231" y="453"/>
                    <a:pt x="235" y="453"/>
                  </a:cubicBezTo>
                  <a:cubicBezTo>
                    <a:pt x="474" y="439"/>
                    <a:pt x="703" y="431"/>
                    <a:pt x="913" y="431"/>
                  </a:cubicBezTo>
                  <a:cubicBezTo>
                    <a:pt x="1327" y="431"/>
                    <a:pt x="1699" y="465"/>
                    <a:pt x="2021" y="525"/>
                  </a:cubicBezTo>
                  <a:cubicBezTo>
                    <a:pt x="2036" y="530"/>
                    <a:pt x="2049" y="530"/>
                    <a:pt x="2062" y="530"/>
                  </a:cubicBezTo>
                  <a:cubicBezTo>
                    <a:pt x="2165" y="530"/>
                    <a:pt x="2254" y="459"/>
                    <a:pt x="2275" y="356"/>
                  </a:cubicBezTo>
                  <a:cubicBezTo>
                    <a:pt x="2299" y="239"/>
                    <a:pt x="2223" y="126"/>
                    <a:pt x="2107" y="103"/>
                  </a:cubicBezTo>
                  <a:cubicBezTo>
                    <a:pt x="1757" y="33"/>
                    <a:pt x="135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3"/>
            <p:cNvSpPr/>
            <p:nvPr/>
          </p:nvSpPr>
          <p:spPr>
            <a:xfrm>
              <a:off x="6546773" y="2330968"/>
              <a:ext cx="24939" cy="13603"/>
            </a:xfrm>
            <a:custGeom>
              <a:rect b="b" l="l" r="r" t="t"/>
              <a:pathLst>
                <a:path extrusionOk="0" h="504" w="924">
                  <a:moveTo>
                    <a:pt x="695" y="0"/>
                  </a:moveTo>
                  <a:cubicBezTo>
                    <a:pt x="684" y="0"/>
                    <a:pt x="674" y="1"/>
                    <a:pt x="663" y="3"/>
                  </a:cubicBezTo>
                  <a:cubicBezTo>
                    <a:pt x="511" y="23"/>
                    <a:pt x="355" y="48"/>
                    <a:pt x="197" y="75"/>
                  </a:cubicBezTo>
                  <a:cubicBezTo>
                    <a:pt x="80" y="94"/>
                    <a:pt x="0" y="204"/>
                    <a:pt x="21" y="323"/>
                  </a:cubicBezTo>
                  <a:cubicBezTo>
                    <a:pt x="38" y="427"/>
                    <a:pt x="129" y="504"/>
                    <a:pt x="232" y="504"/>
                  </a:cubicBezTo>
                  <a:cubicBezTo>
                    <a:pt x="243" y="504"/>
                    <a:pt x="255" y="501"/>
                    <a:pt x="268" y="499"/>
                  </a:cubicBezTo>
                  <a:cubicBezTo>
                    <a:pt x="421" y="475"/>
                    <a:pt x="573" y="451"/>
                    <a:pt x="724" y="428"/>
                  </a:cubicBezTo>
                  <a:cubicBezTo>
                    <a:pt x="841" y="412"/>
                    <a:pt x="924" y="302"/>
                    <a:pt x="906" y="185"/>
                  </a:cubicBezTo>
                  <a:cubicBezTo>
                    <a:pt x="892" y="77"/>
                    <a:pt x="800" y="0"/>
                    <a:pt x="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3"/>
            <p:cNvSpPr/>
            <p:nvPr/>
          </p:nvSpPr>
          <p:spPr>
            <a:xfrm>
              <a:off x="6584181" y="2326380"/>
              <a:ext cx="74573" cy="14332"/>
            </a:xfrm>
            <a:custGeom>
              <a:rect b="b" l="l" r="r" t="t"/>
              <a:pathLst>
                <a:path extrusionOk="0" h="531" w="2763">
                  <a:moveTo>
                    <a:pt x="1377" y="1"/>
                  </a:moveTo>
                  <a:cubicBezTo>
                    <a:pt x="1024" y="1"/>
                    <a:pt x="630" y="21"/>
                    <a:pt x="206" y="60"/>
                  </a:cubicBezTo>
                  <a:cubicBezTo>
                    <a:pt x="88" y="72"/>
                    <a:pt x="1" y="176"/>
                    <a:pt x="11" y="296"/>
                  </a:cubicBezTo>
                  <a:cubicBezTo>
                    <a:pt x="22" y="408"/>
                    <a:pt x="116" y="492"/>
                    <a:pt x="228" y="492"/>
                  </a:cubicBezTo>
                  <a:cubicBezTo>
                    <a:pt x="234" y="492"/>
                    <a:pt x="240" y="492"/>
                    <a:pt x="247" y="491"/>
                  </a:cubicBezTo>
                  <a:cubicBezTo>
                    <a:pt x="656" y="452"/>
                    <a:pt x="1037" y="433"/>
                    <a:pt x="1377" y="433"/>
                  </a:cubicBezTo>
                  <a:cubicBezTo>
                    <a:pt x="1791" y="433"/>
                    <a:pt x="2165" y="465"/>
                    <a:pt x="2486" y="527"/>
                  </a:cubicBezTo>
                  <a:cubicBezTo>
                    <a:pt x="2500" y="530"/>
                    <a:pt x="2513" y="530"/>
                    <a:pt x="2528" y="530"/>
                  </a:cubicBezTo>
                  <a:cubicBezTo>
                    <a:pt x="2629" y="530"/>
                    <a:pt x="2719" y="459"/>
                    <a:pt x="2739" y="357"/>
                  </a:cubicBezTo>
                  <a:cubicBezTo>
                    <a:pt x="2762" y="239"/>
                    <a:pt x="2686" y="127"/>
                    <a:pt x="2570" y="103"/>
                  </a:cubicBezTo>
                  <a:cubicBezTo>
                    <a:pt x="2220" y="35"/>
                    <a:pt x="1820" y="1"/>
                    <a:pt x="13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3"/>
            <p:cNvSpPr/>
            <p:nvPr/>
          </p:nvSpPr>
          <p:spPr>
            <a:xfrm>
              <a:off x="6546800" y="2302602"/>
              <a:ext cx="55815" cy="17085"/>
            </a:xfrm>
            <a:custGeom>
              <a:rect b="b" l="l" r="r" t="t"/>
              <a:pathLst>
                <a:path extrusionOk="0" h="633" w="2068">
                  <a:moveTo>
                    <a:pt x="1846" y="1"/>
                  </a:moveTo>
                  <a:cubicBezTo>
                    <a:pt x="1839" y="1"/>
                    <a:pt x="1833" y="1"/>
                    <a:pt x="1827" y="2"/>
                  </a:cubicBezTo>
                  <a:cubicBezTo>
                    <a:pt x="1325" y="42"/>
                    <a:pt x="778" y="110"/>
                    <a:pt x="199" y="204"/>
                  </a:cubicBezTo>
                  <a:cubicBezTo>
                    <a:pt x="80" y="225"/>
                    <a:pt x="1" y="335"/>
                    <a:pt x="21" y="452"/>
                  </a:cubicBezTo>
                  <a:cubicBezTo>
                    <a:pt x="40" y="557"/>
                    <a:pt x="130" y="633"/>
                    <a:pt x="232" y="633"/>
                  </a:cubicBezTo>
                  <a:cubicBezTo>
                    <a:pt x="244" y="633"/>
                    <a:pt x="257" y="631"/>
                    <a:pt x="269" y="630"/>
                  </a:cubicBezTo>
                  <a:cubicBezTo>
                    <a:pt x="837" y="536"/>
                    <a:pt x="1373" y="469"/>
                    <a:pt x="1861" y="430"/>
                  </a:cubicBezTo>
                  <a:cubicBezTo>
                    <a:pt x="1979" y="421"/>
                    <a:pt x="2067" y="319"/>
                    <a:pt x="2059" y="200"/>
                  </a:cubicBezTo>
                  <a:cubicBezTo>
                    <a:pt x="2049" y="86"/>
                    <a:pt x="1955" y="1"/>
                    <a:pt x="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3"/>
            <p:cNvSpPr/>
            <p:nvPr/>
          </p:nvSpPr>
          <p:spPr>
            <a:xfrm>
              <a:off x="6615516" y="2301576"/>
              <a:ext cx="43238" cy="14278"/>
            </a:xfrm>
            <a:custGeom>
              <a:rect b="b" l="l" r="r" t="t"/>
              <a:pathLst>
                <a:path extrusionOk="0" h="529" w="1602">
                  <a:moveTo>
                    <a:pt x="216" y="1"/>
                  </a:moveTo>
                  <a:cubicBezTo>
                    <a:pt x="96" y="1"/>
                    <a:pt x="1" y="96"/>
                    <a:pt x="1" y="216"/>
                  </a:cubicBezTo>
                  <a:cubicBezTo>
                    <a:pt x="1" y="335"/>
                    <a:pt x="96" y="430"/>
                    <a:pt x="216" y="430"/>
                  </a:cubicBezTo>
                  <a:cubicBezTo>
                    <a:pt x="630" y="430"/>
                    <a:pt x="1004" y="464"/>
                    <a:pt x="1325" y="524"/>
                  </a:cubicBezTo>
                  <a:cubicBezTo>
                    <a:pt x="1339" y="529"/>
                    <a:pt x="1352" y="529"/>
                    <a:pt x="1367" y="529"/>
                  </a:cubicBezTo>
                  <a:cubicBezTo>
                    <a:pt x="1468" y="529"/>
                    <a:pt x="1558" y="458"/>
                    <a:pt x="1578" y="355"/>
                  </a:cubicBezTo>
                  <a:cubicBezTo>
                    <a:pt x="1601" y="239"/>
                    <a:pt x="1525" y="125"/>
                    <a:pt x="1409" y="103"/>
                  </a:cubicBezTo>
                  <a:cubicBezTo>
                    <a:pt x="1059" y="34"/>
                    <a:pt x="659"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3"/>
            <p:cNvSpPr/>
            <p:nvPr/>
          </p:nvSpPr>
          <p:spPr>
            <a:xfrm>
              <a:off x="6546800" y="2351534"/>
              <a:ext cx="68150" cy="17840"/>
            </a:xfrm>
            <a:custGeom>
              <a:rect b="b" l="l" r="r" t="t"/>
              <a:pathLst>
                <a:path extrusionOk="0" h="661" w="2525">
                  <a:moveTo>
                    <a:pt x="2304" y="0"/>
                  </a:moveTo>
                  <a:cubicBezTo>
                    <a:pt x="2300" y="0"/>
                    <a:pt x="2297" y="0"/>
                    <a:pt x="2293" y="1"/>
                  </a:cubicBezTo>
                  <a:cubicBezTo>
                    <a:pt x="1672" y="27"/>
                    <a:pt x="968" y="105"/>
                    <a:pt x="199" y="232"/>
                  </a:cubicBezTo>
                  <a:cubicBezTo>
                    <a:pt x="80" y="251"/>
                    <a:pt x="1" y="362"/>
                    <a:pt x="21" y="480"/>
                  </a:cubicBezTo>
                  <a:cubicBezTo>
                    <a:pt x="40" y="584"/>
                    <a:pt x="130" y="661"/>
                    <a:pt x="232" y="661"/>
                  </a:cubicBezTo>
                  <a:cubicBezTo>
                    <a:pt x="244" y="661"/>
                    <a:pt x="257" y="659"/>
                    <a:pt x="269" y="656"/>
                  </a:cubicBezTo>
                  <a:cubicBezTo>
                    <a:pt x="1021" y="532"/>
                    <a:pt x="1709" y="457"/>
                    <a:pt x="2314" y="430"/>
                  </a:cubicBezTo>
                  <a:cubicBezTo>
                    <a:pt x="2432" y="425"/>
                    <a:pt x="2525" y="323"/>
                    <a:pt x="2519" y="206"/>
                  </a:cubicBezTo>
                  <a:cubicBezTo>
                    <a:pt x="2512" y="91"/>
                    <a:pt x="2419" y="0"/>
                    <a:pt x="2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43"/>
            <p:cNvSpPr/>
            <p:nvPr/>
          </p:nvSpPr>
          <p:spPr>
            <a:xfrm>
              <a:off x="6627770" y="2351615"/>
              <a:ext cx="30985" cy="13927"/>
            </a:xfrm>
            <a:custGeom>
              <a:rect b="b" l="l" r="r" t="t"/>
              <a:pathLst>
                <a:path extrusionOk="0" h="516" w="1148">
                  <a:moveTo>
                    <a:pt x="222" y="0"/>
                  </a:moveTo>
                  <a:cubicBezTo>
                    <a:pt x="109" y="0"/>
                    <a:pt x="15" y="88"/>
                    <a:pt x="8" y="203"/>
                  </a:cubicBezTo>
                  <a:cubicBezTo>
                    <a:pt x="1" y="322"/>
                    <a:pt x="91" y="423"/>
                    <a:pt x="211" y="430"/>
                  </a:cubicBezTo>
                  <a:cubicBezTo>
                    <a:pt x="450" y="445"/>
                    <a:pt x="673" y="472"/>
                    <a:pt x="872" y="513"/>
                  </a:cubicBezTo>
                  <a:cubicBezTo>
                    <a:pt x="887" y="516"/>
                    <a:pt x="900" y="516"/>
                    <a:pt x="914" y="516"/>
                  </a:cubicBezTo>
                  <a:cubicBezTo>
                    <a:pt x="1016" y="516"/>
                    <a:pt x="1107" y="445"/>
                    <a:pt x="1126" y="342"/>
                  </a:cubicBezTo>
                  <a:cubicBezTo>
                    <a:pt x="1147" y="225"/>
                    <a:pt x="1071" y="111"/>
                    <a:pt x="955" y="89"/>
                  </a:cubicBezTo>
                  <a:cubicBezTo>
                    <a:pt x="735" y="45"/>
                    <a:pt x="493" y="16"/>
                    <a:pt x="235" y="1"/>
                  </a:cubicBezTo>
                  <a:cubicBezTo>
                    <a:pt x="231" y="0"/>
                    <a:pt x="227" y="0"/>
                    <a:pt x="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43"/>
            <p:cNvSpPr/>
            <p:nvPr/>
          </p:nvSpPr>
          <p:spPr>
            <a:xfrm>
              <a:off x="6733328" y="2251968"/>
              <a:ext cx="74330" cy="18083"/>
            </a:xfrm>
            <a:custGeom>
              <a:rect b="b" l="l" r="r" t="t"/>
              <a:pathLst>
                <a:path extrusionOk="0" h="670" w="2754">
                  <a:moveTo>
                    <a:pt x="222" y="0"/>
                  </a:moveTo>
                  <a:cubicBezTo>
                    <a:pt x="105" y="0"/>
                    <a:pt x="8" y="93"/>
                    <a:pt x="5" y="210"/>
                  </a:cubicBezTo>
                  <a:cubicBezTo>
                    <a:pt x="1" y="329"/>
                    <a:pt x="98" y="427"/>
                    <a:pt x="215" y="430"/>
                  </a:cubicBezTo>
                  <a:cubicBezTo>
                    <a:pt x="869" y="445"/>
                    <a:pt x="1633" y="524"/>
                    <a:pt x="2486" y="666"/>
                  </a:cubicBezTo>
                  <a:cubicBezTo>
                    <a:pt x="2497" y="668"/>
                    <a:pt x="2509" y="669"/>
                    <a:pt x="2522" y="669"/>
                  </a:cubicBezTo>
                  <a:cubicBezTo>
                    <a:pt x="2625" y="669"/>
                    <a:pt x="2717" y="595"/>
                    <a:pt x="2733" y="488"/>
                  </a:cubicBezTo>
                  <a:cubicBezTo>
                    <a:pt x="2753" y="371"/>
                    <a:pt x="2674" y="261"/>
                    <a:pt x="2555" y="241"/>
                  </a:cubicBezTo>
                  <a:cubicBezTo>
                    <a:pt x="1684" y="97"/>
                    <a:pt x="901" y="16"/>
                    <a:pt x="225" y="0"/>
                  </a:cubicBezTo>
                  <a:cubicBezTo>
                    <a:pt x="224" y="0"/>
                    <a:pt x="223" y="0"/>
                    <a:pt x="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3"/>
            <p:cNvSpPr/>
            <p:nvPr/>
          </p:nvSpPr>
          <p:spPr>
            <a:xfrm>
              <a:off x="6695758" y="2252751"/>
              <a:ext cx="24831" cy="13468"/>
            </a:xfrm>
            <a:custGeom>
              <a:rect b="b" l="l" r="r" t="t"/>
              <a:pathLst>
                <a:path extrusionOk="0" h="499" w="920">
                  <a:moveTo>
                    <a:pt x="695" y="1"/>
                  </a:moveTo>
                  <a:cubicBezTo>
                    <a:pt x="688" y="1"/>
                    <a:pt x="680" y="1"/>
                    <a:pt x="673" y="2"/>
                  </a:cubicBezTo>
                  <a:cubicBezTo>
                    <a:pt x="505" y="18"/>
                    <a:pt x="343" y="42"/>
                    <a:pt x="194" y="71"/>
                  </a:cubicBezTo>
                  <a:cubicBezTo>
                    <a:pt x="76" y="95"/>
                    <a:pt x="0" y="206"/>
                    <a:pt x="23" y="325"/>
                  </a:cubicBezTo>
                  <a:cubicBezTo>
                    <a:pt x="44" y="427"/>
                    <a:pt x="133" y="498"/>
                    <a:pt x="235" y="498"/>
                  </a:cubicBezTo>
                  <a:cubicBezTo>
                    <a:pt x="249" y="498"/>
                    <a:pt x="262" y="495"/>
                    <a:pt x="277" y="494"/>
                  </a:cubicBezTo>
                  <a:cubicBezTo>
                    <a:pt x="414" y="466"/>
                    <a:pt x="563" y="445"/>
                    <a:pt x="717" y="430"/>
                  </a:cubicBezTo>
                  <a:cubicBezTo>
                    <a:pt x="834" y="420"/>
                    <a:pt x="919" y="313"/>
                    <a:pt x="908" y="196"/>
                  </a:cubicBezTo>
                  <a:cubicBezTo>
                    <a:pt x="897" y="83"/>
                    <a:pt x="803" y="1"/>
                    <a:pt x="6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3"/>
            <p:cNvSpPr/>
            <p:nvPr/>
          </p:nvSpPr>
          <p:spPr>
            <a:xfrm>
              <a:off x="6776566" y="2230781"/>
              <a:ext cx="31092" cy="14467"/>
            </a:xfrm>
            <a:custGeom>
              <a:rect b="b" l="l" r="r" t="t"/>
              <a:pathLst>
                <a:path extrusionOk="0" h="536" w="1152">
                  <a:moveTo>
                    <a:pt x="228" y="0"/>
                  </a:moveTo>
                  <a:cubicBezTo>
                    <a:pt x="123" y="0"/>
                    <a:pt x="31" y="80"/>
                    <a:pt x="17" y="188"/>
                  </a:cubicBezTo>
                  <a:cubicBezTo>
                    <a:pt x="1" y="306"/>
                    <a:pt x="83" y="415"/>
                    <a:pt x="203" y="431"/>
                  </a:cubicBezTo>
                  <a:cubicBezTo>
                    <a:pt x="425" y="460"/>
                    <a:pt x="655" y="495"/>
                    <a:pt x="886" y="532"/>
                  </a:cubicBezTo>
                  <a:cubicBezTo>
                    <a:pt x="900" y="534"/>
                    <a:pt x="910" y="535"/>
                    <a:pt x="923" y="535"/>
                  </a:cubicBezTo>
                  <a:cubicBezTo>
                    <a:pt x="1025" y="535"/>
                    <a:pt x="1118" y="461"/>
                    <a:pt x="1134" y="354"/>
                  </a:cubicBezTo>
                  <a:cubicBezTo>
                    <a:pt x="1151" y="237"/>
                    <a:pt x="1072" y="124"/>
                    <a:pt x="956" y="105"/>
                  </a:cubicBezTo>
                  <a:cubicBezTo>
                    <a:pt x="720" y="68"/>
                    <a:pt x="486" y="31"/>
                    <a:pt x="258" y="3"/>
                  </a:cubicBezTo>
                  <a:cubicBezTo>
                    <a:pt x="248" y="1"/>
                    <a:pt x="238" y="0"/>
                    <a:pt x="2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3"/>
            <p:cNvSpPr/>
            <p:nvPr/>
          </p:nvSpPr>
          <p:spPr>
            <a:xfrm>
              <a:off x="6695704" y="2227057"/>
              <a:ext cx="68285" cy="14359"/>
            </a:xfrm>
            <a:custGeom>
              <a:rect b="b" l="l" r="r" t="t"/>
              <a:pathLst>
                <a:path extrusionOk="0" h="532" w="2530">
                  <a:moveTo>
                    <a:pt x="1386" y="0"/>
                  </a:moveTo>
                  <a:cubicBezTo>
                    <a:pt x="944" y="0"/>
                    <a:pt x="544" y="35"/>
                    <a:pt x="193" y="104"/>
                  </a:cubicBezTo>
                  <a:cubicBezTo>
                    <a:pt x="76" y="127"/>
                    <a:pt x="1" y="239"/>
                    <a:pt x="24" y="358"/>
                  </a:cubicBezTo>
                  <a:cubicBezTo>
                    <a:pt x="44" y="460"/>
                    <a:pt x="134" y="531"/>
                    <a:pt x="235" y="531"/>
                  </a:cubicBezTo>
                  <a:cubicBezTo>
                    <a:pt x="250" y="531"/>
                    <a:pt x="263" y="528"/>
                    <a:pt x="277" y="527"/>
                  </a:cubicBezTo>
                  <a:cubicBezTo>
                    <a:pt x="599" y="463"/>
                    <a:pt x="972" y="433"/>
                    <a:pt x="1386" y="433"/>
                  </a:cubicBezTo>
                  <a:cubicBezTo>
                    <a:pt x="1662" y="433"/>
                    <a:pt x="1965" y="446"/>
                    <a:pt x="2289" y="470"/>
                  </a:cubicBezTo>
                  <a:cubicBezTo>
                    <a:pt x="2295" y="471"/>
                    <a:pt x="2301" y="471"/>
                    <a:pt x="2307" y="471"/>
                  </a:cubicBezTo>
                  <a:cubicBezTo>
                    <a:pt x="2418" y="471"/>
                    <a:pt x="2512" y="385"/>
                    <a:pt x="2521" y="274"/>
                  </a:cubicBezTo>
                  <a:cubicBezTo>
                    <a:pt x="2529" y="154"/>
                    <a:pt x="2441" y="49"/>
                    <a:pt x="2324" y="41"/>
                  </a:cubicBezTo>
                  <a:cubicBezTo>
                    <a:pt x="1988" y="13"/>
                    <a:pt x="1674"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3"/>
            <p:cNvSpPr/>
            <p:nvPr/>
          </p:nvSpPr>
          <p:spPr>
            <a:xfrm>
              <a:off x="6770331" y="2279660"/>
              <a:ext cx="37327" cy="15276"/>
            </a:xfrm>
            <a:custGeom>
              <a:rect b="b" l="l" r="r" t="t"/>
              <a:pathLst>
                <a:path extrusionOk="0" h="566" w="1383">
                  <a:moveTo>
                    <a:pt x="229" y="0"/>
                  </a:moveTo>
                  <a:cubicBezTo>
                    <a:pt x="122" y="0"/>
                    <a:pt x="28" y="82"/>
                    <a:pt x="15" y="190"/>
                  </a:cubicBezTo>
                  <a:cubicBezTo>
                    <a:pt x="0" y="307"/>
                    <a:pt x="84" y="416"/>
                    <a:pt x="203" y="430"/>
                  </a:cubicBezTo>
                  <a:cubicBezTo>
                    <a:pt x="495" y="465"/>
                    <a:pt x="801" y="510"/>
                    <a:pt x="1112" y="561"/>
                  </a:cubicBezTo>
                  <a:cubicBezTo>
                    <a:pt x="1125" y="562"/>
                    <a:pt x="1136" y="565"/>
                    <a:pt x="1148" y="565"/>
                  </a:cubicBezTo>
                  <a:cubicBezTo>
                    <a:pt x="1252" y="565"/>
                    <a:pt x="1343" y="490"/>
                    <a:pt x="1361" y="384"/>
                  </a:cubicBezTo>
                  <a:cubicBezTo>
                    <a:pt x="1382" y="265"/>
                    <a:pt x="1303" y="154"/>
                    <a:pt x="1184" y="135"/>
                  </a:cubicBezTo>
                  <a:cubicBezTo>
                    <a:pt x="866" y="83"/>
                    <a:pt x="553" y="38"/>
                    <a:pt x="255" y="2"/>
                  </a:cubicBezTo>
                  <a:cubicBezTo>
                    <a:pt x="246" y="1"/>
                    <a:pt x="238" y="0"/>
                    <a:pt x="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3"/>
            <p:cNvSpPr/>
            <p:nvPr/>
          </p:nvSpPr>
          <p:spPr>
            <a:xfrm>
              <a:off x="6695623" y="2276691"/>
              <a:ext cx="62104" cy="14359"/>
            </a:xfrm>
            <a:custGeom>
              <a:rect b="b" l="l" r="r" t="t"/>
              <a:pathLst>
                <a:path extrusionOk="0" h="532" w="2301">
                  <a:moveTo>
                    <a:pt x="1387" y="1"/>
                  </a:moveTo>
                  <a:cubicBezTo>
                    <a:pt x="946" y="1"/>
                    <a:pt x="544" y="35"/>
                    <a:pt x="195" y="105"/>
                  </a:cubicBezTo>
                  <a:cubicBezTo>
                    <a:pt x="78" y="128"/>
                    <a:pt x="1" y="239"/>
                    <a:pt x="26" y="358"/>
                  </a:cubicBezTo>
                  <a:cubicBezTo>
                    <a:pt x="44" y="461"/>
                    <a:pt x="136" y="532"/>
                    <a:pt x="237" y="532"/>
                  </a:cubicBezTo>
                  <a:cubicBezTo>
                    <a:pt x="251" y="532"/>
                    <a:pt x="264" y="529"/>
                    <a:pt x="279" y="527"/>
                  </a:cubicBezTo>
                  <a:cubicBezTo>
                    <a:pt x="600" y="464"/>
                    <a:pt x="974" y="433"/>
                    <a:pt x="1387" y="433"/>
                  </a:cubicBezTo>
                  <a:cubicBezTo>
                    <a:pt x="1597" y="433"/>
                    <a:pt x="1825" y="441"/>
                    <a:pt x="2063" y="455"/>
                  </a:cubicBezTo>
                  <a:cubicBezTo>
                    <a:pt x="2068" y="455"/>
                    <a:pt x="2072" y="455"/>
                    <a:pt x="2077" y="455"/>
                  </a:cubicBezTo>
                  <a:cubicBezTo>
                    <a:pt x="2191" y="455"/>
                    <a:pt x="2285" y="368"/>
                    <a:pt x="2292" y="252"/>
                  </a:cubicBezTo>
                  <a:cubicBezTo>
                    <a:pt x="2301" y="135"/>
                    <a:pt x="2211" y="32"/>
                    <a:pt x="2091" y="25"/>
                  </a:cubicBezTo>
                  <a:cubicBezTo>
                    <a:pt x="1843" y="8"/>
                    <a:pt x="1607"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3"/>
            <p:cNvSpPr/>
            <p:nvPr/>
          </p:nvSpPr>
          <p:spPr>
            <a:xfrm>
              <a:off x="6782692" y="2330968"/>
              <a:ext cx="24966" cy="13603"/>
            </a:xfrm>
            <a:custGeom>
              <a:rect b="b" l="l" r="r" t="t"/>
              <a:pathLst>
                <a:path extrusionOk="0" h="504" w="925">
                  <a:moveTo>
                    <a:pt x="230" y="0"/>
                  </a:moveTo>
                  <a:cubicBezTo>
                    <a:pt x="125" y="0"/>
                    <a:pt x="33" y="77"/>
                    <a:pt x="17" y="185"/>
                  </a:cubicBezTo>
                  <a:cubicBezTo>
                    <a:pt x="1" y="302"/>
                    <a:pt x="82" y="412"/>
                    <a:pt x="201" y="428"/>
                  </a:cubicBezTo>
                  <a:cubicBezTo>
                    <a:pt x="348" y="450"/>
                    <a:pt x="502" y="475"/>
                    <a:pt x="657" y="499"/>
                  </a:cubicBezTo>
                  <a:cubicBezTo>
                    <a:pt x="668" y="501"/>
                    <a:pt x="680" y="504"/>
                    <a:pt x="693" y="504"/>
                  </a:cubicBezTo>
                  <a:cubicBezTo>
                    <a:pt x="796" y="504"/>
                    <a:pt x="888" y="428"/>
                    <a:pt x="904" y="323"/>
                  </a:cubicBezTo>
                  <a:cubicBezTo>
                    <a:pt x="924" y="205"/>
                    <a:pt x="845" y="93"/>
                    <a:pt x="726" y="75"/>
                  </a:cubicBezTo>
                  <a:cubicBezTo>
                    <a:pt x="571" y="49"/>
                    <a:pt x="413" y="23"/>
                    <a:pt x="261" y="3"/>
                  </a:cubicBezTo>
                  <a:cubicBezTo>
                    <a:pt x="251" y="1"/>
                    <a:pt x="240"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3"/>
            <p:cNvSpPr/>
            <p:nvPr/>
          </p:nvSpPr>
          <p:spPr>
            <a:xfrm>
              <a:off x="6695704" y="2326380"/>
              <a:ext cx="74519" cy="14332"/>
            </a:xfrm>
            <a:custGeom>
              <a:rect b="b" l="l" r="r" t="t"/>
              <a:pathLst>
                <a:path extrusionOk="0" h="531" w="2761">
                  <a:moveTo>
                    <a:pt x="1386" y="1"/>
                  </a:moveTo>
                  <a:cubicBezTo>
                    <a:pt x="944" y="1"/>
                    <a:pt x="544" y="35"/>
                    <a:pt x="193" y="103"/>
                  </a:cubicBezTo>
                  <a:cubicBezTo>
                    <a:pt x="76" y="127"/>
                    <a:pt x="1" y="239"/>
                    <a:pt x="24" y="357"/>
                  </a:cubicBezTo>
                  <a:cubicBezTo>
                    <a:pt x="44" y="459"/>
                    <a:pt x="134" y="530"/>
                    <a:pt x="235" y="530"/>
                  </a:cubicBezTo>
                  <a:cubicBezTo>
                    <a:pt x="250" y="530"/>
                    <a:pt x="263" y="529"/>
                    <a:pt x="277" y="526"/>
                  </a:cubicBezTo>
                  <a:cubicBezTo>
                    <a:pt x="599" y="464"/>
                    <a:pt x="972" y="433"/>
                    <a:pt x="1386" y="433"/>
                  </a:cubicBezTo>
                  <a:cubicBezTo>
                    <a:pt x="1726" y="433"/>
                    <a:pt x="2107" y="452"/>
                    <a:pt x="2516" y="490"/>
                  </a:cubicBezTo>
                  <a:cubicBezTo>
                    <a:pt x="2523" y="490"/>
                    <a:pt x="2531" y="491"/>
                    <a:pt x="2538" y="491"/>
                  </a:cubicBezTo>
                  <a:cubicBezTo>
                    <a:pt x="2649" y="491"/>
                    <a:pt x="2741" y="407"/>
                    <a:pt x="2752" y="294"/>
                  </a:cubicBezTo>
                  <a:cubicBezTo>
                    <a:pt x="2761" y="177"/>
                    <a:pt x="2674" y="73"/>
                    <a:pt x="2557" y="60"/>
                  </a:cubicBezTo>
                  <a:cubicBezTo>
                    <a:pt x="2133" y="21"/>
                    <a:pt x="1739"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3"/>
            <p:cNvSpPr/>
            <p:nvPr/>
          </p:nvSpPr>
          <p:spPr>
            <a:xfrm>
              <a:off x="6751843" y="2302629"/>
              <a:ext cx="55815" cy="17112"/>
            </a:xfrm>
            <a:custGeom>
              <a:rect b="b" l="l" r="r" t="t"/>
              <a:pathLst>
                <a:path extrusionOk="0" h="634" w="2068">
                  <a:moveTo>
                    <a:pt x="225" y="0"/>
                  </a:moveTo>
                  <a:cubicBezTo>
                    <a:pt x="113" y="0"/>
                    <a:pt x="19" y="86"/>
                    <a:pt x="9" y="199"/>
                  </a:cubicBezTo>
                  <a:cubicBezTo>
                    <a:pt x="1" y="318"/>
                    <a:pt x="89" y="420"/>
                    <a:pt x="208" y="430"/>
                  </a:cubicBezTo>
                  <a:cubicBezTo>
                    <a:pt x="695" y="468"/>
                    <a:pt x="1231" y="535"/>
                    <a:pt x="1800" y="629"/>
                  </a:cubicBezTo>
                  <a:cubicBezTo>
                    <a:pt x="1811" y="630"/>
                    <a:pt x="1823" y="633"/>
                    <a:pt x="1836" y="633"/>
                  </a:cubicBezTo>
                  <a:cubicBezTo>
                    <a:pt x="1939" y="633"/>
                    <a:pt x="2031" y="558"/>
                    <a:pt x="2047" y="452"/>
                  </a:cubicBezTo>
                  <a:cubicBezTo>
                    <a:pt x="2067" y="334"/>
                    <a:pt x="1988" y="224"/>
                    <a:pt x="1869" y="203"/>
                  </a:cubicBezTo>
                  <a:cubicBezTo>
                    <a:pt x="1290" y="108"/>
                    <a:pt x="743" y="40"/>
                    <a:pt x="241" y="1"/>
                  </a:cubicBezTo>
                  <a:cubicBezTo>
                    <a:pt x="235" y="0"/>
                    <a:pt x="230" y="0"/>
                    <a:pt x="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3"/>
            <p:cNvSpPr/>
            <p:nvPr/>
          </p:nvSpPr>
          <p:spPr>
            <a:xfrm>
              <a:off x="6695704" y="2301576"/>
              <a:ext cx="43238" cy="14332"/>
            </a:xfrm>
            <a:custGeom>
              <a:rect b="b" l="l" r="r" t="t"/>
              <a:pathLst>
                <a:path extrusionOk="0" h="531" w="1602">
                  <a:moveTo>
                    <a:pt x="1386" y="1"/>
                  </a:moveTo>
                  <a:cubicBezTo>
                    <a:pt x="944" y="1"/>
                    <a:pt x="544" y="35"/>
                    <a:pt x="193" y="103"/>
                  </a:cubicBezTo>
                  <a:cubicBezTo>
                    <a:pt x="76" y="126"/>
                    <a:pt x="1" y="239"/>
                    <a:pt x="24" y="357"/>
                  </a:cubicBezTo>
                  <a:cubicBezTo>
                    <a:pt x="44" y="459"/>
                    <a:pt x="134" y="530"/>
                    <a:pt x="235" y="530"/>
                  </a:cubicBezTo>
                  <a:cubicBezTo>
                    <a:pt x="250" y="530"/>
                    <a:pt x="263" y="529"/>
                    <a:pt x="277" y="527"/>
                  </a:cubicBezTo>
                  <a:cubicBezTo>
                    <a:pt x="599" y="464"/>
                    <a:pt x="972" y="433"/>
                    <a:pt x="1386" y="433"/>
                  </a:cubicBezTo>
                  <a:cubicBezTo>
                    <a:pt x="1506" y="433"/>
                    <a:pt x="1602" y="336"/>
                    <a:pt x="1602" y="218"/>
                  </a:cubicBezTo>
                  <a:cubicBezTo>
                    <a:pt x="1602" y="98"/>
                    <a:pt x="1506"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3"/>
            <p:cNvSpPr/>
            <p:nvPr/>
          </p:nvSpPr>
          <p:spPr>
            <a:xfrm>
              <a:off x="6739535" y="2351534"/>
              <a:ext cx="68123" cy="17840"/>
            </a:xfrm>
            <a:custGeom>
              <a:rect b="b" l="l" r="r" t="t"/>
              <a:pathLst>
                <a:path extrusionOk="0" h="661" w="2524">
                  <a:moveTo>
                    <a:pt x="220" y="0"/>
                  </a:moveTo>
                  <a:cubicBezTo>
                    <a:pt x="105" y="0"/>
                    <a:pt x="12" y="91"/>
                    <a:pt x="7" y="206"/>
                  </a:cubicBezTo>
                  <a:cubicBezTo>
                    <a:pt x="1" y="326"/>
                    <a:pt x="93" y="425"/>
                    <a:pt x="212" y="430"/>
                  </a:cubicBezTo>
                  <a:cubicBezTo>
                    <a:pt x="817" y="458"/>
                    <a:pt x="1504" y="533"/>
                    <a:pt x="2257" y="656"/>
                  </a:cubicBezTo>
                  <a:cubicBezTo>
                    <a:pt x="2270" y="659"/>
                    <a:pt x="2280" y="661"/>
                    <a:pt x="2293" y="661"/>
                  </a:cubicBezTo>
                  <a:cubicBezTo>
                    <a:pt x="2396" y="661"/>
                    <a:pt x="2489" y="587"/>
                    <a:pt x="2505" y="480"/>
                  </a:cubicBezTo>
                  <a:cubicBezTo>
                    <a:pt x="2523" y="362"/>
                    <a:pt x="2444" y="251"/>
                    <a:pt x="2325" y="232"/>
                  </a:cubicBezTo>
                  <a:cubicBezTo>
                    <a:pt x="1555" y="105"/>
                    <a:pt x="852" y="27"/>
                    <a:pt x="231" y="1"/>
                  </a:cubicBezTo>
                  <a:cubicBezTo>
                    <a:pt x="227" y="0"/>
                    <a:pt x="224" y="0"/>
                    <a:pt x="2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3"/>
            <p:cNvSpPr/>
            <p:nvPr/>
          </p:nvSpPr>
          <p:spPr>
            <a:xfrm>
              <a:off x="6695677" y="2351561"/>
              <a:ext cx="31012" cy="13954"/>
            </a:xfrm>
            <a:custGeom>
              <a:rect b="b" l="l" r="r" t="t"/>
              <a:pathLst>
                <a:path extrusionOk="0" h="517" w="1149">
                  <a:moveTo>
                    <a:pt x="927" y="1"/>
                  </a:moveTo>
                  <a:cubicBezTo>
                    <a:pt x="922" y="1"/>
                    <a:pt x="918" y="1"/>
                    <a:pt x="914" y="1"/>
                  </a:cubicBezTo>
                  <a:cubicBezTo>
                    <a:pt x="656" y="17"/>
                    <a:pt x="416" y="46"/>
                    <a:pt x="194" y="89"/>
                  </a:cubicBezTo>
                  <a:cubicBezTo>
                    <a:pt x="77" y="113"/>
                    <a:pt x="0" y="225"/>
                    <a:pt x="25" y="343"/>
                  </a:cubicBezTo>
                  <a:cubicBezTo>
                    <a:pt x="45" y="445"/>
                    <a:pt x="135" y="516"/>
                    <a:pt x="236" y="516"/>
                  </a:cubicBezTo>
                  <a:cubicBezTo>
                    <a:pt x="251" y="516"/>
                    <a:pt x="264" y="515"/>
                    <a:pt x="278" y="513"/>
                  </a:cubicBezTo>
                  <a:cubicBezTo>
                    <a:pt x="479" y="473"/>
                    <a:pt x="701" y="445"/>
                    <a:pt x="940" y="431"/>
                  </a:cubicBezTo>
                  <a:cubicBezTo>
                    <a:pt x="1058" y="424"/>
                    <a:pt x="1148" y="322"/>
                    <a:pt x="1141" y="204"/>
                  </a:cubicBezTo>
                  <a:cubicBezTo>
                    <a:pt x="1134" y="88"/>
                    <a:pt x="1039" y="1"/>
                    <a:pt x="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3"/>
            <p:cNvSpPr/>
            <p:nvPr/>
          </p:nvSpPr>
          <p:spPr>
            <a:xfrm>
              <a:off x="6604963" y="2078396"/>
              <a:ext cx="144531" cy="38920"/>
            </a:xfrm>
            <a:custGeom>
              <a:rect b="b" l="l" r="r" t="t"/>
              <a:pathLst>
                <a:path extrusionOk="0" h="1442" w="5355">
                  <a:moveTo>
                    <a:pt x="2678" y="1"/>
                  </a:moveTo>
                  <a:cubicBezTo>
                    <a:pt x="1739" y="1"/>
                    <a:pt x="800" y="358"/>
                    <a:pt x="86" y="1072"/>
                  </a:cubicBezTo>
                  <a:cubicBezTo>
                    <a:pt x="1" y="1158"/>
                    <a:pt x="1" y="1294"/>
                    <a:pt x="86" y="1379"/>
                  </a:cubicBezTo>
                  <a:cubicBezTo>
                    <a:pt x="129" y="1421"/>
                    <a:pt x="184" y="1442"/>
                    <a:pt x="239" y="1442"/>
                  </a:cubicBezTo>
                  <a:cubicBezTo>
                    <a:pt x="294" y="1442"/>
                    <a:pt x="349" y="1421"/>
                    <a:pt x="392" y="1379"/>
                  </a:cubicBezTo>
                  <a:cubicBezTo>
                    <a:pt x="1022" y="748"/>
                    <a:pt x="1850" y="432"/>
                    <a:pt x="2678" y="432"/>
                  </a:cubicBezTo>
                  <a:cubicBezTo>
                    <a:pt x="3506" y="432"/>
                    <a:pt x="4335" y="748"/>
                    <a:pt x="4965" y="1379"/>
                  </a:cubicBezTo>
                  <a:cubicBezTo>
                    <a:pt x="5007" y="1420"/>
                    <a:pt x="5062" y="1441"/>
                    <a:pt x="5117" y="1441"/>
                  </a:cubicBezTo>
                  <a:cubicBezTo>
                    <a:pt x="5171" y="1441"/>
                    <a:pt x="5227" y="1420"/>
                    <a:pt x="5269" y="1379"/>
                  </a:cubicBezTo>
                  <a:cubicBezTo>
                    <a:pt x="5354" y="1294"/>
                    <a:pt x="5354" y="1158"/>
                    <a:pt x="5269" y="1072"/>
                  </a:cubicBezTo>
                  <a:cubicBezTo>
                    <a:pt x="4555" y="358"/>
                    <a:pt x="3616" y="1"/>
                    <a:pt x="2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3"/>
            <p:cNvSpPr/>
            <p:nvPr/>
          </p:nvSpPr>
          <p:spPr>
            <a:xfrm>
              <a:off x="6626960" y="2109434"/>
              <a:ext cx="100538" cy="29878"/>
            </a:xfrm>
            <a:custGeom>
              <a:rect b="b" l="l" r="r" t="t"/>
              <a:pathLst>
                <a:path extrusionOk="0" h="1107" w="3725">
                  <a:moveTo>
                    <a:pt x="1863" y="0"/>
                  </a:moveTo>
                  <a:cubicBezTo>
                    <a:pt x="1192" y="0"/>
                    <a:pt x="559" y="262"/>
                    <a:pt x="85" y="737"/>
                  </a:cubicBezTo>
                  <a:cubicBezTo>
                    <a:pt x="1" y="822"/>
                    <a:pt x="1" y="957"/>
                    <a:pt x="85" y="1042"/>
                  </a:cubicBezTo>
                  <a:cubicBezTo>
                    <a:pt x="127" y="1085"/>
                    <a:pt x="183" y="1106"/>
                    <a:pt x="238" y="1106"/>
                  </a:cubicBezTo>
                  <a:cubicBezTo>
                    <a:pt x="293" y="1106"/>
                    <a:pt x="349" y="1085"/>
                    <a:pt x="391" y="1042"/>
                  </a:cubicBezTo>
                  <a:cubicBezTo>
                    <a:pt x="785" y="649"/>
                    <a:pt x="1308" y="433"/>
                    <a:pt x="1865" y="433"/>
                  </a:cubicBezTo>
                  <a:cubicBezTo>
                    <a:pt x="2422" y="433"/>
                    <a:pt x="2946" y="650"/>
                    <a:pt x="3340" y="1042"/>
                  </a:cubicBezTo>
                  <a:cubicBezTo>
                    <a:pt x="3381" y="1084"/>
                    <a:pt x="3438" y="1106"/>
                    <a:pt x="3491" y="1106"/>
                  </a:cubicBezTo>
                  <a:cubicBezTo>
                    <a:pt x="3546" y="1106"/>
                    <a:pt x="3601" y="1084"/>
                    <a:pt x="3643" y="1042"/>
                  </a:cubicBezTo>
                  <a:cubicBezTo>
                    <a:pt x="3725" y="957"/>
                    <a:pt x="3725" y="819"/>
                    <a:pt x="3642" y="737"/>
                  </a:cubicBezTo>
                  <a:cubicBezTo>
                    <a:pt x="3166" y="261"/>
                    <a:pt x="2535" y="0"/>
                    <a:pt x="18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3"/>
            <p:cNvSpPr/>
            <p:nvPr/>
          </p:nvSpPr>
          <p:spPr>
            <a:xfrm>
              <a:off x="6648849" y="2140473"/>
              <a:ext cx="56733" cy="20755"/>
            </a:xfrm>
            <a:custGeom>
              <a:rect b="b" l="l" r="r" t="t"/>
              <a:pathLst>
                <a:path extrusionOk="0" h="769" w="2102">
                  <a:moveTo>
                    <a:pt x="1051" y="1"/>
                  </a:moveTo>
                  <a:cubicBezTo>
                    <a:pt x="701" y="1"/>
                    <a:pt x="351" y="133"/>
                    <a:pt x="84" y="399"/>
                  </a:cubicBezTo>
                  <a:cubicBezTo>
                    <a:pt x="0" y="484"/>
                    <a:pt x="0" y="620"/>
                    <a:pt x="84" y="704"/>
                  </a:cubicBezTo>
                  <a:cubicBezTo>
                    <a:pt x="127" y="747"/>
                    <a:pt x="182" y="768"/>
                    <a:pt x="237" y="768"/>
                  </a:cubicBezTo>
                  <a:cubicBezTo>
                    <a:pt x="293" y="768"/>
                    <a:pt x="348" y="747"/>
                    <a:pt x="391" y="704"/>
                  </a:cubicBezTo>
                  <a:cubicBezTo>
                    <a:pt x="572" y="523"/>
                    <a:pt x="812" y="432"/>
                    <a:pt x="1051" y="432"/>
                  </a:cubicBezTo>
                  <a:cubicBezTo>
                    <a:pt x="1290" y="432"/>
                    <a:pt x="1529" y="523"/>
                    <a:pt x="1711" y="704"/>
                  </a:cubicBezTo>
                  <a:cubicBezTo>
                    <a:pt x="1753" y="746"/>
                    <a:pt x="1809" y="768"/>
                    <a:pt x="1863" y="768"/>
                  </a:cubicBezTo>
                  <a:cubicBezTo>
                    <a:pt x="1918" y="768"/>
                    <a:pt x="1973" y="746"/>
                    <a:pt x="2015" y="704"/>
                  </a:cubicBezTo>
                  <a:cubicBezTo>
                    <a:pt x="2102" y="620"/>
                    <a:pt x="2102" y="484"/>
                    <a:pt x="2016" y="399"/>
                  </a:cubicBezTo>
                  <a:cubicBezTo>
                    <a:pt x="1751" y="133"/>
                    <a:pt x="1401" y="1"/>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3"/>
            <p:cNvSpPr/>
            <p:nvPr/>
          </p:nvSpPr>
          <p:spPr>
            <a:xfrm>
              <a:off x="6668255" y="2168380"/>
              <a:ext cx="17921" cy="17867"/>
            </a:xfrm>
            <a:custGeom>
              <a:rect b="b" l="l" r="r" t="t"/>
              <a:pathLst>
                <a:path extrusionOk="0" h="662" w="664">
                  <a:moveTo>
                    <a:pt x="332" y="0"/>
                  </a:moveTo>
                  <a:cubicBezTo>
                    <a:pt x="149" y="0"/>
                    <a:pt x="0" y="148"/>
                    <a:pt x="0" y="332"/>
                  </a:cubicBezTo>
                  <a:cubicBezTo>
                    <a:pt x="0" y="514"/>
                    <a:pt x="149" y="662"/>
                    <a:pt x="332" y="662"/>
                  </a:cubicBezTo>
                  <a:cubicBezTo>
                    <a:pt x="514" y="662"/>
                    <a:pt x="663" y="514"/>
                    <a:pt x="663" y="332"/>
                  </a:cubicBezTo>
                  <a:cubicBezTo>
                    <a:pt x="663" y="148"/>
                    <a:pt x="514" y="0"/>
                    <a:pt x="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43"/>
          <p:cNvGrpSpPr/>
          <p:nvPr/>
        </p:nvGrpSpPr>
        <p:grpSpPr>
          <a:xfrm>
            <a:off x="7858325" y="2078369"/>
            <a:ext cx="309575" cy="371544"/>
            <a:chOff x="7858325" y="2078369"/>
            <a:chExt cx="309575" cy="371544"/>
          </a:xfrm>
        </p:grpSpPr>
        <p:sp>
          <p:nvSpPr>
            <p:cNvPr id="5351" name="Google Shape;5351;p43"/>
            <p:cNvSpPr/>
            <p:nvPr/>
          </p:nvSpPr>
          <p:spPr>
            <a:xfrm>
              <a:off x="7858325" y="2078369"/>
              <a:ext cx="309575" cy="371544"/>
            </a:xfrm>
            <a:custGeom>
              <a:rect b="b" l="l" r="r" t="t"/>
              <a:pathLst>
                <a:path extrusionOk="0" h="13766" w="11470">
                  <a:moveTo>
                    <a:pt x="9169" y="737"/>
                  </a:moveTo>
                  <a:lnTo>
                    <a:pt x="10732" y="2300"/>
                  </a:lnTo>
                  <a:lnTo>
                    <a:pt x="9414" y="2300"/>
                  </a:lnTo>
                  <a:cubicBezTo>
                    <a:pt x="9281" y="2300"/>
                    <a:pt x="9169" y="2190"/>
                    <a:pt x="9169" y="2056"/>
                  </a:cubicBezTo>
                  <a:lnTo>
                    <a:pt x="9169" y="737"/>
                  </a:lnTo>
                  <a:close/>
                  <a:moveTo>
                    <a:pt x="6886" y="8944"/>
                  </a:moveTo>
                  <a:cubicBezTo>
                    <a:pt x="7019" y="8944"/>
                    <a:pt x="7129" y="9054"/>
                    <a:pt x="7129" y="9188"/>
                  </a:cubicBezTo>
                  <a:lnTo>
                    <a:pt x="7129" y="11486"/>
                  </a:lnTo>
                  <a:cubicBezTo>
                    <a:pt x="7129" y="11621"/>
                    <a:pt x="7019" y="11731"/>
                    <a:pt x="6886" y="11731"/>
                  </a:cubicBezTo>
                  <a:lnTo>
                    <a:pt x="674" y="11731"/>
                  </a:lnTo>
                  <a:cubicBezTo>
                    <a:pt x="541" y="11731"/>
                    <a:pt x="431" y="11621"/>
                    <a:pt x="431" y="11486"/>
                  </a:cubicBezTo>
                  <a:lnTo>
                    <a:pt x="431" y="9188"/>
                  </a:lnTo>
                  <a:cubicBezTo>
                    <a:pt x="431" y="9054"/>
                    <a:pt x="541" y="8944"/>
                    <a:pt x="674" y="8944"/>
                  </a:cubicBezTo>
                  <a:close/>
                  <a:moveTo>
                    <a:pt x="8740" y="436"/>
                  </a:moveTo>
                  <a:lnTo>
                    <a:pt x="8740" y="2062"/>
                  </a:lnTo>
                  <a:cubicBezTo>
                    <a:pt x="8740" y="2434"/>
                    <a:pt x="9043" y="2736"/>
                    <a:pt x="9414" y="2736"/>
                  </a:cubicBezTo>
                  <a:lnTo>
                    <a:pt x="11038" y="2736"/>
                  </a:lnTo>
                  <a:lnTo>
                    <a:pt x="11039" y="13097"/>
                  </a:lnTo>
                  <a:cubicBezTo>
                    <a:pt x="11039" y="13230"/>
                    <a:pt x="10928" y="13342"/>
                    <a:pt x="10795" y="13342"/>
                  </a:cubicBezTo>
                  <a:lnTo>
                    <a:pt x="2054" y="13342"/>
                  </a:lnTo>
                  <a:cubicBezTo>
                    <a:pt x="1921" y="13342"/>
                    <a:pt x="1810" y="13230"/>
                    <a:pt x="1810" y="13097"/>
                  </a:cubicBezTo>
                  <a:lnTo>
                    <a:pt x="1810" y="12164"/>
                  </a:lnTo>
                  <a:lnTo>
                    <a:pt x="6886" y="12164"/>
                  </a:lnTo>
                  <a:cubicBezTo>
                    <a:pt x="7258" y="12164"/>
                    <a:pt x="7560" y="11860"/>
                    <a:pt x="7560" y="11488"/>
                  </a:cubicBezTo>
                  <a:lnTo>
                    <a:pt x="7560" y="9190"/>
                  </a:lnTo>
                  <a:cubicBezTo>
                    <a:pt x="7560" y="8816"/>
                    <a:pt x="7256" y="8514"/>
                    <a:pt x="6886" y="8514"/>
                  </a:cubicBezTo>
                  <a:lnTo>
                    <a:pt x="1810" y="8514"/>
                  </a:lnTo>
                  <a:lnTo>
                    <a:pt x="1810" y="681"/>
                  </a:lnTo>
                  <a:cubicBezTo>
                    <a:pt x="1810" y="546"/>
                    <a:pt x="1921" y="436"/>
                    <a:pt x="2054" y="436"/>
                  </a:cubicBezTo>
                  <a:close/>
                  <a:moveTo>
                    <a:pt x="2054" y="1"/>
                  </a:moveTo>
                  <a:cubicBezTo>
                    <a:pt x="1683" y="1"/>
                    <a:pt x="1380" y="305"/>
                    <a:pt x="1380" y="675"/>
                  </a:cubicBezTo>
                  <a:lnTo>
                    <a:pt x="1380" y="8509"/>
                  </a:lnTo>
                  <a:lnTo>
                    <a:pt x="677" y="8509"/>
                  </a:lnTo>
                  <a:cubicBezTo>
                    <a:pt x="303" y="8509"/>
                    <a:pt x="1" y="8813"/>
                    <a:pt x="1" y="9184"/>
                  </a:cubicBezTo>
                  <a:lnTo>
                    <a:pt x="1" y="11484"/>
                  </a:lnTo>
                  <a:cubicBezTo>
                    <a:pt x="1" y="11856"/>
                    <a:pt x="305" y="12158"/>
                    <a:pt x="677" y="12158"/>
                  </a:cubicBezTo>
                  <a:lnTo>
                    <a:pt x="1380" y="12158"/>
                  </a:lnTo>
                  <a:lnTo>
                    <a:pt x="1380" y="13091"/>
                  </a:lnTo>
                  <a:cubicBezTo>
                    <a:pt x="1380" y="13465"/>
                    <a:pt x="1684" y="13766"/>
                    <a:pt x="2054" y="13766"/>
                  </a:cubicBezTo>
                  <a:lnTo>
                    <a:pt x="10795" y="13766"/>
                  </a:lnTo>
                  <a:cubicBezTo>
                    <a:pt x="11167" y="13766"/>
                    <a:pt x="11469" y="13462"/>
                    <a:pt x="11469" y="13091"/>
                  </a:cubicBezTo>
                  <a:lnTo>
                    <a:pt x="11469" y="2512"/>
                  </a:lnTo>
                  <a:cubicBezTo>
                    <a:pt x="11469" y="2460"/>
                    <a:pt x="11447" y="2405"/>
                    <a:pt x="11405" y="2364"/>
                  </a:cubicBezTo>
                  <a:lnTo>
                    <a:pt x="9107" y="64"/>
                  </a:lnTo>
                  <a:cubicBezTo>
                    <a:pt x="9067" y="24"/>
                    <a:pt x="9010" y="1"/>
                    <a:pt x="8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3"/>
            <p:cNvSpPr/>
            <p:nvPr/>
          </p:nvSpPr>
          <p:spPr>
            <a:xfrm>
              <a:off x="7883102" y="2332911"/>
              <a:ext cx="48852" cy="48933"/>
            </a:xfrm>
            <a:custGeom>
              <a:rect b="b" l="l" r="r" t="t"/>
              <a:pathLst>
                <a:path extrusionOk="0" h="1813" w="1810">
                  <a:moveTo>
                    <a:pt x="1136" y="432"/>
                  </a:moveTo>
                  <a:cubicBezTo>
                    <a:pt x="1271" y="432"/>
                    <a:pt x="1381" y="542"/>
                    <a:pt x="1381" y="676"/>
                  </a:cubicBezTo>
                  <a:cubicBezTo>
                    <a:pt x="1381" y="809"/>
                    <a:pt x="1271" y="919"/>
                    <a:pt x="1136" y="919"/>
                  </a:cubicBezTo>
                  <a:lnTo>
                    <a:pt x="433" y="919"/>
                  </a:lnTo>
                  <a:lnTo>
                    <a:pt x="433" y="432"/>
                  </a:lnTo>
                  <a:close/>
                  <a:moveTo>
                    <a:pt x="216" y="0"/>
                  </a:moveTo>
                  <a:cubicBezTo>
                    <a:pt x="96" y="0"/>
                    <a:pt x="0" y="97"/>
                    <a:pt x="0" y="216"/>
                  </a:cubicBezTo>
                  <a:lnTo>
                    <a:pt x="0" y="1597"/>
                  </a:lnTo>
                  <a:cubicBezTo>
                    <a:pt x="0" y="1715"/>
                    <a:pt x="96" y="1812"/>
                    <a:pt x="216" y="1812"/>
                  </a:cubicBezTo>
                  <a:cubicBezTo>
                    <a:pt x="335" y="1812"/>
                    <a:pt x="432" y="1715"/>
                    <a:pt x="432" y="1597"/>
                  </a:cubicBezTo>
                  <a:lnTo>
                    <a:pt x="432" y="1352"/>
                  </a:lnTo>
                  <a:lnTo>
                    <a:pt x="1135" y="1352"/>
                  </a:lnTo>
                  <a:cubicBezTo>
                    <a:pt x="1507" y="1352"/>
                    <a:pt x="1809" y="1048"/>
                    <a:pt x="1809" y="678"/>
                  </a:cubicBezTo>
                  <a:cubicBezTo>
                    <a:pt x="1809" y="307"/>
                    <a:pt x="1510" y="0"/>
                    <a:pt x="1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3"/>
            <p:cNvSpPr/>
            <p:nvPr/>
          </p:nvSpPr>
          <p:spPr>
            <a:xfrm>
              <a:off x="7938998" y="2332911"/>
              <a:ext cx="48933" cy="48933"/>
            </a:xfrm>
            <a:custGeom>
              <a:rect b="b" l="l" r="r" t="t"/>
              <a:pathLst>
                <a:path extrusionOk="0" h="1813" w="1813">
                  <a:moveTo>
                    <a:pt x="905" y="432"/>
                  </a:moveTo>
                  <a:cubicBezTo>
                    <a:pt x="1168" y="432"/>
                    <a:pt x="1380" y="644"/>
                    <a:pt x="1380" y="905"/>
                  </a:cubicBezTo>
                  <a:cubicBezTo>
                    <a:pt x="1380" y="1165"/>
                    <a:pt x="1166" y="1380"/>
                    <a:pt x="905" y="1380"/>
                  </a:cubicBezTo>
                  <a:lnTo>
                    <a:pt x="432" y="1380"/>
                  </a:lnTo>
                  <a:lnTo>
                    <a:pt x="432" y="432"/>
                  </a:lnTo>
                  <a:close/>
                  <a:moveTo>
                    <a:pt x="216" y="0"/>
                  </a:moveTo>
                  <a:cubicBezTo>
                    <a:pt x="97" y="0"/>
                    <a:pt x="0" y="97"/>
                    <a:pt x="0" y="216"/>
                  </a:cubicBezTo>
                  <a:lnTo>
                    <a:pt x="0" y="1597"/>
                  </a:lnTo>
                  <a:cubicBezTo>
                    <a:pt x="0" y="1715"/>
                    <a:pt x="97" y="1812"/>
                    <a:pt x="216" y="1812"/>
                  </a:cubicBezTo>
                  <a:lnTo>
                    <a:pt x="905" y="1812"/>
                  </a:lnTo>
                  <a:cubicBezTo>
                    <a:pt x="1404" y="1812"/>
                    <a:pt x="1812" y="1404"/>
                    <a:pt x="1812" y="905"/>
                  </a:cubicBezTo>
                  <a:cubicBezTo>
                    <a:pt x="1810" y="406"/>
                    <a:pt x="1404" y="0"/>
                    <a:pt x="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3"/>
            <p:cNvSpPr/>
            <p:nvPr/>
          </p:nvSpPr>
          <p:spPr>
            <a:xfrm>
              <a:off x="7994813" y="2332911"/>
              <a:ext cx="42644" cy="48933"/>
            </a:xfrm>
            <a:custGeom>
              <a:rect b="b" l="l" r="r" t="t"/>
              <a:pathLst>
                <a:path extrusionOk="0" h="1813" w="1580">
                  <a:moveTo>
                    <a:pt x="216" y="0"/>
                  </a:moveTo>
                  <a:cubicBezTo>
                    <a:pt x="96" y="0"/>
                    <a:pt x="1" y="97"/>
                    <a:pt x="1" y="216"/>
                  </a:cubicBezTo>
                  <a:lnTo>
                    <a:pt x="1" y="1597"/>
                  </a:lnTo>
                  <a:cubicBezTo>
                    <a:pt x="1" y="1715"/>
                    <a:pt x="96" y="1812"/>
                    <a:pt x="216" y="1812"/>
                  </a:cubicBezTo>
                  <a:cubicBezTo>
                    <a:pt x="335" y="1812"/>
                    <a:pt x="432" y="1715"/>
                    <a:pt x="432" y="1597"/>
                  </a:cubicBezTo>
                  <a:lnTo>
                    <a:pt x="432" y="1122"/>
                  </a:lnTo>
                  <a:lnTo>
                    <a:pt x="905" y="1122"/>
                  </a:lnTo>
                  <a:cubicBezTo>
                    <a:pt x="1025" y="1122"/>
                    <a:pt x="1121" y="1026"/>
                    <a:pt x="1121" y="908"/>
                  </a:cubicBezTo>
                  <a:cubicBezTo>
                    <a:pt x="1121" y="788"/>
                    <a:pt x="1025" y="692"/>
                    <a:pt x="905" y="692"/>
                  </a:cubicBezTo>
                  <a:lnTo>
                    <a:pt x="432" y="692"/>
                  </a:lnTo>
                  <a:lnTo>
                    <a:pt x="432" y="433"/>
                  </a:lnTo>
                  <a:lnTo>
                    <a:pt x="1365" y="433"/>
                  </a:lnTo>
                  <a:cubicBezTo>
                    <a:pt x="1484" y="433"/>
                    <a:pt x="1580" y="338"/>
                    <a:pt x="1580" y="217"/>
                  </a:cubicBezTo>
                  <a:cubicBezTo>
                    <a:pt x="1580" y="99"/>
                    <a:pt x="14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3"/>
            <p:cNvSpPr/>
            <p:nvPr/>
          </p:nvSpPr>
          <p:spPr>
            <a:xfrm>
              <a:off x="7963775" y="2146707"/>
              <a:ext cx="135868" cy="135841"/>
            </a:xfrm>
            <a:custGeom>
              <a:rect b="b" l="l" r="r" t="t"/>
              <a:pathLst>
                <a:path extrusionOk="0" h="5033" w="5034">
                  <a:moveTo>
                    <a:pt x="2517" y="430"/>
                  </a:moveTo>
                  <a:cubicBezTo>
                    <a:pt x="3666" y="430"/>
                    <a:pt x="4601" y="1366"/>
                    <a:pt x="4601" y="2514"/>
                  </a:cubicBezTo>
                  <a:cubicBezTo>
                    <a:pt x="4601" y="3663"/>
                    <a:pt x="3667" y="4598"/>
                    <a:pt x="2517" y="4598"/>
                  </a:cubicBezTo>
                  <a:cubicBezTo>
                    <a:pt x="1368" y="4598"/>
                    <a:pt x="433" y="3663"/>
                    <a:pt x="433" y="2514"/>
                  </a:cubicBezTo>
                  <a:cubicBezTo>
                    <a:pt x="433" y="1366"/>
                    <a:pt x="1368" y="430"/>
                    <a:pt x="2517" y="430"/>
                  </a:cubicBezTo>
                  <a:close/>
                  <a:moveTo>
                    <a:pt x="2517" y="0"/>
                  </a:moveTo>
                  <a:cubicBezTo>
                    <a:pt x="1129" y="0"/>
                    <a:pt x="0" y="1129"/>
                    <a:pt x="0" y="2515"/>
                  </a:cubicBezTo>
                  <a:cubicBezTo>
                    <a:pt x="0" y="3903"/>
                    <a:pt x="1129" y="5032"/>
                    <a:pt x="2517" y="5032"/>
                  </a:cubicBezTo>
                  <a:cubicBezTo>
                    <a:pt x="3905" y="5032"/>
                    <a:pt x="5034" y="3903"/>
                    <a:pt x="5034" y="2515"/>
                  </a:cubicBezTo>
                  <a:cubicBezTo>
                    <a:pt x="5034" y="1127"/>
                    <a:pt x="390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3"/>
            <p:cNvSpPr/>
            <p:nvPr/>
          </p:nvSpPr>
          <p:spPr>
            <a:xfrm>
              <a:off x="8025906" y="2177719"/>
              <a:ext cx="11714" cy="11633"/>
            </a:xfrm>
            <a:custGeom>
              <a:rect b="b" l="l" r="r" t="t"/>
              <a:pathLst>
                <a:path extrusionOk="0" h="431" w="434">
                  <a:moveTo>
                    <a:pt x="216" y="0"/>
                  </a:moveTo>
                  <a:cubicBezTo>
                    <a:pt x="98" y="0"/>
                    <a:pt x="1" y="96"/>
                    <a:pt x="1" y="214"/>
                  </a:cubicBezTo>
                  <a:cubicBezTo>
                    <a:pt x="1" y="335"/>
                    <a:pt x="99" y="430"/>
                    <a:pt x="218" y="430"/>
                  </a:cubicBezTo>
                  <a:cubicBezTo>
                    <a:pt x="338" y="430"/>
                    <a:pt x="433" y="335"/>
                    <a:pt x="433" y="214"/>
                  </a:cubicBezTo>
                  <a:cubicBezTo>
                    <a:pt x="433" y="96"/>
                    <a:pt x="336"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3"/>
            <p:cNvSpPr/>
            <p:nvPr/>
          </p:nvSpPr>
          <p:spPr>
            <a:xfrm>
              <a:off x="8019671" y="2196342"/>
              <a:ext cx="24048" cy="55114"/>
            </a:xfrm>
            <a:custGeom>
              <a:rect b="b" l="l" r="r" t="t"/>
              <a:pathLst>
                <a:path extrusionOk="0" h="2042" w="891">
                  <a:moveTo>
                    <a:pt x="216" y="1"/>
                  </a:moveTo>
                  <a:cubicBezTo>
                    <a:pt x="97" y="1"/>
                    <a:pt x="0" y="96"/>
                    <a:pt x="0" y="216"/>
                  </a:cubicBezTo>
                  <a:cubicBezTo>
                    <a:pt x="0" y="335"/>
                    <a:pt x="97" y="432"/>
                    <a:pt x="216" y="432"/>
                  </a:cubicBezTo>
                  <a:lnTo>
                    <a:pt x="230" y="432"/>
                  </a:lnTo>
                  <a:lnTo>
                    <a:pt x="230" y="1611"/>
                  </a:lnTo>
                  <a:lnTo>
                    <a:pt x="216" y="1611"/>
                  </a:lnTo>
                  <a:cubicBezTo>
                    <a:pt x="97" y="1611"/>
                    <a:pt x="0" y="1707"/>
                    <a:pt x="0" y="1826"/>
                  </a:cubicBezTo>
                  <a:cubicBezTo>
                    <a:pt x="0" y="1946"/>
                    <a:pt x="97" y="2041"/>
                    <a:pt x="216" y="2041"/>
                  </a:cubicBezTo>
                  <a:lnTo>
                    <a:pt x="676" y="2041"/>
                  </a:lnTo>
                  <a:cubicBezTo>
                    <a:pt x="795" y="2041"/>
                    <a:pt x="890" y="1946"/>
                    <a:pt x="890" y="1826"/>
                  </a:cubicBezTo>
                  <a:cubicBezTo>
                    <a:pt x="890" y="1707"/>
                    <a:pt x="795" y="1611"/>
                    <a:pt x="676" y="1611"/>
                  </a:cubicBezTo>
                  <a:lnTo>
                    <a:pt x="662" y="1611"/>
                  </a:lnTo>
                  <a:lnTo>
                    <a:pt x="662" y="432"/>
                  </a:lnTo>
                  <a:lnTo>
                    <a:pt x="676" y="432"/>
                  </a:lnTo>
                  <a:cubicBezTo>
                    <a:pt x="795" y="432"/>
                    <a:pt x="890" y="335"/>
                    <a:pt x="890" y="216"/>
                  </a:cubicBezTo>
                  <a:cubicBezTo>
                    <a:pt x="890" y="96"/>
                    <a:pt x="795"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43"/>
          <p:cNvGrpSpPr/>
          <p:nvPr/>
        </p:nvGrpSpPr>
        <p:grpSpPr>
          <a:xfrm>
            <a:off x="5538723" y="2097046"/>
            <a:ext cx="371706" cy="334352"/>
            <a:chOff x="5538723" y="2097046"/>
            <a:chExt cx="371706" cy="334352"/>
          </a:xfrm>
        </p:grpSpPr>
        <p:sp>
          <p:nvSpPr>
            <p:cNvPr id="5359" name="Google Shape;5359;p43"/>
            <p:cNvSpPr/>
            <p:nvPr/>
          </p:nvSpPr>
          <p:spPr>
            <a:xfrm>
              <a:off x="5706331" y="2332911"/>
              <a:ext cx="36517" cy="36463"/>
            </a:xfrm>
            <a:custGeom>
              <a:rect b="b" l="l" r="r" t="t"/>
              <a:pathLst>
                <a:path extrusionOk="0" h="1351" w="1353">
                  <a:moveTo>
                    <a:pt x="675" y="432"/>
                  </a:moveTo>
                  <a:cubicBezTo>
                    <a:pt x="810" y="432"/>
                    <a:pt x="920" y="542"/>
                    <a:pt x="920" y="676"/>
                  </a:cubicBezTo>
                  <a:cubicBezTo>
                    <a:pt x="920" y="809"/>
                    <a:pt x="811" y="919"/>
                    <a:pt x="675" y="919"/>
                  </a:cubicBezTo>
                  <a:cubicBezTo>
                    <a:pt x="542" y="919"/>
                    <a:pt x="432" y="809"/>
                    <a:pt x="432" y="676"/>
                  </a:cubicBezTo>
                  <a:cubicBezTo>
                    <a:pt x="432" y="542"/>
                    <a:pt x="542" y="432"/>
                    <a:pt x="675" y="432"/>
                  </a:cubicBezTo>
                  <a:close/>
                  <a:moveTo>
                    <a:pt x="675" y="0"/>
                  </a:moveTo>
                  <a:cubicBezTo>
                    <a:pt x="303" y="0"/>
                    <a:pt x="1" y="304"/>
                    <a:pt x="1" y="676"/>
                  </a:cubicBezTo>
                  <a:cubicBezTo>
                    <a:pt x="1" y="1047"/>
                    <a:pt x="305" y="1351"/>
                    <a:pt x="675" y="1351"/>
                  </a:cubicBezTo>
                  <a:cubicBezTo>
                    <a:pt x="1047" y="1351"/>
                    <a:pt x="1350" y="1047"/>
                    <a:pt x="1350" y="676"/>
                  </a:cubicBezTo>
                  <a:cubicBezTo>
                    <a:pt x="1352" y="303"/>
                    <a:pt x="1049"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3"/>
            <p:cNvSpPr/>
            <p:nvPr/>
          </p:nvSpPr>
          <p:spPr>
            <a:xfrm>
              <a:off x="5538723" y="2097046"/>
              <a:ext cx="371706" cy="334352"/>
            </a:xfrm>
            <a:custGeom>
              <a:rect b="b" l="l" r="r" t="t"/>
              <a:pathLst>
                <a:path extrusionOk="0" h="12388" w="13772">
                  <a:moveTo>
                    <a:pt x="8010" y="2341"/>
                  </a:moveTo>
                  <a:cubicBezTo>
                    <a:pt x="8123" y="2542"/>
                    <a:pt x="8335" y="2826"/>
                    <a:pt x="8691" y="2996"/>
                  </a:cubicBezTo>
                  <a:lnTo>
                    <a:pt x="8541" y="4643"/>
                  </a:lnTo>
                  <a:cubicBezTo>
                    <a:pt x="8523" y="4842"/>
                    <a:pt x="8409" y="5017"/>
                    <a:pt x="8237" y="5112"/>
                  </a:cubicBezTo>
                  <a:lnTo>
                    <a:pt x="7179" y="5700"/>
                  </a:lnTo>
                  <a:cubicBezTo>
                    <a:pt x="7088" y="5751"/>
                    <a:pt x="6989" y="5776"/>
                    <a:pt x="6889" y="5776"/>
                  </a:cubicBezTo>
                  <a:cubicBezTo>
                    <a:pt x="6790" y="5776"/>
                    <a:pt x="6690" y="5751"/>
                    <a:pt x="6599" y="5700"/>
                  </a:cubicBezTo>
                  <a:lnTo>
                    <a:pt x="5538" y="5112"/>
                  </a:lnTo>
                  <a:cubicBezTo>
                    <a:pt x="5364" y="5017"/>
                    <a:pt x="5250" y="4842"/>
                    <a:pt x="5234" y="4643"/>
                  </a:cubicBezTo>
                  <a:lnTo>
                    <a:pt x="5089" y="3049"/>
                  </a:lnTo>
                  <a:cubicBezTo>
                    <a:pt x="5639" y="2985"/>
                    <a:pt x="7105" y="2782"/>
                    <a:pt x="8010" y="2341"/>
                  </a:cubicBezTo>
                  <a:close/>
                  <a:moveTo>
                    <a:pt x="6885" y="430"/>
                  </a:moveTo>
                  <a:cubicBezTo>
                    <a:pt x="7866" y="430"/>
                    <a:pt x="8547" y="885"/>
                    <a:pt x="8966" y="1818"/>
                  </a:cubicBezTo>
                  <a:cubicBezTo>
                    <a:pt x="9328" y="2624"/>
                    <a:pt x="9503" y="3766"/>
                    <a:pt x="9515" y="5408"/>
                  </a:cubicBezTo>
                  <a:cubicBezTo>
                    <a:pt x="9515" y="5442"/>
                    <a:pt x="9495" y="5474"/>
                    <a:pt x="9461" y="5489"/>
                  </a:cubicBezTo>
                  <a:cubicBezTo>
                    <a:pt x="9085" y="5664"/>
                    <a:pt x="8622" y="5800"/>
                    <a:pt x="8118" y="5885"/>
                  </a:cubicBezTo>
                  <a:lnTo>
                    <a:pt x="8118" y="5671"/>
                  </a:lnTo>
                  <a:lnTo>
                    <a:pt x="8444" y="5490"/>
                  </a:lnTo>
                  <a:cubicBezTo>
                    <a:pt x="8742" y="5327"/>
                    <a:pt x="8937" y="5024"/>
                    <a:pt x="8968" y="4684"/>
                  </a:cubicBezTo>
                  <a:lnTo>
                    <a:pt x="9133" y="2876"/>
                  </a:lnTo>
                  <a:cubicBezTo>
                    <a:pt x="9141" y="2776"/>
                    <a:pt x="9081" y="2685"/>
                    <a:pt x="8987" y="2652"/>
                  </a:cubicBezTo>
                  <a:cubicBezTo>
                    <a:pt x="8490" y="2487"/>
                    <a:pt x="8311" y="1979"/>
                    <a:pt x="8309" y="1976"/>
                  </a:cubicBezTo>
                  <a:cubicBezTo>
                    <a:pt x="8289" y="1914"/>
                    <a:pt x="8241" y="1863"/>
                    <a:pt x="8179" y="1841"/>
                  </a:cubicBezTo>
                  <a:cubicBezTo>
                    <a:pt x="8155" y="1832"/>
                    <a:pt x="8130" y="1828"/>
                    <a:pt x="8105" y="1828"/>
                  </a:cubicBezTo>
                  <a:cubicBezTo>
                    <a:pt x="8066" y="1828"/>
                    <a:pt x="8027" y="1839"/>
                    <a:pt x="7992" y="1859"/>
                  </a:cubicBezTo>
                  <a:cubicBezTo>
                    <a:pt x="7030" y="2436"/>
                    <a:pt x="4855" y="2642"/>
                    <a:pt x="4833" y="2643"/>
                  </a:cubicBezTo>
                  <a:cubicBezTo>
                    <a:pt x="4713" y="2653"/>
                    <a:pt x="4626" y="2759"/>
                    <a:pt x="4637" y="2876"/>
                  </a:cubicBezTo>
                  <a:lnTo>
                    <a:pt x="4801" y="4684"/>
                  </a:lnTo>
                  <a:cubicBezTo>
                    <a:pt x="4833" y="5024"/>
                    <a:pt x="5028" y="5324"/>
                    <a:pt x="5326" y="5490"/>
                  </a:cubicBezTo>
                  <a:lnTo>
                    <a:pt x="5652" y="5671"/>
                  </a:lnTo>
                  <a:lnTo>
                    <a:pt x="5652" y="5885"/>
                  </a:lnTo>
                  <a:cubicBezTo>
                    <a:pt x="5148" y="5801"/>
                    <a:pt x="4685" y="5664"/>
                    <a:pt x="4309" y="5489"/>
                  </a:cubicBezTo>
                  <a:cubicBezTo>
                    <a:pt x="4277" y="5474"/>
                    <a:pt x="4255" y="5442"/>
                    <a:pt x="4257" y="5408"/>
                  </a:cubicBezTo>
                  <a:cubicBezTo>
                    <a:pt x="4270" y="3765"/>
                    <a:pt x="4444" y="2624"/>
                    <a:pt x="4805" y="1818"/>
                  </a:cubicBezTo>
                  <a:cubicBezTo>
                    <a:pt x="5225" y="885"/>
                    <a:pt x="5905" y="430"/>
                    <a:pt x="6885" y="430"/>
                  </a:cubicBezTo>
                  <a:close/>
                  <a:moveTo>
                    <a:pt x="7686" y="5910"/>
                  </a:moveTo>
                  <a:lnTo>
                    <a:pt x="7686" y="6040"/>
                  </a:lnTo>
                  <a:cubicBezTo>
                    <a:pt x="7686" y="6292"/>
                    <a:pt x="7836" y="6518"/>
                    <a:pt x="8069" y="6615"/>
                  </a:cubicBezTo>
                  <a:lnTo>
                    <a:pt x="8253" y="6691"/>
                  </a:lnTo>
                  <a:cubicBezTo>
                    <a:pt x="8042" y="6943"/>
                    <a:pt x="7814" y="7166"/>
                    <a:pt x="7573" y="7357"/>
                  </a:cubicBezTo>
                  <a:lnTo>
                    <a:pt x="6196" y="7357"/>
                  </a:lnTo>
                  <a:cubicBezTo>
                    <a:pt x="5956" y="7166"/>
                    <a:pt x="5727" y="6942"/>
                    <a:pt x="5516" y="6691"/>
                  </a:cubicBezTo>
                  <a:lnTo>
                    <a:pt x="5701" y="6615"/>
                  </a:lnTo>
                  <a:cubicBezTo>
                    <a:pt x="5936" y="6518"/>
                    <a:pt x="6086" y="6293"/>
                    <a:pt x="6086" y="6040"/>
                  </a:cubicBezTo>
                  <a:lnTo>
                    <a:pt x="6086" y="5910"/>
                  </a:lnTo>
                  <a:lnTo>
                    <a:pt x="6386" y="6076"/>
                  </a:lnTo>
                  <a:cubicBezTo>
                    <a:pt x="6542" y="6163"/>
                    <a:pt x="6714" y="6207"/>
                    <a:pt x="6885" y="6207"/>
                  </a:cubicBezTo>
                  <a:cubicBezTo>
                    <a:pt x="7057" y="6207"/>
                    <a:pt x="7230" y="6163"/>
                    <a:pt x="7384" y="6076"/>
                  </a:cubicBezTo>
                  <a:lnTo>
                    <a:pt x="7686" y="5910"/>
                  </a:lnTo>
                  <a:close/>
                  <a:moveTo>
                    <a:pt x="8670" y="6865"/>
                  </a:moveTo>
                  <a:lnTo>
                    <a:pt x="9691" y="7291"/>
                  </a:lnTo>
                  <a:cubicBezTo>
                    <a:pt x="9956" y="7401"/>
                    <a:pt x="10126" y="7657"/>
                    <a:pt x="10126" y="7940"/>
                  </a:cubicBezTo>
                  <a:lnTo>
                    <a:pt x="10126" y="11038"/>
                  </a:lnTo>
                  <a:lnTo>
                    <a:pt x="9587" y="11038"/>
                  </a:lnTo>
                  <a:cubicBezTo>
                    <a:pt x="9616" y="10961"/>
                    <a:pt x="9632" y="10880"/>
                    <a:pt x="9632" y="10793"/>
                  </a:cubicBezTo>
                  <a:lnTo>
                    <a:pt x="9632" y="8033"/>
                  </a:lnTo>
                  <a:cubicBezTo>
                    <a:pt x="9632" y="7660"/>
                    <a:pt x="9328" y="7357"/>
                    <a:pt x="8958" y="7357"/>
                  </a:cubicBezTo>
                  <a:lnTo>
                    <a:pt x="8224" y="7357"/>
                  </a:lnTo>
                  <a:cubicBezTo>
                    <a:pt x="8380" y="7205"/>
                    <a:pt x="8528" y="7042"/>
                    <a:pt x="8670" y="6865"/>
                  </a:cubicBezTo>
                  <a:close/>
                  <a:moveTo>
                    <a:pt x="8955" y="7790"/>
                  </a:moveTo>
                  <a:cubicBezTo>
                    <a:pt x="9089" y="7790"/>
                    <a:pt x="9199" y="7900"/>
                    <a:pt x="9199" y="8034"/>
                  </a:cubicBezTo>
                  <a:lnTo>
                    <a:pt x="9199" y="10794"/>
                  </a:lnTo>
                  <a:cubicBezTo>
                    <a:pt x="9199" y="10929"/>
                    <a:pt x="9089" y="11039"/>
                    <a:pt x="8955" y="11039"/>
                  </a:cubicBezTo>
                  <a:lnTo>
                    <a:pt x="4816" y="11039"/>
                  </a:lnTo>
                  <a:cubicBezTo>
                    <a:pt x="4682" y="11039"/>
                    <a:pt x="4572" y="10929"/>
                    <a:pt x="4572" y="10794"/>
                  </a:cubicBezTo>
                  <a:lnTo>
                    <a:pt x="4572" y="8034"/>
                  </a:lnTo>
                  <a:cubicBezTo>
                    <a:pt x="4572" y="7900"/>
                    <a:pt x="4682" y="7790"/>
                    <a:pt x="4816" y="7790"/>
                  </a:cubicBezTo>
                  <a:close/>
                  <a:moveTo>
                    <a:pt x="5102" y="6868"/>
                  </a:moveTo>
                  <a:cubicBezTo>
                    <a:pt x="5242" y="7043"/>
                    <a:pt x="5393" y="7208"/>
                    <a:pt x="5549" y="7361"/>
                  </a:cubicBezTo>
                  <a:lnTo>
                    <a:pt x="4816" y="7361"/>
                  </a:lnTo>
                  <a:cubicBezTo>
                    <a:pt x="4444" y="7361"/>
                    <a:pt x="4141" y="7665"/>
                    <a:pt x="4141" y="8036"/>
                  </a:cubicBezTo>
                  <a:lnTo>
                    <a:pt x="4141" y="10797"/>
                  </a:lnTo>
                  <a:cubicBezTo>
                    <a:pt x="4141" y="10884"/>
                    <a:pt x="4157" y="10965"/>
                    <a:pt x="4186" y="11040"/>
                  </a:cubicBezTo>
                  <a:lnTo>
                    <a:pt x="3648" y="11040"/>
                  </a:lnTo>
                  <a:lnTo>
                    <a:pt x="3648" y="7942"/>
                  </a:lnTo>
                  <a:lnTo>
                    <a:pt x="3646" y="7942"/>
                  </a:lnTo>
                  <a:cubicBezTo>
                    <a:pt x="3646" y="7657"/>
                    <a:pt x="3815" y="7401"/>
                    <a:pt x="4080" y="7292"/>
                  </a:cubicBezTo>
                  <a:lnTo>
                    <a:pt x="5102" y="6868"/>
                  </a:lnTo>
                  <a:close/>
                  <a:moveTo>
                    <a:pt x="13326" y="11469"/>
                  </a:moveTo>
                  <a:cubicBezTo>
                    <a:pt x="13333" y="11469"/>
                    <a:pt x="13340" y="11476"/>
                    <a:pt x="13340" y="11483"/>
                  </a:cubicBezTo>
                  <a:lnTo>
                    <a:pt x="13340" y="11944"/>
                  </a:lnTo>
                  <a:cubicBezTo>
                    <a:pt x="13340" y="11951"/>
                    <a:pt x="13333" y="11958"/>
                    <a:pt x="13326" y="11958"/>
                  </a:cubicBezTo>
                  <a:lnTo>
                    <a:pt x="448" y="11958"/>
                  </a:lnTo>
                  <a:cubicBezTo>
                    <a:pt x="440" y="11958"/>
                    <a:pt x="433" y="11951"/>
                    <a:pt x="433" y="11944"/>
                  </a:cubicBezTo>
                  <a:lnTo>
                    <a:pt x="433" y="11483"/>
                  </a:lnTo>
                  <a:cubicBezTo>
                    <a:pt x="433" y="11476"/>
                    <a:pt x="440" y="11469"/>
                    <a:pt x="448" y="11469"/>
                  </a:cubicBezTo>
                  <a:close/>
                  <a:moveTo>
                    <a:pt x="6885" y="1"/>
                  </a:moveTo>
                  <a:cubicBezTo>
                    <a:pt x="5733" y="1"/>
                    <a:pt x="4901" y="553"/>
                    <a:pt x="4410" y="1642"/>
                  </a:cubicBezTo>
                  <a:cubicBezTo>
                    <a:pt x="4024" y="2506"/>
                    <a:pt x="3837" y="3701"/>
                    <a:pt x="3824" y="5405"/>
                  </a:cubicBezTo>
                  <a:cubicBezTo>
                    <a:pt x="3823" y="5607"/>
                    <a:pt x="3943" y="5794"/>
                    <a:pt x="4127" y="5881"/>
                  </a:cubicBezTo>
                  <a:cubicBezTo>
                    <a:pt x="4490" y="6052"/>
                    <a:pt x="4924" y="6188"/>
                    <a:pt x="5394" y="6277"/>
                  </a:cubicBezTo>
                  <a:lnTo>
                    <a:pt x="3914" y="6894"/>
                  </a:lnTo>
                  <a:cubicBezTo>
                    <a:pt x="3488" y="7072"/>
                    <a:pt x="3215" y="7483"/>
                    <a:pt x="3215" y="7942"/>
                  </a:cubicBezTo>
                  <a:lnTo>
                    <a:pt x="3215" y="11039"/>
                  </a:lnTo>
                  <a:lnTo>
                    <a:pt x="445" y="11039"/>
                  </a:lnTo>
                  <a:cubicBezTo>
                    <a:pt x="199" y="11039"/>
                    <a:pt x="0" y="11239"/>
                    <a:pt x="0" y="11483"/>
                  </a:cubicBezTo>
                  <a:lnTo>
                    <a:pt x="0" y="11944"/>
                  </a:lnTo>
                  <a:cubicBezTo>
                    <a:pt x="0" y="12190"/>
                    <a:pt x="199" y="12388"/>
                    <a:pt x="445" y="12388"/>
                  </a:cubicBezTo>
                  <a:lnTo>
                    <a:pt x="13324" y="12388"/>
                  </a:lnTo>
                  <a:cubicBezTo>
                    <a:pt x="13570" y="12388"/>
                    <a:pt x="13770" y="12190"/>
                    <a:pt x="13770" y="11944"/>
                  </a:cubicBezTo>
                  <a:lnTo>
                    <a:pt x="13770" y="11483"/>
                  </a:lnTo>
                  <a:cubicBezTo>
                    <a:pt x="13771" y="11239"/>
                    <a:pt x="13572" y="11039"/>
                    <a:pt x="13326" y="11039"/>
                  </a:cubicBezTo>
                  <a:lnTo>
                    <a:pt x="10557" y="11039"/>
                  </a:lnTo>
                  <a:lnTo>
                    <a:pt x="10557" y="7942"/>
                  </a:lnTo>
                  <a:cubicBezTo>
                    <a:pt x="10557" y="7483"/>
                    <a:pt x="10282" y="7071"/>
                    <a:pt x="9858" y="6894"/>
                  </a:cubicBezTo>
                  <a:lnTo>
                    <a:pt x="8376" y="6277"/>
                  </a:lnTo>
                  <a:cubicBezTo>
                    <a:pt x="8846" y="6185"/>
                    <a:pt x="9280" y="6052"/>
                    <a:pt x="9645" y="5881"/>
                  </a:cubicBezTo>
                  <a:cubicBezTo>
                    <a:pt x="9829" y="5794"/>
                    <a:pt x="9949" y="5609"/>
                    <a:pt x="9946" y="5405"/>
                  </a:cubicBezTo>
                  <a:cubicBezTo>
                    <a:pt x="9935" y="3701"/>
                    <a:pt x="9748" y="2506"/>
                    <a:pt x="9360" y="1642"/>
                  </a:cubicBezTo>
                  <a:cubicBezTo>
                    <a:pt x="8871" y="552"/>
                    <a:pt x="8039" y="1"/>
                    <a:pt x="6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43"/>
          <p:cNvGrpSpPr/>
          <p:nvPr/>
        </p:nvGrpSpPr>
        <p:grpSpPr>
          <a:xfrm>
            <a:off x="5062404" y="2090865"/>
            <a:ext cx="371706" cy="346687"/>
            <a:chOff x="5062404" y="2090865"/>
            <a:chExt cx="371706" cy="346687"/>
          </a:xfrm>
        </p:grpSpPr>
        <p:sp>
          <p:nvSpPr>
            <p:cNvPr id="5362" name="Google Shape;5362;p43"/>
            <p:cNvSpPr/>
            <p:nvPr/>
          </p:nvSpPr>
          <p:spPr>
            <a:xfrm>
              <a:off x="5062404" y="2090865"/>
              <a:ext cx="371706" cy="346687"/>
            </a:xfrm>
            <a:custGeom>
              <a:rect b="b" l="l" r="r" t="t"/>
              <a:pathLst>
                <a:path extrusionOk="0" h="12845" w="13772">
                  <a:moveTo>
                    <a:pt x="4589" y="428"/>
                  </a:moveTo>
                  <a:cubicBezTo>
                    <a:pt x="4720" y="428"/>
                    <a:pt x="4847" y="478"/>
                    <a:pt x="4944" y="571"/>
                  </a:cubicBezTo>
                  <a:cubicBezTo>
                    <a:pt x="4985" y="608"/>
                    <a:pt x="5038" y="629"/>
                    <a:pt x="5092" y="629"/>
                  </a:cubicBezTo>
                  <a:cubicBezTo>
                    <a:pt x="5108" y="629"/>
                    <a:pt x="5124" y="627"/>
                    <a:pt x="5139" y="623"/>
                  </a:cubicBezTo>
                  <a:cubicBezTo>
                    <a:pt x="5174" y="616"/>
                    <a:pt x="5204" y="613"/>
                    <a:pt x="5233" y="613"/>
                  </a:cubicBezTo>
                  <a:cubicBezTo>
                    <a:pt x="5355" y="613"/>
                    <a:pt x="5468" y="664"/>
                    <a:pt x="5550" y="755"/>
                  </a:cubicBezTo>
                  <a:cubicBezTo>
                    <a:pt x="5593" y="801"/>
                    <a:pt x="5651" y="826"/>
                    <a:pt x="5711" y="826"/>
                  </a:cubicBezTo>
                  <a:cubicBezTo>
                    <a:pt x="5734" y="826"/>
                    <a:pt x="5757" y="823"/>
                    <a:pt x="5779" y="816"/>
                  </a:cubicBezTo>
                  <a:cubicBezTo>
                    <a:pt x="5812" y="803"/>
                    <a:pt x="5847" y="797"/>
                    <a:pt x="5877" y="797"/>
                  </a:cubicBezTo>
                  <a:cubicBezTo>
                    <a:pt x="6019" y="797"/>
                    <a:pt x="6145" y="888"/>
                    <a:pt x="6193" y="1023"/>
                  </a:cubicBezTo>
                  <a:cubicBezTo>
                    <a:pt x="6223" y="1110"/>
                    <a:pt x="6304" y="1168"/>
                    <a:pt x="6397" y="1168"/>
                  </a:cubicBezTo>
                  <a:cubicBezTo>
                    <a:pt x="6401" y="1168"/>
                    <a:pt x="6406" y="1168"/>
                    <a:pt x="6410" y="1167"/>
                  </a:cubicBezTo>
                  <a:cubicBezTo>
                    <a:pt x="6419" y="1167"/>
                    <a:pt x="6427" y="1166"/>
                    <a:pt x="6438" y="1164"/>
                  </a:cubicBezTo>
                  <a:cubicBezTo>
                    <a:pt x="6620" y="1167"/>
                    <a:pt x="6766" y="1318"/>
                    <a:pt x="6766" y="1500"/>
                  </a:cubicBezTo>
                  <a:cubicBezTo>
                    <a:pt x="6766" y="1542"/>
                    <a:pt x="6757" y="1584"/>
                    <a:pt x="6742" y="1626"/>
                  </a:cubicBezTo>
                  <a:cubicBezTo>
                    <a:pt x="6717" y="1684"/>
                    <a:pt x="6721" y="1746"/>
                    <a:pt x="6749" y="1803"/>
                  </a:cubicBezTo>
                  <a:cubicBezTo>
                    <a:pt x="6775" y="1858"/>
                    <a:pt x="6825" y="1898"/>
                    <a:pt x="6886" y="1916"/>
                  </a:cubicBezTo>
                  <a:cubicBezTo>
                    <a:pt x="7032" y="1955"/>
                    <a:pt x="7135" y="2086"/>
                    <a:pt x="7135" y="2237"/>
                  </a:cubicBezTo>
                  <a:cubicBezTo>
                    <a:pt x="7135" y="2341"/>
                    <a:pt x="7089" y="2416"/>
                    <a:pt x="7047" y="2461"/>
                  </a:cubicBezTo>
                  <a:cubicBezTo>
                    <a:pt x="6973" y="2542"/>
                    <a:pt x="6973" y="2668"/>
                    <a:pt x="7047" y="2751"/>
                  </a:cubicBezTo>
                  <a:cubicBezTo>
                    <a:pt x="7086" y="2796"/>
                    <a:pt x="7135" y="2871"/>
                    <a:pt x="7135" y="2975"/>
                  </a:cubicBezTo>
                  <a:cubicBezTo>
                    <a:pt x="7135" y="3117"/>
                    <a:pt x="7045" y="3243"/>
                    <a:pt x="6909" y="3291"/>
                  </a:cubicBezTo>
                  <a:cubicBezTo>
                    <a:pt x="6815" y="3322"/>
                    <a:pt x="6757" y="3415"/>
                    <a:pt x="6766" y="3512"/>
                  </a:cubicBezTo>
                  <a:cubicBezTo>
                    <a:pt x="6766" y="3519"/>
                    <a:pt x="6768" y="3525"/>
                    <a:pt x="6768" y="3532"/>
                  </a:cubicBezTo>
                  <a:cubicBezTo>
                    <a:pt x="6765" y="3597"/>
                    <a:pt x="6720" y="3655"/>
                    <a:pt x="6655" y="3671"/>
                  </a:cubicBezTo>
                  <a:cubicBezTo>
                    <a:pt x="6647" y="3673"/>
                    <a:pt x="6440" y="3678"/>
                    <a:pt x="6440" y="3678"/>
                  </a:cubicBezTo>
                  <a:lnTo>
                    <a:pt x="6316" y="2936"/>
                  </a:lnTo>
                  <a:cubicBezTo>
                    <a:pt x="6298" y="2830"/>
                    <a:pt x="6209" y="2756"/>
                    <a:pt x="6104" y="2756"/>
                  </a:cubicBezTo>
                  <a:cubicBezTo>
                    <a:pt x="6099" y="2756"/>
                    <a:pt x="6093" y="2756"/>
                    <a:pt x="6087" y="2756"/>
                  </a:cubicBezTo>
                  <a:cubicBezTo>
                    <a:pt x="6077" y="2756"/>
                    <a:pt x="6069" y="2758"/>
                    <a:pt x="6058" y="2759"/>
                  </a:cubicBezTo>
                  <a:lnTo>
                    <a:pt x="6057" y="2759"/>
                  </a:lnTo>
                  <a:cubicBezTo>
                    <a:pt x="5947" y="2758"/>
                    <a:pt x="5844" y="2701"/>
                    <a:pt x="5782" y="2610"/>
                  </a:cubicBezTo>
                  <a:cubicBezTo>
                    <a:pt x="5743" y="2550"/>
                    <a:pt x="5675" y="2513"/>
                    <a:pt x="5603" y="2513"/>
                  </a:cubicBezTo>
                  <a:cubicBezTo>
                    <a:pt x="5530" y="2513"/>
                    <a:pt x="5464" y="2550"/>
                    <a:pt x="5424" y="2610"/>
                  </a:cubicBezTo>
                  <a:cubicBezTo>
                    <a:pt x="5361" y="2704"/>
                    <a:pt x="5255" y="2762"/>
                    <a:pt x="5144" y="2762"/>
                  </a:cubicBezTo>
                  <a:cubicBezTo>
                    <a:pt x="5031" y="2762"/>
                    <a:pt x="4927" y="2706"/>
                    <a:pt x="4863" y="2610"/>
                  </a:cubicBezTo>
                  <a:cubicBezTo>
                    <a:pt x="4824" y="2550"/>
                    <a:pt x="4756" y="2513"/>
                    <a:pt x="4683" y="2513"/>
                  </a:cubicBezTo>
                  <a:cubicBezTo>
                    <a:pt x="4611" y="2513"/>
                    <a:pt x="4545" y="2550"/>
                    <a:pt x="4505" y="2610"/>
                  </a:cubicBezTo>
                  <a:cubicBezTo>
                    <a:pt x="4442" y="2704"/>
                    <a:pt x="4336" y="2762"/>
                    <a:pt x="4225" y="2762"/>
                  </a:cubicBezTo>
                  <a:cubicBezTo>
                    <a:pt x="4112" y="2762"/>
                    <a:pt x="4008" y="2706"/>
                    <a:pt x="3944" y="2610"/>
                  </a:cubicBezTo>
                  <a:cubicBezTo>
                    <a:pt x="3905" y="2550"/>
                    <a:pt x="3837" y="2513"/>
                    <a:pt x="3764" y="2513"/>
                  </a:cubicBezTo>
                  <a:cubicBezTo>
                    <a:pt x="3692" y="2513"/>
                    <a:pt x="3625" y="2550"/>
                    <a:pt x="3586" y="2610"/>
                  </a:cubicBezTo>
                  <a:cubicBezTo>
                    <a:pt x="3524" y="2701"/>
                    <a:pt x="3421" y="2758"/>
                    <a:pt x="3311" y="2759"/>
                  </a:cubicBezTo>
                  <a:lnTo>
                    <a:pt x="3309" y="2759"/>
                  </a:lnTo>
                  <a:cubicBezTo>
                    <a:pt x="3300" y="2758"/>
                    <a:pt x="3290" y="2758"/>
                    <a:pt x="3280" y="2756"/>
                  </a:cubicBezTo>
                  <a:cubicBezTo>
                    <a:pt x="3274" y="2756"/>
                    <a:pt x="3268" y="2756"/>
                    <a:pt x="3263" y="2756"/>
                  </a:cubicBezTo>
                  <a:cubicBezTo>
                    <a:pt x="3160" y="2756"/>
                    <a:pt x="3069" y="2830"/>
                    <a:pt x="3052" y="2936"/>
                  </a:cubicBezTo>
                  <a:lnTo>
                    <a:pt x="2928" y="3678"/>
                  </a:lnTo>
                  <a:cubicBezTo>
                    <a:pt x="2928" y="3678"/>
                    <a:pt x="2721" y="3673"/>
                    <a:pt x="2714" y="3671"/>
                  </a:cubicBezTo>
                  <a:cubicBezTo>
                    <a:pt x="2641" y="3654"/>
                    <a:pt x="2596" y="3597"/>
                    <a:pt x="2592" y="3532"/>
                  </a:cubicBezTo>
                  <a:cubicBezTo>
                    <a:pt x="2592" y="3525"/>
                    <a:pt x="2595" y="3519"/>
                    <a:pt x="2595" y="3512"/>
                  </a:cubicBezTo>
                  <a:cubicBezTo>
                    <a:pt x="2604" y="3415"/>
                    <a:pt x="2544" y="3322"/>
                    <a:pt x="2452" y="3291"/>
                  </a:cubicBezTo>
                  <a:cubicBezTo>
                    <a:pt x="2316" y="3243"/>
                    <a:pt x="2226" y="3117"/>
                    <a:pt x="2226" y="2975"/>
                  </a:cubicBezTo>
                  <a:cubicBezTo>
                    <a:pt x="2226" y="2871"/>
                    <a:pt x="2272" y="2796"/>
                    <a:pt x="2314" y="2751"/>
                  </a:cubicBezTo>
                  <a:cubicBezTo>
                    <a:pt x="2388" y="2670"/>
                    <a:pt x="2388" y="2545"/>
                    <a:pt x="2314" y="2461"/>
                  </a:cubicBezTo>
                  <a:cubicBezTo>
                    <a:pt x="2274" y="2416"/>
                    <a:pt x="2226" y="2343"/>
                    <a:pt x="2226" y="2237"/>
                  </a:cubicBezTo>
                  <a:cubicBezTo>
                    <a:pt x="2226" y="2086"/>
                    <a:pt x="2329" y="1955"/>
                    <a:pt x="2475" y="1916"/>
                  </a:cubicBezTo>
                  <a:cubicBezTo>
                    <a:pt x="2534" y="1898"/>
                    <a:pt x="2583" y="1859"/>
                    <a:pt x="2612" y="1803"/>
                  </a:cubicBezTo>
                  <a:cubicBezTo>
                    <a:pt x="2640" y="1749"/>
                    <a:pt x="2643" y="1684"/>
                    <a:pt x="2620" y="1626"/>
                  </a:cubicBezTo>
                  <a:cubicBezTo>
                    <a:pt x="2604" y="1584"/>
                    <a:pt x="2595" y="1542"/>
                    <a:pt x="2595" y="1500"/>
                  </a:cubicBezTo>
                  <a:cubicBezTo>
                    <a:pt x="2595" y="1318"/>
                    <a:pt x="2741" y="1167"/>
                    <a:pt x="2924" y="1164"/>
                  </a:cubicBezTo>
                  <a:cubicBezTo>
                    <a:pt x="2932" y="1166"/>
                    <a:pt x="2942" y="1166"/>
                    <a:pt x="2951" y="1167"/>
                  </a:cubicBezTo>
                  <a:cubicBezTo>
                    <a:pt x="2955" y="1168"/>
                    <a:pt x="2960" y="1168"/>
                    <a:pt x="2964" y="1168"/>
                  </a:cubicBezTo>
                  <a:cubicBezTo>
                    <a:pt x="3055" y="1168"/>
                    <a:pt x="3136" y="1111"/>
                    <a:pt x="3168" y="1023"/>
                  </a:cubicBezTo>
                  <a:cubicBezTo>
                    <a:pt x="3214" y="889"/>
                    <a:pt x="3337" y="798"/>
                    <a:pt x="3478" y="797"/>
                  </a:cubicBezTo>
                  <a:lnTo>
                    <a:pt x="3489" y="797"/>
                  </a:lnTo>
                  <a:cubicBezTo>
                    <a:pt x="3547" y="797"/>
                    <a:pt x="3604" y="775"/>
                    <a:pt x="3646" y="736"/>
                  </a:cubicBezTo>
                  <a:cubicBezTo>
                    <a:pt x="3727" y="655"/>
                    <a:pt x="3834" y="613"/>
                    <a:pt x="3945" y="613"/>
                  </a:cubicBezTo>
                  <a:cubicBezTo>
                    <a:pt x="3974" y="613"/>
                    <a:pt x="4006" y="616"/>
                    <a:pt x="4039" y="623"/>
                  </a:cubicBezTo>
                  <a:cubicBezTo>
                    <a:pt x="4055" y="627"/>
                    <a:pt x="4072" y="629"/>
                    <a:pt x="4088" y="629"/>
                  </a:cubicBezTo>
                  <a:cubicBezTo>
                    <a:pt x="4142" y="629"/>
                    <a:pt x="4194" y="608"/>
                    <a:pt x="4235" y="571"/>
                  </a:cubicBezTo>
                  <a:cubicBezTo>
                    <a:pt x="4333" y="478"/>
                    <a:pt x="4459" y="428"/>
                    <a:pt x="4589" y="428"/>
                  </a:cubicBezTo>
                  <a:close/>
                  <a:moveTo>
                    <a:pt x="6688" y="4131"/>
                  </a:moveTo>
                  <a:cubicBezTo>
                    <a:pt x="6731" y="4159"/>
                    <a:pt x="6763" y="4205"/>
                    <a:pt x="6763" y="4262"/>
                  </a:cubicBezTo>
                  <a:lnTo>
                    <a:pt x="6763" y="4369"/>
                  </a:lnTo>
                  <a:lnTo>
                    <a:pt x="6650" y="4369"/>
                  </a:lnTo>
                  <a:lnTo>
                    <a:pt x="6688" y="4131"/>
                  </a:lnTo>
                  <a:close/>
                  <a:moveTo>
                    <a:pt x="2484" y="4133"/>
                  </a:moveTo>
                  <a:lnTo>
                    <a:pt x="2589" y="4784"/>
                  </a:lnTo>
                  <a:lnTo>
                    <a:pt x="2562" y="4784"/>
                  </a:lnTo>
                  <a:lnTo>
                    <a:pt x="2562" y="4783"/>
                  </a:lnTo>
                  <a:cubicBezTo>
                    <a:pt x="2479" y="4783"/>
                    <a:pt x="2410" y="4713"/>
                    <a:pt x="2410" y="4631"/>
                  </a:cubicBezTo>
                  <a:lnTo>
                    <a:pt x="2410" y="4263"/>
                  </a:lnTo>
                  <a:cubicBezTo>
                    <a:pt x="2410" y="4207"/>
                    <a:pt x="2440" y="4160"/>
                    <a:pt x="2484" y="4133"/>
                  </a:cubicBezTo>
                  <a:close/>
                  <a:moveTo>
                    <a:pt x="5595" y="3037"/>
                  </a:moveTo>
                  <a:cubicBezTo>
                    <a:pt x="5689" y="3107"/>
                    <a:pt x="5796" y="3154"/>
                    <a:pt x="5912" y="3176"/>
                  </a:cubicBezTo>
                  <a:lnTo>
                    <a:pt x="6012" y="3775"/>
                  </a:lnTo>
                  <a:cubicBezTo>
                    <a:pt x="6035" y="3916"/>
                    <a:pt x="6129" y="4029"/>
                    <a:pt x="6255" y="4079"/>
                  </a:cubicBezTo>
                  <a:lnTo>
                    <a:pt x="6210" y="4366"/>
                  </a:lnTo>
                  <a:lnTo>
                    <a:pt x="5964" y="4366"/>
                  </a:lnTo>
                  <a:cubicBezTo>
                    <a:pt x="5465" y="4366"/>
                    <a:pt x="5058" y="4774"/>
                    <a:pt x="5058" y="5273"/>
                  </a:cubicBezTo>
                  <a:lnTo>
                    <a:pt x="5058" y="6230"/>
                  </a:lnTo>
                  <a:cubicBezTo>
                    <a:pt x="5021" y="6244"/>
                    <a:pt x="4979" y="6253"/>
                    <a:pt x="4935" y="6253"/>
                  </a:cubicBezTo>
                  <a:lnTo>
                    <a:pt x="4232" y="6253"/>
                  </a:lnTo>
                  <a:cubicBezTo>
                    <a:pt x="4154" y="6253"/>
                    <a:pt x="4076" y="6226"/>
                    <a:pt x="4016" y="6175"/>
                  </a:cubicBezTo>
                  <a:lnTo>
                    <a:pt x="3278" y="5560"/>
                  </a:lnTo>
                  <a:cubicBezTo>
                    <a:pt x="3183" y="5479"/>
                    <a:pt x="3117" y="5367"/>
                    <a:pt x="3097" y="5241"/>
                  </a:cubicBezTo>
                  <a:lnTo>
                    <a:pt x="2918" y="4110"/>
                  </a:lnTo>
                  <a:lnTo>
                    <a:pt x="2947" y="4110"/>
                  </a:lnTo>
                  <a:cubicBezTo>
                    <a:pt x="3142" y="4110"/>
                    <a:pt x="3309" y="3968"/>
                    <a:pt x="3342" y="3775"/>
                  </a:cubicBezTo>
                  <a:lnTo>
                    <a:pt x="3442" y="3176"/>
                  </a:lnTo>
                  <a:cubicBezTo>
                    <a:pt x="3557" y="3154"/>
                    <a:pt x="3666" y="3105"/>
                    <a:pt x="3757" y="3037"/>
                  </a:cubicBezTo>
                  <a:cubicBezTo>
                    <a:pt x="3887" y="3134"/>
                    <a:pt x="4050" y="3191"/>
                    <a:pt x="4217" y="3191"/>
                  </a:cubicBezTo>
                  <a:cubicBezTo>
                    <a:pt x="4385" y="3191"/>
                    <a:pt x="4546" y="3136"/>
                    <a:pt x="4676" y="3037"/>
                  </a:cubicBezTo>
                  <a:cubicBezTo>
                    <a:pt x="4806" y="3134"/>
                    <a:pt x="4969" y="3191"/>
                    <a:pt x="5136" y="3191"/>
                  </a:cubicBezTo>
                  <a:cubicBezTo>
                    <a:pt x="5304" y="3191"/>
                    <a:pt x="5465" y="3136"/>
                    <a:pt x="5595" y="3037"/>
                  </a:cubicBezTo>
                  <a:close/>
                  <a:moveTo>
                    <a:pt x="3513" y="6317"/>
                  </a:moveTo>
                  <a:lnTo>
                    <a:pt x="3741" y="6506"/>
                  </a:lnTo>
                  <a:cubicBezTo>
                    <a:pt x="3879" y="6621"/>
                    <a:pt x="4054" y="6683"/>
                    <a:pt x="4233" y="6683"/>
                  </a:cubicBezTo>
                  <a:lnTo>
                    <a:pt x="4937" y="6683"/>
                  </a:lnTo>
                  <a:cubicBezTo>
                    <a:pt x="4979" y="6683"/>
                    <a:pt x="5018" y="6680"/>
                    <a:pt x="5060" y="6673"/>
                  </a:cubicBezTo>
                  <a:lnTo>
                    <a:pt x="5060" y="8061"/>
                  </a:lnTo>
                  <a:cubicBezTo>
                    <a:pt x="4934" y="8080"/>
                    <a:pt x="4805" y="8091"/>
                    <a:pt x="4676" y="8091"/>
                  </a:cubicBezTo>
                  <a:cubicBezTo>
                    <a:pt x="3957" y="8091"/>
                    <a:pt x="3278" y="7761"/>
                    <a:pt x="2832" y="7204"/>
                  </a:cubicBezTo>
                  <a:lnTo>
                    <a:pt x="3100" y="7123"/>
                  </a:lnTo>
                  <a:cubicBezTo>
                    <a:pt x="3348" y="7048"/>
                    <a:pt x="3513" y="6823"/>
                    <a:pt x="3513" y="6566"/>
                  </a:cubicBezTo>
                  <a:lnTo>
                    <a:pt x="3513" y="6317"/>
                  </a:lnTo>
                  <a:close/>
                  <a:moveTo>
                    <a:pt x="12865" y="4800"/>
                  </a:moveTo>
                  <a:cubicBezTo>
                    <a:pt x="13127" y="4800"/>
                    <a:pt x="13338" y="5014"/>
                    <a:pt x="13338" y="5275"/>
                  </a:cubicBezTo>
                  <a:lnTo>
                    <a:pt x="13338" y="9414"/>
                  </a:lnTo>
                  <a:cubicBezTo>
                    <a:pt x="13338" y="9676"/>
                    <a:pt x="13126" y="9887"/>
                    <a:pt x="12865" y="9887"/>
                  </a:cubicBezTo>
                  <a:lnTo>
                    <a:pt x="10795" y="9887"/>
                  </a:lnTo>
                  <a:cubicBezTo>
                    <a:pt x="10787" y="9887"/>
                    <a:pt x="10777" y="9887"/>
                    <a:pt x="10769" y="9890"/>
                  </a:cubicBezTo>
                  <a:lnTo>
                    <a:pt x="10601" y="8634"/>
                  </a:lnTo>
                  <a:cubicBezTo>
                    <a:pt x="10557" y="8300"/>
                    <a:pt x="10269" y="8048"/>
                    <a:pt x="9933" y="8048"/>
                  </a:cubicBezTo>
                  <a:lnTo>
                    <a:pt x="8898" y="8048"/>
                  </a:lnTo>
                  <a:cubicBezTo>
                    <a:pt x="8561" y="8048"/>
                    <a:pt x="8271" y="8300"/>
                    <a:pt x="8228" y="8634"/>
                  </a:cubicBezTo>
                  <a:lnTo>
                    <a:pt x="8060" y="9890"/>
                  </a:lnTo>
                  <a:cubicBezTo>
                    <a:pt x="8051" y="9887"/>
                    <a:pt x="8044" y="9887"/>
                    <a:pt x="8034" y="9887"/>
                  </a:cubicBezTo>
                  <a:lnTo>
                    <a:pt x="5964" y="9887"/>
                  </a:lnTo>
                  <a:cubicBezTo>
                    <a:pt x="5702" y="9887"/>
                    <a:pt x="5491" y="9675"/>
                    <a:pt x="5491" y="9414"/>
                  </a:cubicBezTo>
                  <a:lnTo>
                    <a:pt x="5491" y="5275"/>
                  </a:lnTo>
                  <a:cubicBezTo>
                    <a:pt x="5491" y="5013"/>
                    <a:pt x="5704" y="4800"/>
                    <a:pt x="5964" y="4800"/>
                  </a:cubicBezTo>
                  <a:close/>
                  <a:moveTo>
                    <a:pt x="4817" y="10780"/>
                  </a:moveTo>
                  <a:cubicBezTo>
                    <a:pt x="5077" y="10780"/>
                    <a:pt x="5290" y="10992"/>
                    <a:pt x="5290" y="11254"/>
                  </a:cubicBezTo>
                  <a:lnTo>
                    <a:pt x="5290" y="11498"/>
                  </a:lnTo>
                  <a:lnTo>
                    <a:pt x="4342" y="11498"/>
                  </a:lnTo>
                  <a:lnTo>
                    <a:pt x="4342" y="10780"/>
                  </a:lnTo>
                  <a:close/>
                  <a:moveTo>
                    <a:pt x="2394" y="7340"/>
                  </a:moveTo>
                  <a:cubicBezTo>
                    <a:pt x="2916" y="8083"/>
                    <a:pt x="3769" y="8524"/>
                    <a:pt x="4675" y="8524"/>
                  </a:cubicBezTo>
                  <a:cubicBezTo>
                    <a:pt x="4804" y="8524"/>
                    <a:pt x="4932" y="8515"/>
                    <a:pt x="5058" y="8496"/>
                  </a:cubicBezTo>
                  <a:lnTo>
                    <a:pt x="5058" y="9413"/>
                  </a:lnTo>
                  <a:cubicBezTo>
                    <a:pt x="5058" y="9912"/>
                    <a:pt x="5465" y="10319"/>
                    <a:pt x="5964" y="10319"/>
                  </a:cubicBezTo>
                  <a:lnTo>
                    <a:pt x="6898" y="10319"/>
                  </a:lnTo>
                  <a:lnTo>
                    <a:pt x="6898" y="11484"/>
                  </a:lnTo>
                  <a:lnTo>
                    <a:pt x="6898" y="11498"/>
                  </a:lnTo>
                  <a:lnTo>
                    <a:pt x="5718" y="11498"/>
                  </a:lnTo>
                  <a:lnTo>
                    <a:pt x="5718" y="11254"/>
                  </a:lnTo>
                  <a:cubicBezTo>
                    <a:pt x="5718" y="10754"/>
                    <a:pt x="5312" y="10348"/>
                    <a:pt x="4812" y="10348"/>
                  </a:cubicBezTo>
                  <a:lnTo>
                    <a:pt x="2513" y="10348"/>
                  </a:lnTo>
                  <a:cubicBezTo>
                    <a:pt x="2505" y="10348"/>
                    <a:pt x="2498" y="10340"/>
                    <a:pt x="2498" y="10333"/>
                  </a:cubicBezTo>
                  <a:lnTo>
                    <a:pt x="2498" y="8952"/>
                  </a:lnTo>
                  <a:cubicBezTo>
                    <a:pt x="2498" y="8834"/>
                    <a:pt x="2403" y="8737"/>
                    <a:pt x="2284" y="8737"/>
                  </a:cubicBezTo>
                  <a:cubicBezTo>
                    <a:pt x="2164" y="8737"/>
                    <a:pt x="2068" y="8834"/>
                    <a:pt x="2068" y="8952"/>
                  </a:cubicBezTo>
                  <a:lnTo>
                    <a:pt x="2068" y="10333"/>
                  </a:lnTo>
                  <a:cubicBezTo>
                    <a:pt x="2068" y="10579"/>
                    <a:pt x="2266" y="10777"/>
                    <a:pt x="2513" y="10777"/>
                  </a:cubicBezTo>
                  <a:lnTo>
                    <a:pt x="3908" y="10777"/>
                  </a:lnTo>
                  <a:lnTo>
                    <a:pt x="3908" y="11495"/>
                  </a:lnTo>
                  <a:lnTo>
                    <a:pt x="1824" y="11495"/>
                  </a:lnTo>
                  <a:cubicBezTo>
                    <a:pt x="1434" y="11495"/>
                    <a:pt x="1120" y="11180"/>
                    <a:pt x="1120" y="10792"/>
                  </a:cubicBezTo>
                  <a:lnTo>
                    <a:pt x="1120" y="8117"/>
                  </a:lnTo>
                  <a:lnTo>
                    <a:pt x="1122" y="8117"/>
                  </a:lnTo>
                  <a:cubicBezTo>
                    <a:pt x="1122" y="7887"/>
                    <a:pt x="1271" y="7686"/>
                    <a:pt x="1489" y="7619"/>
                  </a:cubicBezTo>
                  <a:lnTo>
                    <a:pt x="2394" y="7340"/>
                  </a:lnTo>
                  <a:close/>
                  <a:moveTo>
                    <a:pt x="8004" y="10319"/>
                  </a:moveTo>
                  <a:lnTo>
                    <a:pt x="7846" y="11498"/>
                  </a:lnTo>
                  <a:lnTo>
                    <a:pt x="7331" y="11498"/>
                  </a:lnTo>
                  <a:lnTo>
                    <a:pt x="7331" y="11484"/>
                  </a:lnTo>
                  <a:lnTo>
                    <a:pt x="7331" y="10319"/>
                  </a:lnTo>
                  <a:close/>
                  <a:moveTo>
                    <a:pt x="9934" y="8481"/>
                  </a:moveTo>
                  <a:cubicBezTo>
                    <a:pt x="10056" y="8481"/>
                    <a:pt x="10160" y="8570"/>
                    <a:pt x="10176" y="8692"/>
                  </a:cubicBezTo>
                  <a:lnTo>
                    <a:pt x="10551" y="11498"/>
                  </a:lnTo>
                  <a:lnTo>
                    <a:pt x="8283" y="11498"/>
                  </a:lnTo>
                  <a:lnTo>
                    <a:pt x="8656" y="8692"/>
                  </a:lnTo>
                  <a:cubicBezTo>
                    <a:pt x="8674" y="8570"/>
                    <a:pt x="8776" y="8481"/>
                    <a:pt x="8899" y="8481"/>
                  </a:cubicBezTo>
                  <a:close/>
                  <a:moveTo>
                    <a:pt x="13327" y="11928"/>
                  </a:moveTo>
                  <a:cubicBezTo>
                    <a:pt x="13334" y="11928"/>
                    <a:pt x="13340" y="11935"/>
                    <a:pt x="13340" y="11942"/>
                  </a:cubicBezTo>
                  <a:lnTo>
                    <a:pt x="13340" y="12403"/>
                  </a:lnTo>
                  <a:cubicBezTo>
                    <a:pt x="13340" y="12410"/>
                    <a:pt x="13334" y="12417"/>
                    <a:pt x="13327" y="12417"/>
                  </a:cubicBezTo>
                  <a:lnTo>
                    <a:pt x="446" y="12417"/>
                  </a:lnTo>
                  <a:cubicBezTo>
                    <a:pt x="439" y="12417"/>
                    <a:pt x="431" y="12410"/>
                    <a:pt x="431" y="12403"/>
                  </a:cubicBezTo>
                  <a:lnTo>
                    <a:pt x="431" y="11942"/>
                  </a:lnTo>
                  <a:cubicBezTo>
                    <a:pt x="431" y="11935"/>
                    <a:pt x="439" y="11928"/>
                    <a:pt x="446" y="11928"/>
                  </a:cubicBezTo>
                  <a:close/>
                  <a:moveTo>
                    <a:pt x="4585" y="1"/>
                  </a:moveTo>
                  <a:cubicBezTo>
                    <a:pt x="4380" y="1"/>
                    <a:pt x="4183" y="67"/>
                    <a:pt x="4021" y="189"/>
                  </a:cubicBezTo>
                  <a:cubicBezTo>
                    <a:pt x="3993" y="188"/>
                    <a:pt x="3967" y="185"/>
                    <a:pt x="3941" y="185"/>
                  </a:cubicBezTo>
                  <a:cubicBezTo>
                    <a:pt x="3743" y="185"/>
                    <a:pt x="3557" y="253"/>
                    <a:pt x="3406" y="373"/>
                  </a:cubicBezTo>
                  <a:cubicBezTo>
                    <a:pt x="3162" y="397"/>
                    <a:pt x="2947" y="536"/>
                    <a:pt x="2822" y="745"/>
                  </a:cubicBezTo>
                  <a:cubicBezTo>
                    <a:pt x="2447" y="795"/>
                    <a:pt x="2161" y="1117"/>
                    <a:pt x="2161" y="1505"/>
                  </a:cubicBezTo>
                  <a:cubicBezTo>
                    <a:pt x="2161" y="1531"/>
                    <a:pt x="2162" y="1558"/>
                    <a:pt x="2164" y="1584"/>
                  </a:cubicBezTo>
                  <a:cubicBezTo>
                    <a:pt x="1938" y="1719"/>
                    <a:pt x="1792" y="1968"/>
                    <a:pt x="1792" y="2238"/>
                  </a:cubicBezTo>
                  <a:cubicBezTo>
                    <a:pt x="1792" y="2367"/>
                    <a:pt x="1824" y="2493"/>
                    <a:pt x="1887" y="2606"/>
                  </a:cubicBezTo>
                  <a:cubicBezTo>
                    <a:pt x="1825" y="2717"/>
                    <a:pt x="1792" y="2845"/>
                    <a:pt x="1792" y="2974"/>
                  </a:cubicBezTo>
                  <a:cubicBezTo>
                    <a:pt x="1792" y="3246"/>
                    <a:pt x="1938" y="3496"/>
                    <a:pt x="2170" y="3632"/>
                  </a:cubicBezTo>
                  <a:cubicBezTo>
                    <a:pt x="2180" y="3686"/>
                    <a:pt x="2198" y="3736"/>
                    <a:pt x="2222" y="3786"/>
                  </a:cubicBezTo>
                  <a:cubicBezTo>
                    <a:pt x="2074" y="3893"/>
                    <a:pt x="1976" y="4065"/>
                    <a:pt x="1976" y="4262"/>
                  </a:cubicBezTo>
                  <a:lnTo>
                    <a:pt x="1976" y="4629"/>
                  </a:lnTo>
                  <a:cubicBezTo>
                    <a:pt x="1976" y="4951"/>
                    <a:pt x="2238" y="5213"/>
                    <a:pt x="2560" y="5213"/>
                  </a:cubicBezTo>
                  <a:lnTo>
                    <a:pt x="2656" y="5213"/>
                  </a:lnTo>
                  <a:lnTo>
                    <a:pt x="2672" y="5311"/>
                  </a:lnTo>
                  <a:cubicBezTo>
                    <a:pt x="2708" y="5538"/>
                    <a:pt x="2825" y="5745"/>
                    <a:pt x="3003" y="5891"/>
                  </a:cubicBezTo>
                  <a:lnTo>
                    <a:pt x="3081" y="5956"/>
                  </a:lnTo>
                  <a:lnTo>
                    <a:pt x="3081" y="6564"/>
                  </a:lnTo>
                  <a:cubicBezTo>
                    <a:pt x="3081" y="6631"/>
                    <a:pt x="3038" y="6692"/>
                    <a:pt x="2974" y="6709"/>
                  </a:cubicBezTo>
                  <a:lnTo>
                    <a:pt x="1362" y="7205"/>
                  </a:lnTo>
                  <a:cubicBezTo>
                    <a:pt x="961" y="7329"/>
                    <a:pt x="690" y="7693"/>
                    <a:pt x="690" y="8114"/>
                  </a:cubicBezTo>
                  <a:lnTo>
                    <a:pt x="690" y="10790"/>
                  </a:lnTo>
                  <a:cubicBezTo>
                    <a:pt x="690" y="11057"/>
                    <a:pt x="783" y="11301"/>
                    <a:pt x="936" y="11494"/>
                  </a:cubicBezTo>
                  <a:lnTo>
                    <a:pt x="446" y="11494"/>
                  </a:lnTo>
                  <a:cubicBezTo>
                    <a:pt x="200" y="11494"/>
                    <a:pt x="0" y="11694"/>
                    <a:pt x="0" y="11940"/>
                  </a:cubicBezTo>
                  <a:lnTo>
                    <a:pt x="0" y="12398"/>
                  </a:lnTo>
                  <a:cubicBezTo>
                    <a:pt x="0" y="12644"/>
                    <a:pt x="200" y="12844"/>
                    <a:pt x="446" y="12844"/>
                  </a:cubicBezTo>
                  <a:lnTo>
                    <a:pt x="13327" y="12844"/>
                  </a:lnTo>
                  <a:cubicBezTo>
                    <a:pt x="13573" y="12844"/>
                    <a:pt x="13771" y="12644"/>
                    <a:pt x="13771" y="12398"/>
                  </a:cubicBezTo>
                  <a:lnTo>
                    <a:pt x="13771" y="11940"/>
                  </a:lnTo>
                  <a:cubicBezTo>
                    <a:pt x="13771" y="11694"/>
                    <a:pt x="13573" y="11494"/>
                    <a:pt x="13327" y="11494"/>
                  </a:cubicBezTo>
                  <a:lnTo>
                    <a:pt x="10985" y="11494"/>
                  </a:lnTo>
                  <a:lnTo>
                    <a:pt x="10827" y="10314"/>
                  </a:lnTo>
                  <a:lnTo>
                    <a:pt x="12866" y="10314"/>
                  </a:lnTo>
                  <a:cubicBezTo>
                    <a:pt x="12869" y="10314"/>
                    <a:pt x="12872" y="10314"/>
                    <a:pt x="12874" y="10314"/>
                  </a:cubicBezTo>
                  <a:cubicBezTo>
                    <a:pt x="13369" y="10314"/>
                    <a:pt x="13771" y="9911"/>
                    <a:pt x="13771" y="9414"/>
                  </a:cubicBezTo>
                  <a:lnTo>
                    <a:pt x="13771" y="5275"/>
                  </a:lnTo>
                  <a:cubicBezTo>
                    <a:pt x="13771" y="4775"/>
                    <a:pt x="13364" y="4367"/>
                    <a:pt x="12865" y="4367"/>
                  </a:cubicBezTo>
                  <a:lnTo>
                    <a:pt x="7193" y="4367"/>
                  </a:lnTo>
                  <a:lnTo>
                    <a:pt x="7193" y="4262"/>
                  </a:lnTo>
                  <a:cubicBezTo>
                    <a:pt x="7193" y="4123"/>
                    <a:pt x="7144" y="3994"/>
                    <a:pt x="7061" y="3893"/>
                  </a:cubicBezTo>
                  <a:cubicBezTo>
                    <a:pt x="7122" y="3817"/>
                    <a:pt x="7164" y="3728"/>
                    <a:pt x="7183" y="3632"/>
                  </a:cubicBezTo>
                  <a:cubicBezTo>
                    <a:pt x="7415" y="3496"/>
                    <a:pt x="7561" y="3246"/>
                    <a:pt x="7561" y="2974"/>
                  </a:cubicBezTo>
                  <a:cubicBezTo>
                    <a:pt x="7561" y="2845"/>
                    <a:pt x="7527" y="2717"/>
                    <a:pt x="7465" y="2606"/>
                  </a:cubicBezTo>
                  <a:cubicBezTo>
                    <a:pt x="7526" y="2493"/>
                    <a:pt x="7561" y="2367"/>
                    <a:pt x="7561" y="2238"/>
                  </a:cubicBezTo>
                  <a:cubicBezTo>
                    <a:pt x="7561" y="1965"/>
                    <a:pt x="7415" y="1719"/>
                    <a:pt x="7187" y="1584"/>
                  </a:cubicBezTo>
                  <a:cubicBezTo>
                    <a:pt x="7192" y="1557"/>
                    <a:pt x="7192" y="1529"/>
                    <a:pt x="7192" y="1505"/>
                  </a:cubicBezTo>
                  <a:cubicBezTo>
                    <a:pt x="7192" y="1117"/>
                    <a:pt x="6902" y="795"/>
                    <a:pt x="6529" y="745"/>
                  </a:cubicBezTo>
                  <a:cubicBezTo>
                    <a:pt x="6394" y="515"/>
                    <a:pt x="6144" y="370"/>
                    <a:pt x="5873" y="370"/>
                  </a:cubicBezTo>
                  <a:cubicBezTo>
                    <a:pt x="5838" y="370"/>
                    <a:pt x="5802" y="371"/>
                    <a:pt x="5767" y="377"/>
                  </a:cubicBezTo>
                  <a:cubicBezTo>
                    <a:pt x="5616" y="254"/>
                    <a:pt x="5426" y="185"/>
                    <a:pt x="5229" y="185"/>
                  </a:cubicBezTo>
                  <a:cubicBezTo>
                    <a:pt x="5203" y="185"/>
                    <a:pt x="5176" y="188"/>
                    <a:pt x="5149" y="189"/>
                  </a:cubicBezTo>
                  <a:cubicBezTo>
                    <a:pt x="4986" y="67"/>
                    <a:pt x="4789" y="1"/>
                    <a:pt x="4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43"/>
            <p:cNvSpPr/>
            <p:nvPr/>
          </p:nvSpPr>
          <p:spPr>
            <a:xfrm>
              <a:off x="5298296" y="2258419"/>
              <a:ext cx="36517" cy="36437"/>
            </a:xfrm>
            <a:custGeom>
              <a:rect b="b" l="l" r="r" t="t"/>
              <a:pathLst>
                <a:path extrusionOk="0" h="1350" w="1353">
                  <a:moveTo>
                    <a:pt x="675" y="430"/>
                  </a:moveTo>
                  <a:cubicBezTo>
                    <a:pt x="808" y="430"/>
                    <a:pt x="919" y="540"/>
                    <a:pt x="919" y="675"/>
                  </a:cubicBezTo>
                  <a:cubicBezTo>
                    <a:pt x="921" y="811"/>
                    <a:pt x="811" y="919"/>
                    <a:pt x="675" y="919"/>
                  </a:cubicBezTo>
                  <a:cubicBezTo>
                    <a:pt x="542" y="919"/>
                    <a:pt x="430" y="809"/>
                    <a:pt x="430" y="675"/>
                  </a:cubicBezTo>
                  <a:cubicBezTo>
                    <a:pt x="430" y="540"/>
                    <a:pt x="542" y="430"/>
                    <a:pt x="675" y="430"/>
                  </a:cubicBezTo>
                  <a:close/>
                  <a:moveTo>
                    <a:pt x="675" y="0"/>
                  </a:moveTo>
                  <a:cubicBezTo>
                    <a:pt x="301" y="0"/>
                    <a:pt x="0" y="304"/>
                    <a:pt x="0" y="675"/>
                  </a:cubicBezTo>
                  <a:cubicBezTo>
                    <a:pt x="0" y="1045"/>
                    <a:pt x="304" y="1349"/>
                    <a:pt x="675" y="1349"/>
                  </a:cubicBezTo>
                  <a:cubicBezTo>
                    <a:pt x="1045" y="1349"/>
                    <a:pt x="1349" y="1045"/>
                    <a:pt x="1349" y="675"/>
                  </a:cubicBezTo>
                  <a:cubicBezTo>
                    <a:pt x="1352" y="303"/>
                    <a:pt x="1048"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43"/>
          <p:cNvGrpSpPr/>
          <p:nvPr/>
        </p:nvGrpSpPr>
        <p:grpSpPr>
          <a:xfrm>
            <a:off x="4586057" y="2112700"/>
            <a:ext cx="371706" cy="303017"/>
            <a:chOff x="4586057" y="2112700"/>
            <a:chExt cx="371706" cy="303017"/>
          </a:xfrm>
        </p:grpSpPr>
        <p:sp>
          <p:nvSpPr>
            <p:cNvPr id="5365" name="Google Shape;5365;p43"/>
            <p:cNvSpPr/>
            <p:nvPr/>
          </p:nvSpPr>
          <p:spPr>
            <a:xfrm>
              <a:off x="4586057" y="2112700"/>
              <a:ext cx="247660" cy="303017"/>
            </a:xfrm>
            <a:custGeom>
              <a:rect b="b" l="l" r="r" t="t"/>
              <a:pathLst>
                <a:path extrusionOk="0" h="11227" w="9176">
                  <a:moveTo>
                    <a:pt x="4585" y="433"/>
                  </a:moveTo>
                  <a:cubicBezTo>
                    <a:pt x="4629" y="433"/>
                    <a:pt x="4673" y="437"/>
                    <a:pt x="4717" y="445"/>
                  </a:cubicBezTo>
                  <a:lnTo>
                    <a:pt x="8263" y="1121"/>
                  </a:lnTo>
                  <a:lnTo>
                    <a:pt x="4717" y="1796"/>
                  </a:lnTo>
                  <a:cubicBezTo>
                    <a:pt x="4674" y="1803"/>
                    <a:pt x="4630" y="1807"/>
                    <a:pt x="4586" y="1807"/>
                  </a:cubicBezTo>
                  <a:cubicBezTo>
                    <a:pt x="4542" y="1807"/>
                    <a:pt x="4498" y="1803"/>
                    <a:pt x="4454" y="1796"/>
                  </a:cubicBezTo>
                  <a:lnTo>
                    <a:pt x="908" y="1121"/>
                  </a:lnTo>
                  <a:lnTo>
                    <a:pt x="4454" y="445"/>
                  </a:lnTo>
                  <a:cubicBezTo>
                    <a:pt x="4497" y="437"/>
                    <a:pt x="4540" y="433"/>
                    <a:pt x="4585" y="433"/>
                  </a:cubicBezTo>
                  <a:close/>
                  <a:moveTo>
                    <a:pt x="2454" y="1853"/>
                  </a:moveTo>
                  <a:lnTo>
                    <a:pt x="4366" y="2217"/>
                  </a:lnTo>
                  <a:lnTo>
                    <a:pt x="4369" y="3325"/>
                  </a:lnTo>
                  <a:lnTo>
                    <a:pt x="2311" y="2803"/>
                  </a:lnTo>
                  <a:cubicBezTo>
                    <a:pt x="2303" y="2801"/>
                    <a:pt x="2299" y="2794"/>
                    <a:pt x="2300" y="2787"/>
                  </a:cubicBezTo>
                  <a:lnTo>
                    <a:pt x="2454" y="1853"/>
                  </a:lnTo>
                  <a:close/>
                  <a:moveTo>
                    <a:pt x="6713" y="1855"/>
                  </a:moveTo>
                  <a:lnTo>
                    <a:pt x="6867" y="2787"/>
                  </a:lnTo>
                  <a:cubicBezTo>
                    <a:pt x="6868" y="2794"/>
                    <a:pt x="6864" y="2801"/>
                    <a:pt x="6857" y="2803"/>
                  </a:cubicBezTo>
                  <a:lnTo>
                    <a:pt x="4801" y="3325"/>
                  </a:lnTo>
                  <a:lnTo>
                    <a:pt x="4801" y="2218"/>
                  </a:lnTo>
                  <a:lnTo>
                    <a:pt x="6713" y="1855"/>
                  </a:lnTo>
                  <a:close/>
                  <a:moveTo>
                    <a:pt x="8495" y="3178"/>
                  </a:moveTo>
                  <a:cubicBezTo>
                    <a:pt x="8628" y="3178"/>
                    <a:pt x="8739" y="3288"/>
                    <a:pt x="8739" y="3422"/>
                  </a:cubicBezTo>
                  <a:lnTo>
                    <a:pt x="8739" y="4126"/>
                  </a:lnTo>
                  <a:lnTo>
                    <a:pt x="8250" y="4126"/>
                  </a:lnTo>
                  <a:lnTo>
                    <a:pt x="8250" y="3422"/>
                  </a:lnTo>
                  <a:cubicBezTo>
                    <a:pt x="8250" y="3286"/>
                    <a:pt x="8362" y="3178"/>
                    <a:pt x="8495" y="3178"/>
                  </a:cubicBezTo>
                  <a:close/>
                  <a:moveTo>
                    <a:pt x="2146" y="3201"/>
                  </a:moveTo>
                  <a:cubicBezTo>
                    <a:pt x="2164" y="3208"/>
                    <a:pt x="2185" y="3215"/>
                    <a:pt x="2205" y="3221"/>
                  </a:cubicBezTo>
                  <a:lnTo>
                    <a:pt x="4204" y="3729"/>
                  </a:lnTo>
                  <a:cubicBezTo>
                    <a:pt x="4029" y="3760"/>
                    <a:pt x="3842" y="3787"/>
                    <a:pt x="3642" y="3809"/>
                  </a:cubicBezTo>
                  <a:cubicBezTo>
                    <a:pt x="2916" y="3894"/>
                    <a:pt x="2290" y="3894"/>
                    <a:pt x="2282" y="3894"/>
                  </a:cubicBezTo>
                  <a:cubicBezTo>
                    <a:pt x="2222" y="3894"/>
                    <a:pt x="2164" y="3919"/>
                    <a:pt x="2122" y="3965"/>
                  </a:cubicBezTo>
                  <a:cubicBezTo>
                    <a:pt x="2082" y="4010"/>
                    <a:pt x="2062" y="4069"/>
                    <a:pt x="2067" y="4129"/>
                  </a:cubicBezTo>
                  <a:lnTo>
                    <a:pt x="2086" y="4353"/>
                  </a:lnTo>
                  <a:lnTo>
                    <a:pt x="2050" y="4353"/>
                  </a:lnTo>
                  <a:cubicBezTo>
                    <a:pt x="2034" y="4353"/>
                    <a:pt x="2018" y="4353"/>
                    <a:pt x="2002" y="4354"/>
                  </a:cubicBezTo>
                  <a:cubicBezTo>
                    <a:pt x="1911" y="3716"/>
                    <a:pt x="2054" y="3357"/>
                    <a:pt x="2146" y="3201"/>
                  </a:cubicBezTo>
                  <a:close/>
                  <a:moveTo>
                    <a:pt x="7022" y="3202"/>
                  </a:moveTo>
                  <a:cubicBezTo>
                    <a:pt x="7114" y="3357"/>
                    <a:pt x="7257" y="3716"/>
                    <a:pt x="7163" y="4357"/>
                  </a:cubicBezTo>
                  <a:cubicBezTo>
                    <a:pt x="7147" y="4356"/>
                    <a:pt x="7132" y="4356"/>
                    <a:pt x="7114" y="4356"/>
                  </a:cubicBezTo>
                  <a:lnTo>
                    <a:pt x="7078" y="4356"/>
                  </a:lnTo>
                  <a:lnTo>
                    <a:pt x="7098" y="4131"/>
                  </a:lnTo>
                  <a:cubicBezTo>
                    <a:pt x="7107" y="4032"/>
                    <a:pt x="7046" y="3939"/>
                    <a:pt x="6952" y="3907"/>
                  </a:cubicBezTo>
                  <a:cubicBezTo>
                    <a:pt x="6580" y="3784"/>
                    <a:pt x="6279" y="3586"/>
                    <a:pt x="6092" y="3444"/>
                  </a:cubicBezTo>
                  <a:lnTo>
                    <a:pt x="6962" y="3223"/>
                  </a:lnTo>
                  <a:cubicBezTo>
                    <a:pt x="6984" y="3217"/>
                    <a:pt x="7004" y="3210"/>
                    <a:pt x="7022" y="3202"/>
                  </a:cubicBezTo>
                  <a:close/>
                  <a:moveTo>
                    <a:pt x="7114" y="4786"/>
                  </a:moveTo>
                  <a:cubicBezTo>
                    <a:pt x="7250" y="4787"/>
                    <a:pt x="7359" y="4896"/>
                    <a:pt x="7359" y="5032"/>
                  </a:cubicBezTo>
                  <a:lnTo>
                    <a:pt x="7359" y="5492"/>
                  </a:lnTo>
                  <a:cubicBezTo>
                    <a:pt x="7359" y="5625"/>
                    <a:pt x="7249" y="5735"/>
                    <a:pt x="7114" y="5735"/>
                  </a:cubicBezTo>
                  <a:lnTo>
                    <a:pt x="6953" y="5735"/>
                  </a:lnTo>
                  <a:lnTo>
                    <a:pt x="7040" y="4786"/>
                  </a:lnTo>
                  <a:close/>
                  <a:moveTo>
                    <a:pt x="2128" y="4787"/>
                  </a:moveTo>
                  <a:lnTo>
                    <a:pt x="2215" y="5738"/>
                  </a:lnTo>
                  <a:lnTo>
                    <a:pt x="2215" y="5738"/>
                  </a:lnTo>
                  <a:lnTo>
                    <a:pt x="2056" y="5735"/>
                  </a:lnTo>
                  <a:lnTo>
                    <a:pt x="2054" y="5735"/>
                  </a:lnTo>
                  <a:cubicBezTo>
                    <a:pt x="1918" y="5735"/>
                    <a:pt x="1810" y="5625"/>
                    <a:pt x="1810" y="5492"/>
                  </a:cubicBezTo>
                  <a:lnTo>
                    <a:pt x="1810" y="5032"/>
                  </a:lnTo>
                  <a:cubicBezTo>
                    <a:pt x="1810" y="4897"/>
                    <a:pt x="1921" y="4787"/>
                    <a:pt x="2054" y="4787"/>
                  </a:cubicBezTo>
                  <a:close/>
                  <a:moveTo>
                    <a:pt x="5715" y="3693"/>
                  </a:moveTo>
                  <a:cubicBezTo>
                    <a:pt x="5888" y="3838"/>
                    <a:pt x="6220" y="4084"/>
                    <a:pt x="6655" y="4257"/>
                  </a:cubicBezTo>
                  <a:lnTo>
                    <a:pt x="6483" y="6139"/>
                  </a:lnTo>
                  <a:cubicBezTo>
                    <a:pt x="6461" y="6370"/>
                    <a:pt x="6328" y="6579"/>
                    <a:pt x="6123" y="6690"/>
                  </a:cubicBezTo>
                  <a:lnTo>
                    <a:pt x="4926" y="7356"/>
                  </a:lnTo>
                  <a:cubicBezTo>
                    <a:pt x="4819" y="7416"/>
                    <a:pt x="4701" y="7446"/>
                    <a:pt x="4584" y="7446"/>
                  </a:cubicBezTo>
                  <a:cubicBezTo>
                    <a:pt x="4466" y="7446"/>
                    <a:pt x="4348" y="7416"/>
                    <a:pt x="4241" y="7356"/>
                  </a:cubicBezTo>
                  <a:lnTo>
                    <a:pt x="3044" y="6690"/>
                  </a:lnTo>
                  <a:cubicBezTo>
                    <a:pt x="2840" y="6576"/>
                    <a:pt x="2706" y="6370"/>
                    <a:pt x="2684" y="6139"/>
                  </a:cubicBezTo>
                  <a:lnTo>
                    <a:pt x="2519" y="4324"/>
                  </a:lnTo>
                  <a:cubicBezTo>
                    <a:pt x="2772" y="4317"/>
                    <a:pt x="3205" y="4296"/>
                    <a:pt x="3688" y="4241"/>
                  </a:cubicBezTo>
                  <a:cubicBezTo>
                    <a:pt x="4606" y="4133"/>
                    <a:pt x="5286" y="3951"/>
                    <a:pt x="5715" y="3693"/>
                  </a:cubicBezTo>
                  <a:close/>
                  <a:moveTo>
                    <a:pt x="2315" y="6451"/>
                  </a:moveTo>
                  <a:lnTo>
                    <a:pt x="2315" y="6451"/>
                  </a:lnTo>
                  <a:cubicBezTo>
                    <a:pt x="2408" y="6709"/>
                    <a:pt x="2588" y="6928"/>
                    <a:pt x="2834" y="7065"/>
                  </a:cubicBezTo>
                  <a:lnTo>
                    <a:pt x="3218" y="7279"/>
                  </a:lnTo>
                  <a:lnTo>
                    <a:pt x="3218" y="7715"/>
                  </a:lnTo>
                  <a:cubicBezTo>
                    <a:pt x="3218" y="7722"/>
                    <a:pt x="3218" y="7729"/>
                    <a:pt x="3217" y="7735"/>
                  </a:cubicBezTo>
                  <a:cubicBezTo>
                    <a:pt x="3155" y="7705"/>
                    <a:pt x="3088" y="7689"/>
                    <a:pt x="3020" y="7689"/>
                  </a:cubicBezTo>
                  <a:cubicBezTo>
                    <a:pt x="3000" y="7689"/>
                    <a:pt x="2979" y="7690"/>
                    <a:pt x="2959" y="7693"/>
                  </a:cubicBezTo>
                  <a:cubicBezTo>
                    <a:pt x="2833" y="7711"/>
                    <a:pt x="2720" y="7782"/>
                    <a:pt x="2649" y="7886"/>
                  </a:cubicBezTo>
                  <a:lnTo>
                    <a:pt x="2471" y="8156"/>
                  </a:lnTo>
                  <a:lnTo>
                    <a:pt x="2315" y="6451"/>
                  </a:lnTo>
                  <a:close/>
                  <a:moveTo>
                    <a:pt x="6852" y="6454"/>
                  </a:moveTo>
                  <a:lnTo>
                    <a:pt x="6697" y="8158"/>
                  </a:lnTo>
                  <a:lnTo>
                    <a:pt x="6518" y="7889"/>
                  </a:lnTo>
                  <a:cubicBezTo>
                    <a:pt x="6447" y="7782"/>
                    <a:pt x="6335" y="7711"/>
                    <a:pt x="6208" y="7695"/>
                  </a:cubicBezTo>
                  <a:cubicBezTo>
                    <a:pt x="6188" y="7692"/>
                    <a:pt x="6169" y="7690"/>
                    <a:pt x="6149" y="7690"/>
                  </a:cubicBezTo>
                  <a:cubicBezTo>
                    <a:pt x="6081" y="7690"/>
                    <a:pt x="6014" y="7707"/>
                    <a:pt x="5951" y="7737"/>
                  </a:cubicBezTo>
                  <a:cubicBezTo>
                    <a:pt x="5951" y="7729"/>
                    <a:pt x="5949" y="7722"/>
                    <a:pt x="5949" y="7716"/>
                  </a:cubicBezTo>
                  <a:lnTo>
                    <a:pt x="5949" y="7281"/>
                  </a:lnTo>
                  <a:lnTo>
                    <a:pt x="6333" y="7067"/>
                  </a:lnTo>
                  <a:cubicBezTo>
                    <a:pt x="6577" y="6932"/>
                    <a:pt x="6760" y="6712"/>
                    <a:pt x="6852" y="6454"/>
                  </a:cubicBezTo>
                  <a:close/>
                  <a:moveTo>
                    <a:pt x="5519" y="7520"/>
                  </a:moveTo>
                  <a:lnTo>
                    <a:pt x="5519" y="7715"/>
                  </a:lnTo>
                  <a:cubicBezTo>
                    <a:pt x="5519" y="7824"/>
                    <a:pt x="5544" y="7928"/>
                    <a:pt x="5593" y="8022"/>
                  </a:cubicBezTo>
                  <a:lnTo>
                    <a:pt x="4584" y="8887"/>
                  </a:lnTo>
                  <a:lnTo>
                    <a:pt x="3574" y="8022"/>
                  </a:lnTo>
                  <a:cubicBezTo>
                    <a:pt x="3623" y="7928"/>
                    <a:pt x="3648" y="7824"/>
                    <a:pt x="3648" y="7715"/>
                  </a:cubicBezTo>
                  <a:lnTo>
                    <a:pt x="3648" y="7520"/>
                  </a:lnTo>
                  <a:lnTo>
                    <a:pt x="4031" y="7732"/>
                  </a:lnTo>
                  <a:cubicBezTo>
                    <a:pt x="4204" y="7829"/>
                    <a:pt x="4393" y="7877"/>
                    <a:pt x="4584" y="7877"/>
                  </a:cubicBezTo>
                  <a:cubicBezTo>
                    <a:pt x="4774" y="7877"/>
                    <a:pt x="4962" y="7829"/>
                    <a:pt x="5136" y="7732"/>
                  </a:cubicBezTo>
                  <a:lnTo>
                    <a:pt x="5519" y="7520"/>
                  </a:lnTo>
                  <a:close/>
                  <a:moveTo>
                    <a:pt x="3018" y="8122"/>
                  </a:moveTo>
                  <a:cubicBezTo>
                    <a:pt x="3026" y="8122"/>
                    <a:pt x="3030" y="8123"/>
                    <a:pt x="3030" y="8125"/>
                  </a:cubicBezTo>
                  <a:lnTo>
                    <a:pt x="4246" y="9165"/>
                  </a:lnTo>
                  <a:lnTo>
                    <a:pt x="3494" y="9766"/>
                  </a:lnTo>
                  <a:lnTo>
                    <a:pt x="2765" y="8491"/>
                  </a:lnTo>
                  <a:lnTo>
                    <a:pt x="3008" y="8127"/>
                  </a:lnTo>
                  <a:cubicBezTo>
                    <a:pt x="3010" y="8126"/>
                    <a:pt x="3011" y="8122"/>
                    <a:pt x="3018" y="8122"/>
                  </a:cubicBezTo>
                  <a:close/>
                  <a:moveTo>
                    <a:pt x="6149" y="8120"/>
                  </a:moveTo>
                  <a:cubicBezTo>
                    <a:pt x="6156" y="8120"/>
                    <a:pt x="6157" y="8126"/>
                    <a:pt x="6159" y="8126"/>
                  </a:cubicBezTo>
                  <a:lnTo>
                    <a:pt x="6402" y="8491"/>
                  </a:lnTo>
                  <a:lnTo>
                    <a:pt x="5673" y="9766"/>
                  </a:lnTo>
                  <a:lnTo>
                    <a:pt x="4921" y="9165"/>
                  </a:lnTo>
                  <a:lnTo>
                    <a:pt x="6137" y="8123"/>
                  </a:lnTo>
                  <a:cubicBezTo>
                    <a:pt x="6140" y="8122"/>
                    <a:pt x="6143" y="8120"/>
                    <a:pt x="6149" y="8120"/>
                  </a:cubicBezTo>
                  <a:close/>
                  <a:moveTo>
                    <a:pt x="6781" y="8692"/>
                  </a:moveTo>
                  <a:lnTo>
                    <a:pt x="7925" y="9167"/>
                  </a:lnTo>
                  <a:lnTo>
                    <a:pt x="7240" y="9715"/>
                  </a:lnTo>
                  <a:cubicBezTo>
                    <a:pt x="7024" y="9889"/>
                    <a:pt x="6900" y="10146"/>
                    <a:pt x="6900" y="10423"/>
                  </a:cubicBezTo>
                  <a:lnTo>
                    <a:pt x="6900" y="10795"/>
                  </a:lnTo>
                  <a:lnTo>
                    <a:pt x="4801" y="10795"/>
                  </a:lnTo>
                  <a:lnTo>
                    <a:pt x="4801" y="9620"/>
                  </a:lnTo>
                  <a:lnTo>
                    <a:pt x="5600" y="10261"/>
                  </a:lnTo>
                  <a:cubicBezTo>
                    <a:pt x="5638" y="10291"/>
                    <a:pt x="5687" y="10307"/>
                    <a:pt x="5735" y="10307"/>
                  </a:cubicBezTo>
                  <a:cubicBezTo>
                    <a:pt x="5746" y="10307"/>
                    <a:pt x="5761" y="10306"/>
                    <a:pt x="5774" y="10304"/>
                  </a:cubicBezTo>
                  <a:cubicBezTo>
                    <a:pt x="5836" y="10291"/>
                    <a:pt x="5890" y="10252"/>
                    <a:pt x="5920" y="10199"/>
                  </a:cubicBezTo>
                  <a:lnTo>
                    <a:pt x="6781" y="8692"/>
                  </a:lnTo>
                  <a:close/>
                  <a:moveTo>
                    <a:pt x="920" y="9462"/>
                  </a:moveTo>
                  <a:lnTo>
                    <a:pt x="1661" y="10054"/>
                  </a:lnTo>
                  <a:cubicBezTo>
                    <a:pt x="1774" y="10144"/>
                    <a:pt x="1837" y="10280"/>
                    <a:pt x="1837" y="10424"/>
                  </a:cubicBezTo>
                  <a:lnTo>
                    <a:pt x="1837" y="10798"/>
                  </a:lnTo>
                  <a:lnTo>
                    <a:pt x="1134" y="10798"/>
                  </a:lnTo>
                  <a:cubicBezTo>
                    <a:pt x="999" y="10798"/>
                    <a:pt x="889" y="10688"/>
                    <a:pt x="889" y="10553"/>
                  </a:cubicBezTo>
                  <a:lnTo>
                    <a:pt x="889" y="9633"/>
                  </a:lnTo>
                  <a:cubicBezTo>
                    <a:pt x="889" y="9573"/>
                    <a:pt x="901" y="9515"/>
                    <a:pt x="920" y="9462"/>
                  </a:cubicBezTo>
                  <a:close/>
                  <a:moveTo>
                    <a:pt x="2386" y="8693"/>
                  </a:moveTo>
                  <a:lnTo>
                    <a:pt x="3247" y="10200"/>
                  </a:lnTo>
                  <a:cubicBezTo>
                    <a:pt x="3277" y="10255"/>
                    <a:pt x="3332" y="10293"/>
                    <a:pt x="3393" y="10306"/>
                  </a:cubicBezTo>
                  <a:cubicBezTo>
                    <a:pt x="3406" y="10307"/>
                    <a:pt x="3421" y="10309"/>
                    <a:pt x="3434" y="10309"/>
                  </a:cubicBezTo>
                  <a:cubicBezTo>
                    <a:pt x="3481" y="10309"/>
                    <a:pt x="3529" y="10293"/>
                    <a:pt x="3567" y="10262"/>
                  </a:cubicBezTo>
                  <a:lnTo>
                    <a:pt x="4367" y="9621"/>
                  </a:lnTo>
                  <a:lnTo>
                    <a:pt x="4369" y="10798"/>
                  </a:lnTo>
                  <a:lnTo>
                    <a:pt x="2270" y="10798"/>
                  </a:lnTo>
                  <a:lnTo>
                    <a:pt x="2270" y="10424"/>
                  </a:lnTo>
                  <a:cubicBezTo>
                    <a:pt x="2270" y="10148"/>
                    <a:pt x="2147" y="9892"/>
                    <a:pt x="1930" y="9718"/>
                  </a:cubicBezTo>
                  <a:lnTo>
                    <a:pt x="1244" y="9169"/>
                  </a:lnTo>
                  <a:lnTo>
                    <a:pt x="2386" y="8693"/>
                  </a:lnTo>
                  <a:close/>
                  <a:moveTo>
                    <a:pt x="8247" y="9462"/>
                  </a:moveTo>
                  <a:cubicBezTo>
                    <a:pt x="8268" y="9515"/>
                    <a:pt x="8278" y="9573"/>
                    <a:pt x="8278" y="9633"/>
                  </a:cubicBezTo>
                  <a:lnTo>
                    <a:pt x="8278" y="10553"/>
                  </a:lnTo>
                  <a:cubicBezTo>
                    <a:pt x="8278" y="10688"/>
                    <a:pt x="8168" y="10798"/>
                    <a:pt x="8033" y="10798"/>
                  </a:cubicBezTo>
                  <a:lnTo>
                    <a:pt x="7330" y="10798"/>
                  </a:lnTo>
                  <a:lnTo>
                    <a:pt x="7330" y="10424"/>
                  </a:lnTo>
                  <a:cubicBezTo>
                    <a:pt x="7330" y="10280"/>
                    <a:pt x="7395" y="10145"/>
                    <a:pt x="7506" y="10054"/>
                  </a:cubicBezTo>
                  <a:lnTo>
                    <a:pt x="8247" y="9462"/>
                  </a:lnTo>
                  <a:close/>
                  <a:moveTo>
                    <a:pt x="4586" y="1"/>
                  </a:moveTo>
                  <a:cubicBezTo>
                    <a:pt x="4515" y="1"/>
                    <a:pt x="4444" y="7"/>
                    <a:pt x="4373" y="21"/>
                  </a:cubicBezTo>
                  <a:lnTo>
                    <a:pt x="263" y="804"/>
                  </a:lnTo>
                  <a:cubicBezTo>
                    <a:pt x="109" y="833"/>
                    <a:pt x="1" y="963"/>
                    <a:pt x="1" y="1121"/>
                  </a:cubicBezTo>
                  <a:cubicBezTo>
                    <a:pt x="1" y="1277"/>
                    <a:pt x="109" y="1408"/>
                    <a:pt x="263" y="1437"/>
                  </a:cubicBezTo>
                  <a:lnTo>
                    <a:pt x="2033" y="1774"/>
                  </a:lnTo>
                  <a:lnTo>
                    <a:pt x="1876" y="2716"/>
                  </a:lnTo>
                  <a:cubicBezTo>
                    <a:pt x="1869" y="2758"/>
                    <a:pt x="1869" y="2799"/>
                    <a:pt x="1873" y="2839"/>
                  </a:cubicBezTo>
                  <a:cubicBezTo>
                    <a:pt x="1824" y="2898"/>
                    <a:pt x="1724" y="3036"/>
                    <a:pt x="1649" y="3265"/>
                  </a:cubicBezTo>
                  <a:cubicBezTo>
                    <a:pt x="1529" y="3625"/>
                    <a:pt x="1512" y="4049"/>
                    <a:pt x="1598" y="4531"/>
                  </a:cubicBezTo>
                  <a:cubicBezTo>
                    <a:pt x="1464" y="4654"/>
                    <a:pt x="1380" y="4831"/>
                    <a:pt x="1380" y="5029"/>
                  </a:cubicBezTo>
                  <a:lnTo>
                    <a:pt x="1380" y="5488"/>
                  </a:lnTo>
                  <a:cubicBezTo>
                    <a:pt x="1380" y="5792"/>
                    <a:pt x="1580" y="6049"/>
                    <a:pt x="1855" y="6133"/>
                  </a:cubicBezTo>
                  <a:lnTo>
                    <a:pt x="2057" y="8359"/>
                  </a:lnTo>
                  <a:lnTo>
                    <a:pt x="1018" y="8793"/>
                  </a:lnTo>
                  <a:cubicBezTo>
                    <a:pt x="679" y="8934"/>
                    <a:pt x="461" y="9262"/>
                    <a:pt x="461" y="9628"/>
                  </a:cubicBezTo>
                  <a:lnTo>
                    <a:pt x="461" y="10550"/>
                  </a:lnTo>
                  <a:cubicBezTo>
                    <a:pt x="461" y="10922"/>
                    <a:pt x="765" y="11226"/>
                    <a:pt x="1137" y="11226"/>
                  </a:cubicBezTo>
                  <a:lnTo>
                    <a:pt x="8036" y="11226"/>
                  </a:lnTo>
                  <a:cubicBezTo>
                    <a:pt x="8408" y="11226"/>
                    <a:pt x="8712" y="10922"/>
                    <a:pt x="8712" y="10550"/>
                  </a:cubicBezTo>
                  <a:lnTo>
                    <a:pt x="8712" y="9628"/>
                  </a:lnTo>
                  <a:cubicBezTo>
                    <a:pt x="8712" y="9261"/>
                    <a:pt x="8493" y="8934"/>
                    <a:pt x="8155" y="8793"/>
                  </a:cubicBezTo>
                  <a:lnTo>
                    <a:pt x="7114" y="8359"/>
                  </a:lnTo>
                  <a:lnTo>
                    <a:pt x="7317" y="6133"/>
                  </a:lnTo>
                  <a:cubicBezTo>
                    <a:pt x="7592" y="6049"/>
                    <a:pt x="7793" y="5792"/>
                    <a:pt x="7793" y="5488"/>
                  </a:cubicBezTo>
                  <a:lnTo>
                    <a:pt x="7793" y="5029"/>
                  </a:lnTo>
                  <a:cubicBezTo>
                    <a:pt x="7793" y="4831"/>
                    <a:pt x="7708" y="4654"/>
                    <a:pt x="7574" y="4531"/>
                  </a:cubicBezTo>
                  <a:cubicBezTo>
                    <a:pt x="7758" y="3492"/>
                    <a:pt x="7408" y="2969"/>
                    <a:pt x="7299" y="2839"/>
                  </a:cubicBezTo>
                  <a:cubicBezTo>
                    <a:pt x="7302" y="2800"/>
                    <a:pt x="7302" y="2758"/>
                    <a:pt x="7295" y="2715"/>
                  </a:cubicBezTo>
                  <a:lnTo>
                    <a:pt x="7140" y="1772"/>
                  </a:lnTo>
                  <a:lnTo>
                    <a:pt x="8284" y="1555"/>
                  </a:lnTo>
                  <a:lnTo>
                    <a:pt x="8284" y="2780"/>
                  </a:lnTo>
                  <a:cubicBezTo>
                    <a:pt x="8016" y="2869"/>
                    <a:pt x="7823" y="3123"/>
                    <a:pt x="7823" y="3419"/>
                  </a:cubicBezTo>
                  <a:lnTo>
                    <a:pt x="7823" y="4341"/>
                  </a:lnTo>
                  <a:cubicBezTo>
                    <a:pt x="7823" y="4460"/>
                    <a:pt x="7919" y="4556"/>
                    <a:pt x="8039" y="4556"/>
                  </a:cubicBezTo>
                  <a:lnTo>
                    <a:pt x="8959" y="4556"/>
                  </a:lnTo>
                  <a:cubicBezTo>
                    <a:pt x="9080" y="4556"/>
                    <a:pt x="9175" y="4460"/>
                    <a:pt x="9175" y="4341"/>
                  </a:cubicBezTo>
                  <a:lnTo>
                    <a:pt x="9175" y="3419"/>
                  </a:lnTo>
                  <a:cubicBezTo>
                    <a:pt x="9171" y="3123"/>
                    <a:pt x="8978" y="2871"/>
                    <a:pt x="8711" y="2781"/>
                  </a:cubicBezTo>
                  <a:lnTo>
                    <a:pt x="8711" y="1476"/>
                  </a:lnTo>
                  <a:lnTo>
                    <a:pt x="8909" y="1437"/>
                  </a:lnTo>
                  <a:cubicBezTo>
                    <a:pt x="9062" y="1408"/>
                    <a:pt x="9171" y="1277"/>
                    <a:pt x="9171" y="1121"/>
                  </a:cubicBezTo>
                  <a:cubicBezTo>
                    <a:pt x="9171" y="963"/>
                    <a:pt x="9065" y="833"/>
                    <a:pt x="8909" y="804"/>
                  </a:cubicBezTo>
                  <a:lnTo>
                    <a:pt x="4798" y="21"/>
                  </a:lnTo>
                  <a:cubicBezTo>
                    <a:pt x="4728" y="7"/>
                    <a:pt x="4657" y="1"/>
                    <a:pt x="4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3"/>
            <p:cNvSpPr/>
            <p:nvPr/>
          </p:nvSpPr>
          <p:spPr>
            <a:xfrm>
              <a:off x="4784272" y="2230214"/>
              <a:ext cx="173492" cy="148256"/>
            </a:xfrm>
            <a:custGeom>
              <a:rect b="b" l="l" r="r" t="t"/>
              <a:pathLst>
                <a:path extrusionOk="0" h="5493" w="6428">
                  <a:moveTo>
                    <a:pt x="3682" y="433"/>
                  </a:moveTo>
                  <a:cubicBezTo>
                    <a:pt x="4959" y="433"/>
                    <a:pt x="5998" y="1472"/>
                    <a:pt x="5998" y="2749"/>
                  </a:cubicBezTo>
                  <a:cubicBezTo>
                    <a:pt x="5996" y="4025"/>
                    <a:pt x="4957" y="5063"/>
                    <a:pt x="3682" y="5063"/>
                  </a:cubicBezTo>
                  <a:cubicBezTo>
                    <a:pt x="2723" y="5063"/>
                    <a:pt x="1877" y="4484"/>
                    <a:pt x="1527" y="3591"/>
                  </a:cubicBezTo>
                  <a:cubicBezTo>
                    <a:pt x="1495" y="3507"/>
                    <a:pt x="1414" y="3454"/>
                    <a:pt x="1326" y="3454"/>
                  </a:cubicBezTo>
                  <a:lnTo>
                    <a:pt x="692" y="3454"/>
                  </a:lnTo>
                  <a:lnTo>
                    <a:pt x="1326" y="2691"/>
                  </a:lnTo>
                  <a:cubicBezTo>
                    <a:pt x="1355" y="2658"/>
                    <a:pt x="1372" y="2614"/>
                    <a:pt x="1375" y="2571"/>
                  </a:cubicBezTo>
                  <a:cubicBezTo>
                    <a:pt x="1420" y="1989"/>
                    <a:pt x="1679" y="1452"/>
                    <a:pt x="2106" y="1054"/>
                  </a:cubicBezTo>
                  <a:cubicBezTo>
                    <a:pt x="2534" y="655"/>
                    <a:pt x="3095" y="433"/>
                    <a:pt x="3682" y="433"/>
                  </a:cubicBezTo>
                  <a:close/>
                  <a:moveTo>
                    <a:pt x="3682" y="0"/>
                  </a:moveTo>
                  <a:cubicBezTo>
                    <a:pt x="2985" y="0"/>
                    <a:pt x="2322" y="262"/>
                    <a:pt x="1814" y="737"/>
                  </a:cubicBezTo>
                  <a:cubicBezTo>
                    <a:pt x="1325" y="1193"/>
                    <a:pt x="1021" y="1805"/>
                    <a:pt x="953" y="2465"/>
                  </a:cubicBezTo>
                  <a:lnTo>
                    <a:pt x="65" y="3529"/>
                  </a:lnTo>
                  <a:cubicBezTo>
                    <a:pt x="12" y="3594"/>
                    <a:pt x="0" y="3682"/>
                    <a:pt x="36" y="3759"/>
                  </a:cubicBezTo>
                  <a:cubicBezTo>
                    <a:pt x="73" y="3834"/>
                    <a:pt x="149" y="3883"/>
                    <a:pt x="232" y="3883"/>
                  </a:cubicBezTo>
                  <a:lnTo>
                    <a:pt x="1183" y="3883"/>
                  </a:lnTo>
                  <a:cubicBezTo>
                    <a:pt x="1388" y="4334"/>
                    <a:pt x="1708" y="4719"/>
                    <a:pt x="2116" y="5004"/>
                  </a:cubicBezTo>
                  <a:cubicBezTo>
                    <a:pt x="2578" y="5324"/>
                    <a:pt x="3119" y="5493"/>
                    <a:pt x="3682" y="5493"/>
                  </a:cubicBezTo>
                  <a:cubicBezTo>
                    <a:pt x="5196" y="5493"/>
                    <a:pt x="6428" y="4261"/>
                    <a:pt x="6428" y="2747"/>
                  </a:cubicBezTo>
                  <a:cubicBezTo>
                    <a:pt x="6428" y="1233"/>
                    <a:pt x="5196" y="0"/>
                    <a:pt x="36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3"/>
            <p:cNvSpPr/>
            <p:nvPr/>
          </p:nvSpPr>
          <p:spPr>
            <a:xfrm>
              <a:off x="4834392" y="2255099"/>
              <a:ext cx="98540" cy="98540"/>
            </a:xfrm>
            <a:custGeom>
              <a:rect b="b" l="l" r="r" t="t"/>
              <a:pathLst>
                <a:path extrusionOk="0" h="3651" w="3651">
                  <a:moveTo>
                    <a:pt x="1610" y="447"/>
                  </a:moveTo>
                  <a:lnTo>
                    <a:pt x="1610" y="754"/>
                  </a:lnTo>
                  <a:cubicBezTo>
                    <a:pt x="1450" y="730"/>
                    <a:pt x="1298" y="676"/>
                    <a:pt x="1158" y="601"/>
                  </a:cubicBezTo>
                  <a:cubicBezTo>
                    <a:pt x="1295" y="524"/>
                    <a:pt x="1449" y="472"/>
                    <a:pt x="1610" y="447"/>
                  </a:cubicBezTo>
                  <a:close/>
                  <a:moveTo>
                    <a:pt x="2041" y="447"/>
                  </a:moveTo>
                  <a:cubicBezTo>
                    <a:pt x="2201" y="472"/>
                    <a:pt x="2353" y="524"/>
                    <a:pt x="2492" y="601"/>
                  </a:cubicBezTo>
                  <a:cubicBezTo>
                    <a:pt x="2352" y="676"/>
                    <a:pt x="2200" y="730"/>
                    <a:pt x="2041" y="754"/>
                  </a:cubicBezTo>
                  <a:lnTo>
                    <a:pt x="2041" y="447"/>
                  </a:lnTo>
                  <a:close/>
                  <a:moveTo>
                    <a:pt x="796" y="885"/>
                  </a:moveTo>
                  <a:cubicBezTo>
                    <a:pt x="1038" y="1050"/>
                    <a:pt x="1319" y="1154"/>
                    <a:pt x="1610" y="1190"/>
                  </a:cubicBezTo>
                  <a:lnTo>
                    <a:pt x="1610" y="1610"/>
                  </a:lnTo>
                  <a:lnTo>
                    <a:pt x="447" y="1610"/>
                  </a:lnTo>
                  <a:cubicBezTo>
                    <a:pt x="489" y="1333"/>
                    <a:pt x="615" y="1084"/>
                    <a:pt x="796" y="885"/>
                  </a:cubicBezTo>
                  <a:close/>
                  <a:moveTo>
                    <a:pt x="2853" y="885"/>
                  </a:moveTo>
                  <a:cubicBezTo>
                    <a:pt x="3034" y="1081"/>
                    <a:pt x="3158" y="1333"/>
                    <a:pt x="3202" y="1610"/>
                  </a:cubicBezTo>
                  <a:lnTo>
                    <a:pt x="2039" y="1610"/>
                  </a:lnTo>
                  <a:lnTo>
                    <a:pt x="2039" y="1190"/>
                  </a:lnTo>
                  <a:lnTo>
                    <a:pt x="2041" y="1190"/>
                  </a:lnTo>
                  <a:cubicBezTo>
                    <a:pt x="2332" y="1157"/>
                    <a:pt x="2610" y="1051"/>
                    <a:pt x="2853" y="885"/>
                  </a:cubicBezTo>
                  <a:close/>
                  <a:moveTo>
                    <a:pt x="1608" y="2042"/>
                  </a:moveTo>
                  <a:lnTo>
                    <a:pt x="1608" y="2459"/>
                  </a:lnTo>
                  <a:lnTo>
                    <a:pt x="1610" y="2459"/>
                  </a:lnTo>
                  <a:cubicBezTo>
                    <a:pt x="1319" y="2493"/>
                    <a:pt x="1036" y="2598"/>
                    <a:pt x="793" y="2765"/>
                  </a:cubicBezTo>
                  <a:cubicBezTo>
                    <a:pt x="615" y="2568"/>
                    <a:pt x="489" y="2317"/>
                    <a:pt x="446" y="2042"/>
                  </a:cubicBezTo>
                  <a:close/>
                  <a:moveTo>
                    <a:pt x="3202" y="2042"/>
                  </a:moveTo>
                  <a:cubicBezTo>
                    <a:pt x="3160" y="2317"/>
                    <a:pt x="3035" y="2565"/>
                    <a:pt x="2856" y="2765"/>
                  </a:cubicBezTo>
                  <a:cubicBezTo>
                    <a:pt x="2614" y="2598"/>
                    <a:pt x="2333" y="2493"/>
                    <a:pt x="2039" y="2459"/>
                  </a:cubicBezTo>
                  <a:lnTo>
                    <a:pt x="2039" y="2042"/>
                  </a:lnTo>
                  <a:close/>
                  <a:moveTo>
                    <a:pt x="1610" y="2893"/>
                  </a:moveTo>
                  <a:lnTo>
                    <a:pt x="1610" y="3203"/>
                  </a:lnTo>
                  <a:cubicBezTo>
                    <a:pt x="1447" y="3179"/>
                    <a:pt x="1293" y="3124"/>
                    <a:pt x="1155" y="3048"/>
                  </a:cubicBezTo>
                  <a:cubicBezTo>
                    <a:pt x="1297" y="2970"/>
                    <a:pt x="1450" y="2918"/>
                    <a:pt x="1610" y="2893"/>
                  </a:cubicBezTo>
                  <a:close/>
                  <a:moveTo>
                    <a:pt x="2041" y="2893"/>
                  </a:moveTo>
                  <a:cubicBezTo>
                    <a:pt x="2200" y="2918"/>
                    <a:pt x="2353" y="2970"/>
                    <a:pt x="2494" y="3048"/>
                  </a:cubicBezTo>
                  <a:cubicBezTo>
                    <a:pt x="2356" y="3125"/>
                    <a:pt x="2203" y="3179"/>
                    <a:pt x="2041" y="3203"/>
                  </a:cubicBezTo>
                  <a:lnTo>
                    <a:pt x="2041" y="2893"/>
                  </a:lnTo>
                  <a:close/>
                  <a:moveTo>
                    <a:pt x="1825" y="0"/>
                  </a:moveTo>
                  <a:cubicBezTo>
                    <a:pt x="816" y="0"/>
                    <a:pt x="0" y="819"/>
                    <a:pt x="0" y="1825"/>
                  </a:cubicBezTo>
                  <a:cubicBezTo>
                    <a:pt x="0" y="2831"/>
                    <a:pt x="819" y="3650"/>
                    <a:pt x="1825" y="3650"/>
                  </a:cubicBezTo>
                  <a:cubicBezTo>
                    <a:pt x="2833" y="3650"/>
                    <a:pt x="3650" y="2831"/>
                    <a:pt x="3650" y="1825"/>
                  </a:cubicBezTo>
                  <a:cubicBezTo>
                    <a:pt x="3650" y="819"/>
                    <a:pt x="2831"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43"/>
          <p:cNvGrpSpPr/>
          <p:nvPr/>
        </p:nvGrpSpPr>
        <p:grpSpPr>
          <a:xfrm>
            <a:off x="4289734" y="2078369"/>
            <a:ext cx="192061" cy="371706"/>
            <a:chOff x="4289734" y="2078369"/>
            <a:chExt cx="192061" cy="371706"/>
          </a:xfrm>
        </p:grpSpPr>
        <p:sp>
          <p:nvSpPr>
            <p:cNvPr id="5369" name="Google Shape;5369;p43"/>
            <p:cNvSpPr/>
            <p:nvPr/>
          </p:nvSpPr>
          <p:spPr>
            <a:xfrm>
              <a:off x="4289734" y="2078369"/>
              <a:ext cx="98621" cy="98540"/>
            </a:xfrm>
            <a:custGeom>
              <a:rect b="b" l="l" r="r" t="t"/>
              <a:pathLst>
                <a:path extrusionOk="0" h="3651" w="3654">
                  <a:moveTo>
                    <a:pt x="3206" y="432"/>
                  </a:moveTo>
                  <a:cubicBezTo>
                    <a:pt x="3213" y="432"/>
                    <a:pt x="3221" y="439"/>
                    <a:pt x="3221" y="446"/>
                  </a:cubicBezTo>
                  <a:lnTo>
                    <a:pt x="3221" y="3206"/>
                  </a:lnTo>
                  <a:cubicBezTo>
                    <a:pt x="3221" y="3214"/>
                    <a:pt x="3213" y="3221"/>
                    <a:pt x="3206" y="3221"/>
                  </a:cubicBezTo>
                  <a:lnTo>
                    <a:pt x="446" y="3221"/>
                  </a:lnTo>
                  <a:cubicBezTo>
                    <a:pt x="439" y="3221"/>
                    <a:pt x="430" y="3214"/>
                    <a:pt x="430" y="3206"/>
                  </a:cubicBezTo>
                  <a:lnTo>
                    <a:pt x="430" y="446"/>
                  </a:lnTo>
                  <a:cubicBezTo>
                    <a:pt x="430" y="439"/>
                    <a:pt x="438" y="432"/>
                    <a:pt x="446" y="432"/>
                  </a:cubicBezTo>
                  <a:close/>
                  <a:moveTo>
                    <a:pt x="446" y="1"/>
                  </a:moveTo>
                  <a:cubicBezTo>
                    <a:pt x="199" y="1"/>
                    <a:pt x="0" y="200"/>
                    <a:pt x="0" y="446"/>
                  </a:cubicBezTo>
                  <a:lnTo>
                    <a:pt x="0" y="3206"/>
                  </a:lnTo>
                  <a:cubicBezTo>
                    <a:pt x="0" y="3453"/>
                    <a:pt x="199" y="3651"/>
                    <a:pt x="446" y="3651"/>
                  </a:cubicBezTo>
                  <a:lnTo>
                    <a:pt x="3206" y="3651"/>
                  </a:lnTo>
                  <a:cubicBezTo>
                    <a:pt x="3452" y="3651"/>
                    <a:pt x="3652" y="3453"/>
                    <a:pt x="3652" y="3206"/>
                  </a:cubicBezTo>
                  <a:lnTo>
                    <a:pt x="3652" y="446"/>
                  </a:lnTo>
                  <a:cubicBezTo>
                    <a:pt x="3653" y="202"/>
                    <a:pt x="3452"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3"/>
            <p:cNvSpPr/>
            <p:nvPr/>
          </p:nvSpPr>
          <p:spPr>
            <a:xfrm>
              <a:off x="4289734" y="2351534"/>
              <a:ext cx="98621" cy="98540"/>
            </a:xfrm>
            <a:custGeom>
              <a:rect b="b" l="l" r="r" t="t"/>
              <a:pathLst>
                <a:path extrusionOk="0" h="3651" w="3654">
                  <a:moveTo>
                    <a:pt x="3206" y="430"/>
                  </a:moveTo>
                  <a:cubicBezTo>
                    <a:pt x="3213" y="430"/>
                    <a:pt x="3221" y="438"/>
                    <a:pt x="3221" y="445"/>
                  </a:cubicBezTo>
                  <a:lnTo>
                    <a:pt x="3221" y="3206"/>
                  </a:lnTo>
                  <a:cubicBezTo>
                    <a:pt x="3221" y="3214"/>
                    <a:pt x="3213" y="3221"/>
                    <a:pt x="3206" y="3221"/>
                  </a:cubicBezTo>
                  <a:lnTo>
                    <a:pt x="446" y="3221"/>
                  </a:lnTo>
                  <a:cubicBezTo>
                    <a:pt x="439" y="3221"/>
                    <a:pt x="430" y="3214"/>
                    <a:pt x="430" y="3206"/>
                  </a:cubicBezTo>
                  <a:lnTo>
                    <a:pt x="430" y="445"/>
                  </a:lnTo>
                  <a:cubicBezTo>
                    <a:pt x="430" y="438"/>
                    <a:pt x="438" y="430"/>
                    <a:pt x="446" y="430"/>
                  </a:cubicBezTo>
                  <a:close/>
                  <a:moveTo>
                    <a:pt x="446" y="1"/>
                  </a:moveTo>
                  <a:cubicBezTo>
                    <a:pt x="199" y="1"/>
                    <a:pt x="0" y="199"/>
                    <a:pt x="0" y="445"/>
                  </a:cubicBezTo>
                  <a:lnTo>
                    <a:pt x="0" y="3205"/>
                  </a:lnTo>
                  <a:cubicBezTo>
                    <a:pt x="0" y="3451"/>
                    <a:pt x="199" y="3651"/>
                    <a:pt x="446" y="3651"/>
                  </a:cubicBezTo>
                  <a:lnTo>
                    <a:pt x="3206" y="3651"/>
                  </a:lnTo>
                  <a:cubicBezTo>
                    <a:pt x="3452" y="3651"/>
                    <a:pt x="3652" y="3451"/>
                    <a:pt x="3652" y="3205"/>
                  </a:cubicBezTo>
                  <a:lnTo>
                    <a:pt x="3652" y="445"/>
                  </a:lnTo>
                  <a:cubicBezTo>
                    <a:pt x="3653" y="199"/>
                    <a:pt x="3452"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3"/>
            <p:cNvSpPr/>
            <p:nvPr/>
          </p:nvSpPr>
          <p:spPr>
            <a:xfrm>
              <a:off x="4289761" y="2183899"/>
              <a:ext cx="192034" cy="225205"/>
            </a:xfrm>
            <a:custGeom>
              <a:rect b="b" l="l" r="r" t="t"/>
              <a:pathLst>
                <a:path extrusionOk="0" h="8344" w="7115">
                  <a:moveTo>
                    <a:pt x="2761" y="1582"/>
                  </a:moveTo>
                  <a:lnTo>
                    <a:pt x="2761" y="4371"/>
                  </a:lnTo>
                  <a:lnTo>
                    <a:pt x="447" y="4371"/>
                  </a:lnTo>
                  <a:cubicBezTo>
                    <a:pt x="439" y="4371"/>
                    <a:pt x="432" y="4363"/>
                    <a:pt x="432" y="4356"/>
                  </a:cubicBezTo>
                  <a:lnTo>
                    <a:pt x="432" y="1596"/>
                  </a:lnTo>
                  <a:cubicBezTo>
                    <a:pt x="432" y="1589"/>
                    <a:pt x="439" y="1582"/>
                    <a:pt x="447" y="1582"/>
                  </a:cubicBezTo>
                  <a:close/>
                  <a:moveTo>
                    <a:pt x="3192" y="737"/>
                  </a:moveTo>
                  <a:lnTo>
                    <a:pt x="6452" y="3994"/>
                  </a:lnTo>
                  <a:lnTo>
                    <a:pt x="5420" y="4203"/>
                  </a:lnTo>
                  <a:cubicBezTo>
                    <a:pt x="5356" y="4216"/>
                    <a:pt x="5302" y="4255"/>
                    <a:pt x="5272" y="4313"/>
                  </a:cubicBezTo>
                  <a:cubicBezTo>
                    <a:pt x="5240" y="4369"/>
                    <a:pt x="5237" y="4439"/>
                    <a:pt x="5262" y="4498"/>
                  </a:cubicBezTo>
                  <a:lnTo>
                    <a:pt x="6499" y="7487"/>
                  </a:lnTo>
                  <a:lnTo>
                    <a:pt x="5624" y="7850"/>
                  </a:lnTo>
                  <a:lnTo>
                    <a:pt x="4386" y="4861"/>
                  </a:lnTo>
                  <a:cubicBezTo>
                    <a:pt x="4362" y="4802"/>
                    <a:pt x="4312" y="4756"/>
                    <a:pt x="4252" y="4738"/>
                  </a:cubicBezTo>
                  <a:cubicBezTo>
                    <a:pt x="4230" y="4731"/>
                    <a:pt x="4210" y="4730"/>
                    <a:pt x="4188" y="4730"/>
                  </a:cubicBezTo>
                  <a:cubicBezTo>
                    <a:pt x="4146" y="4730"/>
                    <a:pt x="4104" y="4741"/>
                    <a:pt x="4071" y="4766"/>
                  </a:cubicBezTo>
                  <a:lnTo>
                    <a:pt x="3192" y="5340"/>
                  </a:lnTo>
                  <a:lnTo>
                    <a:pt x="3192" y="737"/>
                  </a:lnTo>
                  <a:close/>
                  <a:moveTo>
                    <a:pt x="2977" y="1"/>
                  </a:moveTo>
                  <a:cubicBezTo>
                    <a:pt x="2949" y="1"/>
                    <a:pt x="2921" y="6"/>
                    <a:pt x="2894" y="17"/>
                  </a:cubicBezTo>
                  <a:cubicBezTo>
                    <a:pt x="2813" y="49"/>
                    <a:pt x="2761" y="129"/>
                    <a:pt x="2761" y="215"/>
                  </a:cubicBezTo>
                  <a:lnTo>
                    <a:pt x="2761" y="1149"/>
                  </a:lnTo>
                  <a:lnTo>
                    <a:pt x="447" y="1149"/>
                  </a:lnTo>
                  <a:cubicBezTo>
                    <a:pt x="201" y="1149"/>
                    <a:pt x="1" y="1349"/>
                    <a:pt x="1" y="1595"/>
                  </a:cubicBezTo>
                  <a:lnTo>
                    <a:pt x="1" y="4355"/>
                  </a:lnTo>
                  <a:cubicBezTo>
                    <a:pt x="1" y="4601"/>
                    <a:pt x="201" y="4801"/>
                    <a:pt x="447" y="4801"/>
                  </a:cubicBezTo>
                  <a:lnTo>
                    <a:pt x="2761" y="4801"/>
                  </a:lnTo>
                  <a:lnTo>
                    <a:pt x="2761" y="5733"/>
                  </a:lnTo>
                  <a:cubicBezTo>
                    <a:pt x="2761" y="5814"/>
                    <a:pt x="2804" y="5886"/>
                    <a:pt x="2874" y="5924"/>
                  </a:cubicBezTo>
                  <a:cubicBezTo>
                    <a:pt x="2906" y="5941"/>
                    <a:pt x="2942" y="5950"/>
                    <a:pt x="2977" y="5950"/>
                  </a:cubicBezTo>
                  <a:cubicBezTo>
                    <a:pt x="3018" y="5950"/>
                    <a:pt x="3059" y="5938"/>
                    <a:pt x="3095" y="5914"/>
                  </a:cubicBezTo>
                  <a:lnTo>
                    <a:pt x="4088" y="5262"/>
                  </a:lnTo>
                  <a:lnTo>
                    <a:pt x="5310" y="8210"/>
                  </a:lnTo>
                  <a:cubicBezTo>
                    <a:pt x="5344" y="8293"/>
                    <a:pt x="5424" y="8344"/>
                    <a:pt x="5508" y="8344"/>
                  </a:cubicBezTo>
                  <a:cubicBezTo>
                    <a:pt x="5535" y="8344"/>
                    <a:pt x="5564" y="8338"/>
                    <a:pt x="5592" y="8328"/>
                  </a:cubicBezTo>
                  <a:lnTo>
                    <a:pt x="6867" y="7799"/>
                  </a:lnTo>
                  <a:cubicBezTo>
                    <a:pt x="6919" y="7778"/>
                    <a:pt x="6961" y="7736"/>
                    <a:pt x="6984" y="7682"/>
                  </a:cubicBezTo>
                  <a:cubicBezTo>
                    <a:pt x="7006" y="7630"/>
                    <a:pt x="7006" y="7569"/>
                    <a:pt x="6984" y="7517"/>
                  </a:cubicBezTo>
                  <a:lnTo>
                    <a:pt x="5766" y="4572"/>
                  </a:lnTo>
                  <a:lnTo>
                    <a:pt x="6932" y="4335"/>
                  </a:lnTo>
                  <a:cubicBezTo>
                    <a:pt x="7010" y="4319"/>
                    <a:pt x="7074" y="4262"/>
                    <a:pt x="7096" y="4187"/>
                  </a:cubicBezTo>
                  <a:cubicBezTo>
                    <a:pt x="7114" y="4113"/>
                    <a:pt x="7096" y="4031"/>
                    <a:pt x="7039" y="3973"/>
                  </a:cubicBezTo>
                  <a:lnTo>
                    <a:pt x="3130" y="64"/>
                  </a:lnTo>
                  <a:cubicBezTo>
                    <a:pt x="3088" y="23"/>
                    <a:pt x="3033" y="1"/>
                    <a:pt x="2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3"/>
            <p:cNvSpPr/>
            <p:nvPr/>
          </p:nvSpPr>
          <p:spPr>
            <a:xfrm>
              <a:off x="4307736" y="2109407"/>
              <a:ext cx="62536" cy="42698"/>
            </a:xfrm>
            <a:custGeom>
              <a:rect b="b" l="l" r="r" t="t"/>
              <a:pathLst>
                <a:path extrusionOk="0" h="1582" w="2317">
                  <a:moveTo>
                    <a:pt x="2079" y="1"/>
                  </a:moveTo>
                  <a:cubicBezTo>
                    <a:pt x="2024" y="1"/>
                    <a:pt x="1968" y="22"/>
                    <a:pt x="1926" y="65"/>
                  </a:cubicBezTo>
                  <a:lnTo>
                    <a:pt x="930" y="1062"/>
                  </a:lnTo>
                  <a:lnTo>
                    <a:pt x="391" y="524"/>
                  </a:lnTo>
                  <a:cubicBezTo>
                    <a:pt x="349" y="481"/>
                    <a:pt x="294" y="460"/>
                    <a:pt x="239" y="460"/>
                  </a:cubicBezTo>
                  <a:cubicBezTo>
                    <a:pt x="184" y="460"/>
                    <a:pt x="129" y="481"/>
                    <a:pt x="86" y="524"/>
                  </a:cubicBezTo>
                  <a:cubicBezTo>
                    <a:pt x="1" y="609"/>
                    <a:pt x="1" y="745"/>
                    <a:pt x="86" y="831"/>
                  </a:cubicBezTo>
                  <a:lnTo>
                    <a:pt x="775" y="1520"/>
                  </a:lnTo>
                  <a:cubicBezTo>
                    <a:pt x="817" y="1560"/>
                    <a:pt x="873" y="1582"/>
                    <a:pt x="927" y="1582"/>
                  </a:cubicBezTo>
                  <a:cubicBezTo>
                    <a:pt x="982" y="1582"/>
                    <a:pt x="1038" y="1560"/>
                    <a:pt x="1079" y="1520"/>
                  </a:cubicBezTo>
                  <a:lnTo>
                    <a:pt x="2230" y="369"/>
                  </a:lnTo>
                  <a:cubicBezTo>
                    <a:pt x="2316" y="285"/>
                    <a:pt x="2316" y="147"/>
                    <a:pt x="2232" y="65"/>
                  </a:cubicBezTo>
                  <a:cubicBezTo>
                    <a:pt x="2190" y="22"/>
                    <a:pt x="2134"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43"/>
          <p:cNvGrpSpPr/>
          <p:nvPr/>
        </p:nvGrpSpPr>
        <p:grpSpPr>
          <a:xfrm>
            <a:off x="3825776" y="2078369"/>
            <a:ext cx="359345" cy="371760"/>
            <a:chOff x="3825776" y="2078369"/>
            <a:chExt cx="359345" cy="371760"/>
          </a:xfrm>
        </p:grpSpPr>
        <p:sp>
          <p:nvSpPr>
            <p:cNvPr id="5374" name="Google Shape;5374;p43"/>
            <p:cNvSpPr/>
            <p:nvPr/>
          </p:nvSpPr>
          <p:spPr>
            <a:xfrm>
              <a:off x="4086580" y="2314261"/>
              <a:ext cx="67475" cy="11633"/>
            </a:xfrm>
            <a:custGeom>
              <a:rect b="b" l="l" r="r" t="t"/>
              <a:pathLst>
                <a:path extrusionOk="0" h="431" w="2500">
                  <a:moveTo>
                    <a:pt x="216" y="1"/>
                  </a:moveTo>
                  <a:cubicBezTo>
                    <a:pt x="96" y="1"/>
                    <a:pt x="0" y="96"/>
                    <a:pt x="0" y="217"/>
                  </a:cubicBezTo>
                  <a:cubicBezTo>
                    <a:pt x="0" y="335"/>
                    <a:pt x="96" y="431"/>
                    <a:pt x="216" y="431"/>
                  </a:cubicBezTo>
                  <a:lnTo>
                    <a:pt x="2285" y="431"/>
                  </a:lnTo>
                  <a:cubicBezTo>
                    <a:pt x="2404" y="431"/>
                    <a:pt x="2500" y="335"/>
                    <a:pt x="2500" y="217"/>
                  </a:cubicBezTo>
                  <a:cubicBezTo>
                    <a:pt x="2500" y="96"/>
                    <a:pt x="2404" y="1"/>
                    <a:pt x="2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3"/>
            <p:cNvSpPr/>
            <p:nvPr/>
          </p:nvSpPr>
          <p:spPr>
            <a:xfrm>
              <a:off x="4086580" y="2339119"/>
              <a:ext cx="55087" cy="11660"/>
            </a:xfrm>
            <a:custGeom>
              <a:rect b="b" l="l" r="r" t="t"/>
              <a:pathLst>
                <a:path extrusionOk="0" h="432" w="2041">
                  <a:moveTo>
                    <a:pt x="216" y="0"/>
                  </a:moveTo>
                  <a:cubicBezTo>
                    <a:pt x="96" y="0"/>
                    <a:pt x="0" y="96"/>
                    <a:pt x="0" y="216"/>
                  </a:cubicBezTo>
                  <a:cubicBezTo>
                    <a:pt x="0" y="335"/>
                    <a:pt x="96" y="432"/>
                    <a:pt x="216" y="432"/>
                  </a:cubicBezTo>
                  <a:lnTo>
                    <a:pt x="1825" y="432"/>
                  </a:lnTo>
                  <a:cubicBezTo>
                    <a:pt x="1945" y="432"/>
                    <a:pt x="2041" y="335"/>
                    <a:pt x="2041" y="216"/>
                  </a:cubicBezTo>
                  <a:cubicBezTo>
                    <a:pt x="2041" y="96"/>
                    <a:pt x="1945"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3"/>
            <p:cNvSpPr/>
            <p:nvPr/>
          </p:nvSpPr>
          <p:spPr>
            <a:xfrm>
              <a:off x="4017675" y="2314261"/>
              <a:ext cx="56301" cy="36517"/>
            </a:xfrm>
            <a:custGeom>
              <a:rect b="b" l="l" r="r" t="t"/>
              <a:pathLst>
                <a:path extrusionOk="0" h="1353" w="2086">
                  <a:moveTo>
                    <a:pt x="1848" y="1"/>
                  </a:moveTo>
                  <a:cubicBezTo>
                    <a:pt x="1793" y="1"/>
                    <a:pt x="1738" y="22"/>
                    <a:pt x="1695" y="65"/>
                  </a:cubicBezTo>
                  <a:lnTo>
                    <a:pt x="928" y="832"/>
                  </a:lnTo>
                  <a:lnTo>
                    <a:pt x="391" y="293"/>
                  </a:lnTo>
                  <a:cubicBezTo>
                    <a:pt x="348" y="251"/>
                    <a:pt x="293" y="230"/>
                    <a:pt x="238" y="230"/>
                  </a:cubicBezTo>
                  <a:cubicBezTo>
                    <a:pt x="183" y="230"/>
                    <a:pt x="128" y="251"/>
                    <a:pt x="85" y="293"/>
                  </a:cubicBezTo>
                  <a:cubicBezTo>
                    <a:pt x="0" y="379"/>
                    <a:pt x="0" y="515"/>
                    <a:pt x="85" y="600"/>
                  </a:cubicBezTo>
                  <a:lnTo>
                    <a:pt x="774" y="1289"/>
                  </a:lnTo>
                  <a:cubicBezTo>
                    <a:pt x="816" y="1331"/>
                    <a:pt x="873" y="1353"/>
                    <a:pt x="926" y="1353"/>
                  </a:cubicBezTo>
                  <a:cubicBezTo>
                    <a:pt x="981" y="1353"/>
                    <a:pt x="1036" y="1331"/>
                    <a:pt x="1078" y="1289"/>
                  </a:cubicBezTo>
                  <a:lnTo>
                    <a:pt x="1999" y="369"/>
                  </a:lnTo>
                  <a:cubicBezTo>
                    <a:pt x="2086" y="285"/>
                    <a:pt x="2086" y="149"/>
                    <a:pt x="2002" y="65"/>
                  </a:cubicBezTo>
                  <a:cubicBezTo>
                    <a:pt x="1959" y="22"/>
                    <a:pt x="1904" y="1"/>
                    <a:pt x="18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3"/>
            <p:cNvSpPr/>
            <p:nvPr/>
          </p:nvSpPr>
          <p:spPr>
            <a:xfrm>
              <a:off x="4086580" y="2252211"/>
              <a:ext cx="67475" cy="11660"/>
            </a:xfrm>
            <a:custGeom>
              <a:rect b="b" l="l" r="r" t="t"/>
              <a:pathLst>
                <a:path extrusionOk="0" h="432" w="2500">
                  <a:moveTo>
                    <a:pt x="216" y="0"/>
                  </a:moveTo>
                  <a:cubicBezTo>
                    <a:pt x="96" y="0"/>
                    <a:pt x="0" y="96"/>
                    <a:pt x="0" y="216"/>
                  </a:cubicBezTo>
                  <a:cubicBezTo>
                    <a:pt x="0" y="334"/>
                    <a:pt x="96" y="431"/>
                    <a:pt x="216" y="431"/>
                  </a:cubicBezTo>
                  <a:lnTo>
                    <a:pt x="2285" y="431"/>
                  </a:lnTo>
                  <a:cubicBezTo>
                    <a:pt x="2404" y="431"/>
                    <a:pt x="2500" y="334"/>
                    <a:pt x="2500" y="216"/>
                  </a:cubicBezTo>
                  <a:cubicBezTo>
                    <a:pt x="2500" y="96"/>
                    <a:pt x="2404" y="0"/>
                    <a:pt x="2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43"/>
            <p:cNvSpPr/>
            <p:nvPr/>
          </p:nvSpPr>
          <p:spPr>
            <a:xfrm>
              <a:off x="4086580" y="2277015"/>
              <a:ext cx="55087" cy="11660"/>
            </a:xfrm>
            <a:custGeom>
              <a:rect b="b" l="l" r="r" t="t"/>
              <a:pathLst>
                <a:path extrusionOk="0" h="432" w="2041">
                  <a:moveTo>
                    <a:pt x="216" y="0"/>
                  </a:moveTo>
                  <a:cubicBezTo>
                    <a:pt x="96" y="0"/>
                    <a:pt x="0" y="96"/>
                    <a:pt x="0" y="216"/>
                  </a:cubicBezTo>
                  <a:cubicBezTo>
                    <a:pt x="0" y="335"/>
                    <a:pt x="96" y="432"/>
                    <a:pt x="216" y="432"/>
                  </a:cubicBezTo>
                  <a:lnTo>
                    <a:pt x="1825" y="432"/>
                  </a:lnTo>
                  <a:cubicBezTo>
                    <a:pt x="1945" y="432"/>
                    <a:pt x="2041" y="335"/>
                    <a:pt x="2041" y="216"/>
                  </a:cubicBezTo>
                  <a:cubicBezTo>
                    <a:pt x="2041" y="96"/>
                    <a:pt x="1945"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3"/>
            <p:cNvSpPr/>
            <p:nvPr/>
          </p:nvSpPr>
          <p:spPr>
            <a:xfrm>
              <a:off x="4017675" y="2252184"/>
              <a:ext cx="56301" cy="36517"/>
            </a:xfrm>
            <a:custGeom>
              <a:rect b="b" l="l" r="r" t="t"/>
              <a:pathLst>
                <a:path extrusionOk="0" h="1353" w="2086">
                  <a:moveTo>
                    <a:pt x="1848" y="1"/>
                  </a:moveTo>
                  <a:cubicBezTo>
                    <a:pt x="1793" y="1"/>
                    <a:pt x="1738" y="22"/>
                    <a:pt x="1695" y="65"/>
                  </a:cubicBezTo>
                  <a:lnTo>
                    <a:pt x="928" y="832"/>
                  </a:lnTo>
                  <a:lnTo>
                    <a:pt x="391" y="295"/>
                  </a:lnTo>
                  <a:cubicBezTo>
                    <a:pt x="348" y="252"/>
                    <a:pt x="293" y="231"/>
                    <a:pt x="238" y="231"/>
                  </a:cubicBezTo>
                  <a:cubicBezTo>
                    <a:pt x="183" y="231"/>
                    <a:pt x="128" y="252"/>
                    <a:pt x="85" y="295"/>
                  </a:cubicBezTo>
                  <a:cubicBezTo>
                    <a:pt x="0" y="379"/>
                    <a:pt x="0" y="515"/>
                    <a:pt x="85" y="600"/>
                  </a:cubicBezTo>
                  <a:lnTo>
                    <a:pt x="774" y="1289"/>
                  </a:lnTo>
                  <a:cubicBezTo>
                    <a:pt x="816" y="1331"/>
                    <a:pt x="873" y="1353"/>
                    <a:pt x="926" y="1353"/>
                  </a:cubicBezTo>
                  <a:cubicBezTo>
                    <a:pt x="981" y="1353"/>
                    <a:pt x="1036" y="1331"/>
                    <a:pt x="1078" y="1289"/>
                  </a:cubicBezTo>
                  <a:lnTo>
                    <a:pt x="1999" y="369"/>
                  </a:lnTo>
                  <a:cubicBezTo>
                    <a:pt x="2086" y="285"/>
                    <a:pt x="2086" y="147"/>
                    <a:pt x="2002" y="65"/>
                  </a:cubicBezTo>
                  <a:cubicBezTo>
                    <a:pt x="1959" y="22"/>
                    <a:pt x="1904" y="1"/>
                    <a:pt x="18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3"/>
            <p:cNvSpPr/>
            <p:nvPr/>
          </p:nvSpPr>
          <p:spPr>
            <a:xfrm>
              <a:off x="4086580" y="2376338"/>
              <a:ext cx="67475" cy="11633"/>
            </a:xfrm>
            <a:custGeom>
              <a:rect b="b" l="l" r="r" t="t"/>
              <a:pathLst>
                <a:path extrusionOk="0" h="431" w="2500">
                  <a:moveTo>
                    <a:pt x="216" y="1"/>
                  </a:moveTo>
                  <a:cubicBezTo>
                    <a:pt x="96" y="1"/>
                    <a:pt x="0" y="96"/>
                    <a:pt x="0" y="215"/>
                  </a:cubicBezTo>
                  <a:cubicBezTo>
                    <a:pt x="0" y="335"/>
                    <a:pt x="96" y="431"/>
                    <a:pt x="216" y="431"/>
                  </a:cubicBezTo>
                  <a:lnTo>
                    <a:pt x="2285" y="431"/>
                  </a:lnTo>
                  <a:cubicBezTo>
                    <a:pt x="2404" y="431"/>
                    <a:pt x="2500" y="335"/>
                    <a:pt x="2500" y="215"/>
                  </a:cubicBezTo>
                  <a:cubicBezTo>
                    <a:pt x="2500" y="96"/>
                    <a:pt x="2404" y="1"/>
                    <a:pt x="2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3"/>
            <p:cNvSpPr/>
            <p:nvPr/>
          </p:nvSpPr>
          <p:spPr>
            <a:xfrm>
              <a:off x="4086580" y="2401196"/>
              <a:ext cx="55087" cy="11606"/>
            </a:xfrm>
            <a:custGeom>
              <a:rect b="b" l="l" r="r" t="t"/>
              <a:pathLst>
                <a:path extrusionOk="0" h="430" w="2041">
                  <a:moveTo>
                    <a:pt x="216" y="0"/>
                  </a:moveTo>
                  <a:cubicBezTo>
                    <a:pt x="96" y="0"/>
                    <a:pt x="0" y="96"/>
                    <a:pt x="0" y="216"/>
                  </a:cubicBezTo>
                  <a:cubicBezTo>
                    <a:pt x="0" y="334"/>
                    <a:pt x="96" y="430"/>
                    <a:pt x="216" y="430"/>
                  </a:cubicBezTo>
                  <a:lnTo>
                    <a:pt x="1825" y="430"/>
                  </a:lnTo>
                  <a:cubicBezTo>
                    <a:pt x="1945" y="430"/>
                    <a:pt x="2041" y="334"/>
                    <a:pt x="2041" y="216"/>
                  </a:cubicBezTo>
                  <a:cubicBezTo>
                    <a:pt x="2041" y="96"/>
                    <a:pt x="1945"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3"/>
            <p:cNvSpPr/>
            <p:nvPr/>
          </p:nvSpPr>
          <p:spPr>
            <a:xfrm>
              <a:off x="4017675" y="2376311"/>
              <a:ext cx="56301" cy="36490"/>
            </a:xfrm>
            <a:custGeom>
              <a:rect b="b" l="l" r="r" t="t"/>
              <a:pathLst>
                <a:path extrusionOk="0" h="1352" w="2086">
                  <a:moveTo>
                    <a:pt x="1848" y="1"/>
                  </a:moveTo>
                  <a:cubicBezTo>
                    <a:pt x="1793" y="1"/>
                    <a:pt x="1738" y="22"/>
                    <a:pt x="1695" y="64"/>
                  </a:cubicBezTo>
                  <a:lnTo>
                    <a:pt x="928" y="831"/>
                  </a:lnTo>
                  <a:lnTo>
                    <a:pt x="391" y="294"/>
                  </a:lnTo>
                  <a:cubicBezTo>
                    <a:pt x="348" y="251"/>
                    <a:pt x="293" y="230"/>
                    <a:pt x="238" y="230"/>
                  </a:cubicBezTo>
                  <a:cubicBezTo>
                    <a:pt x="183" y="230"/>
                    <a:pt x="128" y="251"/>
                    <a:pt x="85" y="294"/>
                  </a:cubicBezTo>
                  <a:cubicBezTo>
                    <a:pt x="0" y="379"/>
                    <a:pt x="0" y="515"/>
                    <a:pt x="85" y="599"/>
                  </a:cubicBezTo>
                  <a:lnTo>
                    <a:pt x="774" y="1290"/>
                  </a:lnTo>
                  <a:cubicBezTo>
                    <a:pt x="816" y="1330"/>
                    <a:pt x="873" y="1352"/>
                    <a:pt x="926" y="1352"/>
                  </a:cubicBezTo>
                  <a:cubicBezTo>
                    <a:pt x="981" y="1352"/>
                    <a:pt x="1036" y="1330"/>
                    <a:pt x="1078" y="1290"/>
                  </a:cubicBezTo>
                  <a:lnTo>
                    <a:pt x="1999" y="368"/>
                  </a:lnTo>
                  <a:cubicBezTo>
                    <a:pt x="2086" y="285"/>
                    <a:pt x="2086" y="149"/>
                    <a:pt x="2002" y="64"/>
                  </a:cubicBezTo>
                  <a:cubicBezTo>
                    <a:pt x="1959" y="22"/>
                    <a:pt x="1904" y="1"/>
                    <a:pt x="18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3"/>
            <p:cNvSpPr/>
            <p:nvPr/>
          </p:nvSpPr>
          <p:spPr>
            <a:xfrm>
              <a:off x="3893494" y="2140446"/>
              <a:ext cx="118459" cy="79944"/>
            </a:xfrm>
            <a:custGeom>
              <a:rect b="b" l="l" r="r" t="t"/>
              <a:pathLst>
                <a:path extrusionOk="0" h="2962" w="4389">
                  <a:moveTo>
                    <a:pt x="2080" y="2043"/>
                  </a:moveTo>
                  <a:cubicBezTo>
                    <a:pt x="2213" y="2043"/>
                    <a:pt x="2323" y="2153"/>
                    <a:pt x="2323" y="2287"/>
                  </a:cubicBezTo>
                  <a:cubicBezTo>
                    <a:pt x="2323" y="2420"/>
                    <a:pt x="2214" y="2530"/>
                    <a:pt x="2080" y="2530"/>
                  </a:cubicBezTo>
                  <a:cubicBezTo>
                    <a:pt x="1945" y="2530"/>
                    <a:pt x="1835" y="2420"/>
                    <a:pt x="1835" y="2287"/>
                  </a:cubicBezTo>
                  <a:cubicBezTo>
                    <a:pt x="1835" y="2153"/>
                    <a:pt x="1945" y="2043"/>
                    <a:pt x="2080" y="2043"/>
                  </a:cubicBezTo>
                  <a:close/>
                  <a:moveTo>
                    <a:pt x="4150" y="0"/>
                  </a:moveTo>
                  <a:cubicBezTo>
                    <a:pt x="4094" y="0"/>
                    <a:pt x="4040" y="21"/>
                    <a:pt x="3998" y="64"/>
                  </a:cubicBezTo>
                  <a:lnTo>
                    <a:pt x="2387" y="1674"/>
                  </a:lnTo>
                  <a:lnTo>
                    <a:pt x="2379" y="1681"/>
                  </a:lnTo>
                  <a:cubicBezTo>
                    <a:pt x="2290" y="1636"/>
                    <a:pt x="2188" y="1610"/>
                    <a:pt x="2080" y="1610"/>
                  </a:cubicBezTo>
                  <a:cubicBezTo>
                    <a:pt x="1971" y="1610"/>
                    <a:pt x="1870" y="1636"/>
                    <a:pt x="1779" y="1681"/>
                  </a:cubicBezTo>
                  <a:lnTo>
                    <a:pt x="391" y="293"/>
                  </a:lnTo>
                  <a:cubicBezTo>
                    <a:pt x="349" y="251"/>
                    <a:pt x="294" y="230"/>
                    <a:pt x="239" y="230"/>
                  </a:cubicBezTo>
                  <a:cubicBezTo>
                    <a:pt x="184" y="230"/>
                    <a:pt x="128" y="251"/>
                    <a:pt x="85" y="293"/>
                  </a:cubicBezTo>
                  <a:cubicBezTo>
                    <a:pt x="0" y="378"/>
                    <a:pt x="0" y="514"/>
                    <a:pt x="85" y="600"/>
                  </a:cubicBezTo>
                  <a:lnTo>
                    <a:pt x="1473" y="1986"/>
                  </a:lnTo>
                  <a:cubicBezTo>
                    <a:pt x="1429" y="2077"/>
                    <a:pt x="1403" y="2179"/>
                    <a:pt x="1403" y="2287"/>
                  </a:cubicBezTo>
                  <a:cubicBezTo>
                    <a:pt x="1403" y="2659"/>
                    <a:pt x="1706" y="2962"/>
                    <a:pt x="2077" y="2962"/>
                  </a:cubicBezTo>
                  <a:cubicBezTo>
                    <a:pt x="2449" y="2962"/>
                    <a:pt x="2753" y="2658"/>
                    <a:pt x="2753" y="2287"/>
                  </a:cubicBezTo>
                  <a:cubicBezTo>
                    <a:pt x="2753" y="2179"/>
                    <a:pt x="2727" y="2077"/>
                    <a:pt x="2682" y="1986"/>
                  </a:cubicBezTo>
                  <a:cubicBezTo>
                    <a:pt x="2683" y="1985"/>
                    <a:pt x="2688" y="1983"/>
                    <a:pt x="2689" y="1979"/>
                  </a:cubicBezTo>
                  <a:lnTo>
                    <a:pt x="4303" y="370"/>
                  </a:lnTo>
                  <a:cubicBezTo>
                    <a:pt x="4388" y="284"/>
                    <a:pt x="4388" y="148"/>
                    <a:pt x="4303" y="64"/>
                  </a:cubicBezTo>
                  <a:cubicBezTo>
                    <a:pt x="4260" y="21"/>
                    <a:pt x="4205" y="0"/>
                    <a:pt x="4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3"/>
            <p:cNvSpPr/>
            <p:nvPr/>
          </p:nvSpPr>
          <p:spPr>
            <a:xfrm>
              <a:off x="3943803" y="2103226"/>
              <a:ext cx="11633" cy="24048"/>
            </a:xfrm>
            <a:custGeom>
              <a:rect b="b" l="l" r="r" t="t"/>
              <a:pathLst>
                <a:path extrusionOk="0" h="891" w="431">
                  <a:moveTo>
                    <a:pt x="216" y="0"/>
                  </a:moveTo>
                  <a:cubicBezTo>
                    <a:pt x="96" y="0"/>
                    <a:pt x="0" y="97"/>
                    <a:pt x="0" y="216"/>
                  </a:cubicBezTo>
                  <a:lnTo>
                    <a:pt x="0" y="676"/>
                  </a:lnTo>
                  <a:cubicBezTo>
                    <a:pt x="0" y="795"/>
                    <a:pt x="96" y="890"/>
                    <a:pt x="216" y="890"/>
                  </a:cubicBezTo>
                  <a:cubicBezTo>
                    <a:pt x="335" y="890"/>
                    <a:pt x="430" y="795"/>
                    <a:pt x="430" y="676"/>
                  </a:cubicBezTo>
                  <a:lnTo>
                    <a:pt x="430" y="216"/>
                  </a:lnTo>
                  <a:cubicBezTo>
                    <a:pt x="430" y="97"/>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3"/>
            <p:cNvSpPr/>
            <p:nvPr/>
          </p:nvSpPr>
          <p:spPr>
            <a:xfrm>
              <a:off x="3943803" y="2277015"/>
              <a:ext cx="11633" cy="24048"/>
            </a:xfrm>
            <a:custGeom>
              <a:rect b="b" l="l" r="r" t="t"/>
              <a:pathLst>
                <a:path extrusionOk="0" h="891" w="431">
                  <a:moveTo>
                    <a:pt x="216" y="0"/>
                  </a:moveTo>
                  <a:cubicBezTo>
                    <a:pt x="96" y="0"/>
                    <a:pt x="0" y="96"/>
                    <a:pt x="0" y="216"/>
                  </a:cubicBezTo>
                  <a:lnTo>
                    <a:pt x="0" y="675"/>
                  </a:lnTo>
                  <a:cubicBezTo>
                    <a:pt x="0" y="795"/>
                    <a:pt x="96" y="890"/>
                    <a:pt x="216" y="890"/>
                  </a:cubicBezTo>
                  <a:cubicBezTo>
                    <a:pt x="335" y="890"/>
                    <a:pt x="430" y="795"/>
                    <a:pt x="430" y="675"/>
                  </a:cubicBezTo>
                  <a:lnTo>
                    <a:pt x="430" y="217"/>
                  </a:lnTo>
                  <a:cubicBezTo>
                    <a:pt x="430" y="99"/>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3"/>
            <p:cNvSpPr/>
            <p:nvPr/>
          </p:nvSpPr>
          <p:spPr>
            <a:xfrm>
              <a:off x="3850715" y="2196342"/>
              <a:ext cx="24048" cy="11660"/>
            </a:xfrm>
            <a:custGeom>
              <a:rect b="b" l="l" r="r" t="t"/>
              <a:pathLst>
                <a:path extrusionOk="0" h="432" w="891">
                  <a:moveTo>
                    <a:pt x="216" y="1"/>
                  </a:moveTo>
                  <a:cubicBezTo>
                    <a:pt x="97" y="1"/>
                    <a:pt x="0" y="96"/>
                    <a:pt x="0" y="216"/>
                  </a:cubicBezTo>
                  <a:cubicBezTo>
                    <a:pt x="0" y="335"/>
                    <a:pt x="97" y="432"/>
                    <a:pt x="216" y="432"/>
                  </a:cubicBezTo>
                  <a:lnTo>
                    <a:pt x="676" y="432"/>
                  </a:lnTo>
                  <a:cubicBezTo>
                    <a:pt x="795" y="432"/>
                    <a:pt x="890" y="335"/>
                    <a:pt x="890" y="216"/>
                  </a:cubicBezTo>
                  <a:cubicBezTo>
                    <a:pt x="890" y="96"/>
                    <a:pt x="793" y="1"/>
                    <a:pt x="6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3"/>
            <p:cNvSpPr/>
            <p:nvPr/>
          </p:nvSpPr>
          <p:spPr>
            <a:xfrm>
              <a:off x="3862347" y="2149757"/>
              <a:ext cx="24048" cy="17894"/>
            </a:xfrm>
            <a:custGeom>
              <a:rect b="b" l="l" r="r" t="t"/>
              <a:pathLst>
                <a:path extrusionOk="0" h="663" w="891">
                  <a:moveTo>
                    <a:pt x="247" y="1"/>
                  </a:moveTo>
                  <a:cubicBezTo>
                    <a:pt x="173" y="1"/>
                    <a:pt x="100" y="40"/>
                    <a:pt x="60" y="110"/>
                  </a:cubicBezTo>
                  <a:cubicBezTo>
                    <a:pt x="1" y="213"/>
                    <a:pt x="37" y="344"/>
                    <a:pt x="140" y="404"/>
                  </a:cubicBezTo>
                  <a:lnTo>
                    <a:pt x="538" y="634"/>
                  </a:lnTo>
                  <a:cubicBezTo>
                    <a:pt x="572" y="654"/>
                    <a:pt x="608" y="663"/>
                    <a:pt x="645" y="663"/>
                  </a:cubicBezTo>
                  <a:cubicBezTo>
                    <a:pt x="718" y="663"/>
                    <a:pt x="791" y="625"/>
                    <a:pt x="831" y="554"/>
                  </a:cubicBezTo>
                  <a:cubicBezTo>
                    <a:pt x="891" y="451"/>
                    <a:pt x="856" y="320"/>
                    <a:pt x="753" y="259"/>
                  </a:cubicBezTo>
                  <a:lnTo>
                    <a:pt x="355" y="30"/>
                  </a:lnTo>
                  <a:cubicBezTo>
                    <a:pt x="321" y="10"/>
                    <a:pt x="284"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3"/>
            <p:cNvSpPr/>
            <p:nvPr/>
          </p:nvSpPr>
          <p:spPr>
            <a:xfrm>
              <a:off x="3983290" y="2115696"/>
              <a:ext cx="19568" cy="22429"/>
            </a:xfrm>
            <a:custGeom>
              <a:rect b="b" l="l" r="r" t="t"/>
              <a:pathLst>
                <a:path extrusionOk="0" h="831" w="725">
                  <a:moveTo>
                    <a:pt x="478" y="0"/>
                  </a:moveTo>
                  <a:cubicBezTo>
                    <a:pt x="403" y="0"/>
                    <a:pt x="330" y="39"/>
                    <a:pt x="290" y="108"/>
                  </a:cubicBezTo>
                  <a:lnTo>
                    <a:pt x="60" y="506"/>
                  </a:lnTo>
                  <a:cubicBezTo>
                    <a:pt x="0" y="609"/>
                    <a:pt x="37" y="742"/>
                    <a:pt x="139" y="802"/>
                  </a:cubicBezTo>
                  <a:cubicBezTo>
                    <a:pt x="174" y="822"/>
                    <a:pt x="210" y="831"/>
                    <a:pt x="246" y="831"/>
                  </a:cubicBezTo>
                  <a:cubicBezTo>
                    <a:pt x="320" y="831"/>
                    <a:pt x="393" y="793"/>
                    <a:pt x="433" y="722"/>
                  </a:cubicBezTo>
                  <a:lnTo>
                    <a:pt x="662" y="324"/>
                  </a:lnTo>
                  <a:cubicBezTo>
                    <a:pt x="724" y="221"/>
                    <a:pt x="688" y="88"/>
                    <a:pt x="585" y="29"/>
                  </a:cubicBezTo>
                  <a:cubicBezTo>
                    <a:pt x="552" y="9"/>
                    <a:pt x="515" y="0"/>
                    <a:pt x="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3"/>
            <p:cNvSpPr/>
            <p:nvPr/>
          </p:nvSpPr>
          <p:spPr>
            <a:xfrm>
              <a:off x="3896382" y="2266219"/>
              <a:ext cx="19541" cy="22456"/>
            </a:xfrm>
            <a:custGeom>
              <a:rect b="b" l="l" r="r" t="t"/>
              <a:pathLst>
                <a:path extrusionOk="0" h="832" w="724">
                  <a:moveTo>
                    <a:pt x="477" y="0"/>
                  </a:moveTo>
                  <a:cubicBezTo>
                    <a:pt x="402" y="0"/>
                    <a:pt x="329" y="39"/>
                    <a:pt x="290" y="109"/>
                  </a:cubicBezTo>
                  <a:lnTo>
                    <a:pt x="60" y="507"/>
                  </a:lnTo>
                  <a:cubicBezTo>
                    <a:pt x="0" y="610"/>
                    <a:pt x="36" y="742"/>
                    <a:pt x="139" y="803"/>
                  </a:cubicBezTo>
                  <a:cubicBezTo>
                    <a:pt x="174" y="821"/>
                    <a:pt x="210" y="832"/>
                    <a:pt x="246" y="832"/>
                  </a:cubicBezTo>
                  <a:cubicBezTo>
                    <a:pt x="320" y="832"/>
                    <a:pt x="392" y="792"/>
                    <a:pt x="433" y="723"/>
                  </a:cubicBezTo>
                  <a:lnTo>
                    <a:pt x="662" y="325"/>
                  </a:lnTo>
                  <a:cubicBezTo>
                    <a:pt x="724" y="221"/>
                    <a:pt x="688" y="89"/>
                    <a:pt x="585" y="30"/>
                  </a:cubicBezTo>
                  <a:cubicBezTo>
                    <a:pt x="551" y="10"/>
                    <a:pt x="514" y="0"/>
                    <a:pt x="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3"/>
            <p:cNvSpPr/>
            <p:nvPr/>
          </p:nvSpPr>
          <p:spPr>
            <a:xfrm>
              <a:off x="4012817" y="2149757"/>
              <a:ext cx="24129" cy="17894"/>
            </a:xfrm>
            <a:custGeom>
              <a:rect b="b" l="l" r="r" t="t"/>
              <a:pathLst>
                <a:path extrusionOk="0" h="663" w="894">
                  <a:moveTo>
                    <a:pt x="646" y="1"/>
                  </a:moveTo>
                  <a:cubicBezTo>
                    <a:pt x="610" y="1"/>
                    <a:pt x="573" y="10"/>
                    <a:pt x="539" y="30"/>
                  </a:cubicBezTo>
                  <a:lnTo>
                    <a:pt x="141" y="259"/>
                  </a:lnTo>
                  <a:cubicBezTo>
                    <a:pt x="37" y="320"/>
                    <a:pt x="1" y="451"/>
                    <a:pt x="61" y="554"/>
                  </a:cubicBezTo>
                  <a:cubicBezTo>
                    <a:pt x="100" y="624"/>
                    <a:pt x="173" y="663"/>
                    <a:pt x="247" y="663"/>
                  </a:cubicBezTo>
                  <a:cubicBezTo>
                    <a:pt x="283" y="663"/>
                    <a:pt x="322" y="654"/>
                    <a:pt x="354" y="634"/>
                  </a:cubicBezTo>
                  <a:lnTo>
                    <a:pt x="752" y="404"/>
                  </a:lnTo>
                  <a:cubicBezTo>
                    <a:pt x="857" y="344"/>
                    <a:pt x="894" y="213"/>
                    <a:pt x="833" y="110"/>
                  </a:cubicBezTo>
                  <a:cubicBezTo>
                    <a:pt x="793" y="40"/>
                    <a:pt x="721"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3"/>
            <p:cNvSpPr/>
            <p:nvPr/>
          </p:nvSpPr>
          <p:spPr>
            <a:xfrm>
              <a:off x="3862320" y="2236692"/>
              <a:ext cx="24075" cy="17894"/>
            </a:xfrm>
            <a:custGeom>
              <a:rect b="b" l="l" r="r" t="t"/>
              <a:pathLst>
                <a:path extrusionOk="0" h="663" w="892">
                  <a:moveTo>
                    <a:pt x="645" y="0"/>
                  </a:moveTo>
                  <a:cubicBezTo>
                    <a:pt x="608" y="0"/>
                    <a:pt x="571" y="10"/>
                    <a:pt x="537" y="30"/>
                  </a:cubicBezTo>
                  <a:lnTo>
                    <a:pt x="139" y="258"/>
                  </a:lnTo>
                  <a:cubicBezTo>
                    <a:pt x="36" y="319"/>
                    <a:pt x="0" y="451"/>
                    <a:pt x="59" y="553"/>
                  </a:cubicBezTo>
                  <a:cubicBezTo>
                    <a:pt x="99" y="623"/>
                    <a:pt x="171" y="662"/>
                    <a:pt x="246" y="662"/>
                  </a:cubicBezTo>
                  <a:cubicBezTo>
                    <a:pt x="282" y="662"/>
                    <a:pt x="320" y="653"/>
                    <a:pt x="352" y="633"/>
                  </a:cubicBezTo>
                  <a:lnTo>
                    <a:pt x="750" y="403"/>
                  </a:lnTo>
                  <a:cubicBezTo>
                    <a:pt x="857" y="342"/>
                    <a:pt x="892" y="212"/>
                    <a:pt x="832" y="109"/>
                  </a:cubicBezTo>
                  <a:cubicBezTo>
                    <a:pt x="792" y="39"/>
                    <a:pt x="719"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3"/>
            <p:cNvSpPr/>
            <p:nvPr/>
          </p:nvSpPr>
          <p:spPr>
            <a:xfrm>
              <a:off x="3896382" y="2115696"/>
              <a:ext cx="19541" cy="22429"/>
            </a:xfrm>
            <a:custGeom>
              <a:rect b="b" l="l" r="r" t="t"/>
              <a:pathLst>
                <a:path extrusionOk="0" h="831" w="724">
                  <a:moveTo>
                    <a:pt x="247" y="0"/>
                  </a:moveTo>
                  <a:cubicBezTo>
                    <a:pt x="210" y="0"/>
                    <a:pt x="173" y="9"/>
                    <a:pt x="139" y="29"/>
                  </a:cubicBezTo>
                  <a:cubicBezTo>
                    <a:pt x="36" y="88"/>
                    <a:pt x="0" y="220"/>
                    <a:pt x="60" y="324"/>
                  </a:cubicBezTo>
                  <a:lnTo>
                    <a:pt x="290" y="722"/>
                  </a:lnTo>
                  <a:cubicBezTo>
                    <a:pt x="330" y="790"/>
                    <a:pt x="403" y="831"/>
                    <a:pt x="476" y="831"/>
                  </a:cubicBezTo>
                  <a:cubicBezTo>
                    <a:pt x="513" y="831"/>
                    <a:pt x="550" y="820"/>
                    <a:pt x="583" y="802"/>
                  </a:cubicBezTo>
                  <a:cubicBezTo>
                    <a:pt x="688" y="742"/>
                    <a:pt x="724" y="609"/>
                    <a:pt x="665" y="506"/>
                  </a:cubicBezTo>
                  <a:lnTo>
                    <a:pt x="434" y="108"/>
                  </a:lnTo>
                  <a:cubicBezTo>
                    <a:pt x="394" y="39"/>
                    <a:pt x="322" y="0"/>
                    <a:pt x="2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3"/>
            <p:cNvSpPr/>
            <p:nvPr/>
          </p:nvSpPr>
          <p:spPr>
            <a:xfrm>
              <a:off x="3825776" y="2078369"/>
              <a:ext cx="359345" cy="371760"/>
            </a:xfrm>
            <a:custGeom>
              <a:rect b="b" l="l" r="r" t="t"/>
              <a:pathLst>
                <a:path extrusionOk="0" h="13774" w="13314">
                  <a:moveTo>
                    <a:pt x="11474" y="4416"/>
                  </a:moveTo>
                  <a:lnTo>
                    <a:pt x="12578" y="5521"/>
                  </a:lnTo>
                  <a:lnTo>
                    <a:pt x="11718" y="5521"/>
                  </a:lnTo>
                  <a:cubicBezTo>
                    <a:pt x="11584" y="5521"/>
                    <a:pt x="11474" y="5411"/>
                    <a:pt x="11474" y="5276"/>
                  </a:cubicBezTo>
                  <a:lnTo>
                    <a:pt x="11474" y="4416"/>
                  </a:lnTo>
                  <a:close/>
                  <a:moveTo>
                    <a:pt x="4589" y="433"/>
                  </a:moveTo>
                  <a:cubicBezTo>
                    <a:pt x="5583" y="433"/>
                    <a:pt x="6546" y="789"/>
                    <a:pt x="7298" y="1439"/>
                  </a:cubicBezTo>
                  <a:cubicBezTo>
                    <a:pt x="7978" y="2025"/>
                    <a:pt x="8450" y="2814"/>
                    <a:pt x="8643" y="3683"/>
                  </a:cubicBezTo>
                  <a:lnTo>
                    <a:pt x="6658" y="3683"/>
                  </a:lnTo>
                  <a:cubicBezTo>
                    <a:pt x="6658" y="3683"/>
                    <a:pt x="6657" y="3683"/>
                    <a:pt x="6656" y="3683"/>
                  </a:cubicBezTo>
                  <a:cubicBezTo>
                    <a:pt x="6285" y="3683"/>
                    <a:pt x="5983" y="3986"/>
                    <a:pt x="5983" y="4357"/>
                  </a:cubicBezTo>
                  <a:lnTo>
                    <a:pt x="5983" y="8501"/>
                  </a:lnTo>
                  <a:cubicBezTo>
                    <a:pt x="5537" y="8660"/>
                    <a:pt x="5068" y="8741"/>
                    <a:pt x="4589" y="8741"/>
                  </a:cubicBezTo>
                  <a:cubicBezTo>
                    <a:pt x="2298" y="8741"/>
                    <a:pt x="434" y="6877"/>
                    <a:pt x="434" y="4587"/>
                  </a:cubicBezTo>
                  <a:cubicBezTo>
                    <a:pt x="434" y="2296"/>
                    <a:pt x="2298" y="433"/>
                    <a:pt x="4589" y="433"/>
                  </a:cubicBezTo>
                  <a:close/>
                  <a:moveTo>
                    <a:pt x="11044" y="4112"/>
                  </a:moveTo>
                  <a:lnTo>
                    <a:pt x="11044" y="5278"/>
                  </a:lnTo>
                  <a:cubicBezTo>
                    <a:pt x="11044" y="5651"/>
                    <a:pt x="11348" y="5953"/>
                    <a:pt x="11718" y="5953"/>
                  </a:cubicBezTo>
                  <a:lnTo>
                    <a:pt x="12883" y="5953"/>
                  </a:lnTo>
                  <a:lnTo>
                    <a:pt x="12883" y="13097"/>
                  </a:lnTo>
                  <a:cubicBezTo>
                    <a:pt x="12883" y="13230"/>
                    <a:pt x="12772" y="13342"/>
                    <a:pt x="12639" y="13342"/>
                  </a:cubicBezTo>
                  <a:lnTo>
                    <a:pt x="6660" y="13342"/>
                  </a:lnTo>
                  <a:cubicBezTo>
                    <a:pt x="6525" y="13342"/>
                    <a:pt x="6415" y="13230"/>
                    <a:pt x="6415" y="13097"/>
                  </a:cubicBezTo>
                  <a:lnTo>
                    <a:pt x="6415" y="4357"/>
                  </a:lnTo>
                  <a:cubicBezTo>
                    <a:pt x="6415" y="4224"/>
                    <a:pt x="6525" y="4112"/>
                    <a:pt x="6660" y="4112"/>
                  </a:cubicBezTo>
                  <a:close/>
                  <a:moveTo>
                    <a:pt x="4586" y="1"/>
                  </a:moveTo>
                  <a:cubicBezTo>
                    <a:pt x="2058" y="1"/>
                    <a:pt x="1" y="2057"/>
                    <a:pt x="1" y="4587"/>
                  </a:cubicBezTo>
                  <a:cubicBezTo>
                    <a:pt x="1" y="7116"/>
                    <a:pt x="2058" y="9172"/>
                    <a:pt x="4586" y="9172"/>
                  </a:cubicBezTo>
                  <a:cubicBezTo>
                    <a:pt x="5064" y="9172"/>
                    <a:pt x="5532" y="9100"/>
                    <a:pt x="5981" y="8958"/>
                  </a:cubicBezTo>
                  <a:lnTo>
                    <a:pt x="5981" y="13099"/>
                  </a:lnTo>
                  <a:cubicBezTo>
                    <a:pt x="5981" y="13471"/>
                    <a:pt x="6285" y="13773"/>
                    <a:pt x="6656" y="13773"/>
                  </a:cubicBezTo>
                  <a:lnTo>
                    <a:pt x="12636" y="13773"/>
                  </a:lnTo>
                  <a:cubicBezTo>
                    <a:pt x="13008" y="13773"/>
                    <a:pt x="13310" y="13469"/>
                    <a:pt x="13310" y="13099"/>
                  </a:cubicBezTo>
                  <a:lnTo>
                    <a:pt x="13310" y="5739"/>
                  </a:lnTo>
                  <a:cubicBezTo>
                    <a:pt x="13313" y="5680"/>
                    <a:pt x="13291" y="5625"/>
                    <a:pt x="13251" y="5584"/>
                  </a:cubicBezTo>
                  <a:lnTo>
                    <a:pt x="11410" y="3743"/>
                  </a:lnTo>
                  <a:cubicBezTo>
                    <a:pt x="11371" y="3704"/>
                    <a:pt x="11314" y="3681"/>
                    <a:pt x="11258" y="3681"/>
                  </a:cubicBezTo>
                  <a:lnTo>
                    <a:pt x="9084" y="3681"/>
                  </a:lnTo>
                  <a:cubicBezTo>
                    <a:pt x="8884" y="2685"/>
                    <a:pt x="8355" y="1779"/>
                    <a:pt x="7579" y="1112"/>
                  </a:cubicBezTo>
                  <a:cubicBezTo>
                    <a:pt x="6748" y="396"/>
                    <a:pt x="5684" y="1"/>
                    <a:pt x="4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3"/>
            <p:cNvSpPr/>
            <p:nvPr/>
          </p:nvSpPr>
          <p:spPr>
            <a:xfrm>
              <a:off x="4018296" y="2214938"/>
              <a:ext cx="92360" cy="11660"/>
            </a:xfrm>
            <a:custGeom>
              <a:rect b="b" l="l" r="r" t="t"/>
              <a:pathLst>
                <a:path extrusionOk="0" h="432" w="3422">
                  <a:moveTo>
                    <a:pt x="216" y="0"/>
                  </a:moveTo>
                  <a:cubicBezTo>
                    <a:pt x="97" y="0"/>
                    <a:pt x="0" y="97"/>
                    <a:pt x="0" y="216"/>
                  </a:cubicBezTo>
                  <a:cubicBezTo>
                    <a:pt x="0" y="336"/>
                    <a:pt x="97" y="432"/>
                    <a:pt x="216" y="432"/>
                  </a:cubicBezTo>
                  <a:lnTo>
                    <a:pt x="3206" y="432"/>
                  </a:lnTo>
                  <a:cubicBezTo>
                    <a:pt x="3326" y="432"/>
                    <a:pt x="3422" y="336"/>
                    <a:pt x="3422" y="216"/>
                  </a:cubicBezTo>
                  <a:cubicBezTo>
                    <a:pt x="3422" y="97"/>
                    <a:pt x="3325" y="0"/>
                    <a:pt x="3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43"/>
          <p:cNvGrpSpPr/>
          <p:nvPr/>
        </p:nvGrpSpPr>
        <p:grpSpPr>
          <a:xfrm>
            <a:off x="3399145" y="2078450"/>
            <a:ext cx="322072" cy="371625"/>
            <a:chOff x="3399145" y="2078450"/>
            <a:chExt cx="322072" cy="371625"/>
          </a:xfrm>
        </p:grpSpPr>
        <p:sp>
          <p:nvSpPr>
            <p:cNvPr id="5396" name="Google Shape;5396;p43"/>
            <p:cNvSpPr/>
            <p:nvPr/>
          </p:nvSpPr>
          <p:spPr>
            <a:xfrm>
              <a:off x="3399145" y="2078450"/>
              <a:ext cx="322072" cy="371625"/>
            </a:xfrm>
            <a:custGeom>
              <a:rect b="b" l="l" r="r" t="t"/>
              <a:pathLst>
                <a:path extrusionOk="0" h="13769" w="11933">
                  <a:moveTo>
                    <a:pt x="7807" y="429"/>
                  </a:moveTo>
                  <a:cubicBezTo>
                    <a:pt x="7942" y="429"/>
                    <a:pt x="8052" y="539"/>
                    <a:pt x="8052" y="672"/>
                  </a:cubicBezTo>
                  <a:cubicBezTo>
                    <a:pt x="8052" y="807"/>
                    <a:pt x="7942" y="917"/>
                    <a:pt x="7807" y="917"/>
                  </a:cubicBezTo>
                  <a:cubicBezTo>
                    <a:pt x="7674" y="917"/>
                    <a:pt x="7563" y="807"/>
                    <a:pt x="7563" y="672"/>
                  </a:cubicBezTo>
                  <a:cubicBezTo>
                    <a:pt x="7563" y="539"/>
                    <a:pt x="7671" y="429"/>
                    <a:pt x="7807" y="429"/>
                  </a:cubicBezTo>
                  <a:close/>
                  <a:moveTo>
                    <a:pt x="7807" y="1580"/>
                  </a:moveTo>
                  <a:cubicBezTo>
                    <a:pt x="8829" y="1580"/>
                    <a:pt x="9661" y="2412"/>
                    <a:pt x="9661" y="3432"/>
                  </a:cubicBezTo>
                  <a:lnTo>
                    <a:pt x="9661" y="3434"/>
                  </a:lnTo>
                  <a:lnTo>
                    <a:pt x="9661" y="3435"/>
                  </a:lnTo>
                  <a:cubicBezTo>
                    <a:pt x="9661" y="4457"/>
                    <a:pt x="8829" y="5288"/>
                    <a:pt x="7807" y="5288"/>
                  </a:cubicBezTo>
                  <a:cubicBezTo>
                    <a:pt x="6785" y="5288"/>
                    <a:pt x="5953" y="4455"/>
                    <a:pt x="5953" y="3434"/>
                  </a:cubicBezTo>
                  <a:cubicBezTo>
                    <a:pt x="5953" y="2412"/>
                    <a:pt x="6785" y="1580"/>
                    <a:pt x="7807" y="1580"/>
                  </a:cubicBezTo>
                  <a:close/>
                  <a:moveTo>
                    <a:pt x="2978" y="6641"/>
                  </a:moveTo>
                  <a:cubicBezTo>
                    <a:pt x="3493" y="6641"/>
                    <a:pt x="3911" y="7061"/>
                    <a:pt x="3911" y="7574"/>
                  </a:cubicBezTo>
                  <a:cubicBezTo>
                    <a:pt x="3911" y="7819"/>
                    <a:pt x="3814" y="8048"/>
                    <a:pt x="3652" y="8218"/>
                  </a:cubicBezTo>
                  <a:lnTo>
                    <a:pt x="3652" y="7597"/>
                  </a:lnTo>
                  <a:cubicBezTo>
                    <a:pt x="3652" y="7256"/>
                    <a:pt x="3409" y="6959"/>
                    <a:pt x="3088" y="6907"/>
                  </a:cubicBezTo>
                  <a:cubicBezTo>
                    <a:pt x="3050" y="6901"/>
                    <a:pt x="3013" y="6898"/>
                    <a:pt x="2976" y="6898"/>
                  </a:cubicBezTo>
                  <a:cubicBezTo>
                    <a:pt x="2817" y="6898"/>
                    <a:pt x="2661" y="6955"/>
                    <a:pt x="2538" y="7059"/>
                  </a:cubicBezTo>
                  <a:cubicBezTo>
                    <a:pt x="2389" y="7188"/>
                    <a:pt x="2302" y="7376"/>
                    <a:pt x="2302" y="7574"/>
                  </a:cubicBezTo>
                  <a:lnTo>
                    <a:pt x="2302" y="8218"/>
                  </a:lnTo>
                  <a:cubicBezTo>
                    <a:pt x="2140" y="8048"/>
                    <a:pt x="2044" y="7819"/>
                    <a:pt x="2044" y="7574"/>
                  </a:cubicBezTo>
                  <a:cubicBezTo>
                    <a:pt x="2044" y="7059"/>
                    <a:pt x="2464" y="6641"/>
                    <a:pt x="2978" y="6641"/>
                  </a:cubicBezTo>
                  <a:close/>
                  <a:moveTo>
                    <a:pt x="10583" y="4570"/>
                  </a:moveTo>
                  <a:lnTo>
                    <a:pt x="10583" y="10577"/>
                  </a:lnTo>
                  <a:lnTo>
                    <a:pt x="6412" y="10577"/>
                  </a:lnTo>
                  <a:cubicBezTo>
                    <a:pt x="6408" y="10242"/>
                    <a:pt x="6166" y="9948"/>
                    <a:pt x="5851" y="9897"/>
                  </a:cubicBezTo>
                  <a:cubicBezTo>
                    <a:pt x="5814" y="9892"/>
                    <a:pt x="5778" y="9889"/>
                    <a:pt x="5741" y="9889"/>
                  </a:cubicBezTo>
                  <a:cubicBezTo>
                    <a:pt x="5617" y="9889"/>
                    <a:pt x="5495" y="9922"/>
                    <a:pt x="5389" y="9985"/>
                  </a:cubicBezTo>
                  <a:cubicBezTo>
                    <a:pt x="5288" y="9819"/>
                    <a:pt x="5123" y="9700"/>
                    <a:pt x="4929" y="9667"/>
                  </a:cubicBezTo>
                  <a:cubicBezTo>
                    <a:pt x="4893" y="9662"/>
                    <a:pt x="4856" y="9659"/>
                    <a:pt x="4821" y="9659"/>
                  </a:cubicBezTo>
                  <a:cubicBezTo>
                    <a:pt x="4696" y="9659"/>
                    <a:pt x="4575" y="9692"/>
                    <a:pt x="4468" y="9757"/>
                  </a:cubicBezTo>
                  <a:cubicBezTo>
                    <a:pt x="4367" y="9590"/>
                    <a:pt x="4202" y="9470"/>
                    <a:pt x="4008" y="9438"/>
                  </a:cubicBezTo>
                  <a:cubicBezTo>
                    <a:pt x="3971" y="9432"/>
                    <a:pt x="3933" y="9429"/>
                    <a:pt x="3896" y="9429"/>
                  </a:cubicBezTo>
                  <a:cubicBezTo>
                    <a:pt x="3812" y="9429"/>
                    <a:pt x="3729" y="9445"/>
                    <a:pt x="3652" y="9475"/>
                  </a:cubicBezTo>
                  <a:lnTo>
                    <a:pt x="3652" y="8761"/>
                  </a:lnTo>
                  <a:cubicBezTo>
                    <a:pt x="4075" y="8521"/>
                    <a:pt x="4341" y="8068"/>
                    <a:pt x="4341" y="7574"/>
                  </a:cubicBezTo>
                  <a:cubicBezTo>
                    <a:pt x="4341" y="6822"/>
                    <a:pt x="3727" y="6208"/>
                    <a:pt x="2975" y="6208"/>
                  </a:cubicBezTo>
                  <a:cubicBezTo>
                    <a:pt x="2222" y="6208"/>
                    <a:pt x="1610" y="6822"/>
                    <a:pt x="1610" y="7574"/>
                  </a:cubicBezTo>
                  <a:cubicBezTo>
                    <a:pt x="1610" y="8068"/>
                    <a:pt x="1875" y="8521"/>
                    <a:pt x="2299" y="8761"/>
                  </a:cubicBezTo>
                  <a:lnTo>
                    <a:pt x="2299" y="10577"/>
                  </a:lnTo>
                  <a:lnTo>
                    <a:pt x="1351" y="10577"/>
                  </a:lnTo>
                  <a:lnTo>
                    <a:pt x="1351" y="4570"/>
                  </a:lnTo>
                  <a:lnTo>
                    <a:pt x="5824" y="4570"/>
                  </a:lnTo>
                  <a:cubicBezTo>
                    <a:pt x="6220" y="5256"/>
                    <a:pt x="6959" y="5720"/>
                    <a:pt x="7807" y="5720"/>
                  </a:cubicBezTo>
                  <a:cubicBezTo>
                    <a:pt x="8654" y="5720"/>
                    <a:pt x="9394" y="5257"/>
                    <a:pt x="9790" y="4570"/>
                  </a:cubicBezTo>
                  <a:close/>
                  <a:moveTo>
                    <a:pt x="5534" y="3651"/>
                  </a:moveTo>
                  <a:cubicBezTo>
                    <a:pt x="5549" y="3819"/>
                    <a:pt x="5584" y="3984"/>
                    <a:pt x="5635" y="4138"/>
                  </a:cubicBezTo>
                  <a:lnTo>
                    <a:pt x="1140" y="4138"/>
                  </a:lnTo>
                  <a:cubicBezTo>
                    <a:pt x="1019" y="4138"/>
                    <a:pt x="924" y="4235"/>
                    <a:pt x="924" y="4354"/>
                  </a:cubicBezTo>
                  <a:lnTo>
                    <a:pt x="924" y="10795"/>
                  </a:lnTo>
                  <a:cubicBezTo>
                    <a:pt x="924" y="10915"/>
                    <a:pt x="1019" y="11010"/>
                    <a:pt x="1140" y="11010"/>
                  </a:cubicBezTo>
                  <a:lnTo>
                    <a:pt x="2305" y="11010"/>
                  </a:lnTo>
                  <a:lnTo>
                    <a:pt x="2305" y="11498"/>
                  </a:lnTo>
                  <a:lnTo>
                    <a:pt x="678" y="11498"/>
                  </a:lnTo>
                  <a:cubicBezTo>
                    <a:pt x="543" y="11498"/>
                    <a:pt x="433" y="11401"/>
                    <a:pt x="433" y="11279"/>
                  </a:cubicBezTo>
                  <a:lnTo>
                    <a:pt x="433" y="3869"/>
                  </a:lnTo>
                  <a:cubicBezTo>
                    <a:pt x="433" y="3748"/>
                    <a:pt x="543" y="3651"/>
                    <a:pt x="678" y="3651"/>
                  </a:cubicBezTo>
                  <a:close/>
                  <a:moveTo>
                    <a:pt x="11256" y="3651"/>
                  </a:moveTo>
                  <a:cubicBezTo>
                    <a:pt x="11389" y="3651"/>
                    <a:pt x="11499" y="3748"/>
                    <a:pt x="11499" y="3869"/>
                  </a:cubicBezTo>
                  <a:lnTo>
                    <a:pt x="11499" y="11279"/>
                  </a:lnTo>
                  <a:lnTo>
                    <a:pt x="11502" y="11279"/>
                  </a:lnTo>
                  <a:cubicBezTo>
                    <a:pt x="11502" y="11401"/>
                    <a:pt x="11391" y="11498"/>
                    <a:pt x="11258" y="11498"/>
                  </a:cubicBezTo>
                  <a:lnTo>
                    <a:pt x="6412" y="11498"/>
                  </a:lnTo>
                  <a:lnTo>
                    <a:pt x="6412" y="11010"/>
                  </a:lnTo>
                  <a:lnTo>
                    <a:pt x="10796" y="11010"/>
                  </a:lnTo>
                  <a:cubicBezTo>
                    <a:pt x="10916" y="11010"/>
                    <a:pt x="11012" y="10915"/>
                    <a:pt x="11012" y="10795"/>
                  </a:cubicBezTo>
                  <a:lnTo>
                    <a:pt x="11012" y="4354"/>
                  </a:lnTo>
                  <a:cubicBezTo>
                    <a:pt x="11012" y="4235"/>
                    <a:pt x="10916" y="4138"/>
                    <a:pt x="10796" y="4138"/>
                  </a:cubicBezTo>
                  <a:lnTo>
                    <a:pt x="9980" y="4138"/>
                  </a:lnTo>
                  <a:cubicBezTo>
                    <a:pt x="10030" y="3984"/>
                    <a:pt x="10065" y="3819"/>
                    <a:pt x="10081" y="3651"/>
                  </a:cubicBezTo>
                  <a:close/>
                  <a:moveTo>
                    <a:pt x="2978" y="7330"/>
                  </a:moveTo>
                  <a:cubicBezTo>
                    <a:pt x="2992" y="7330"/>
                    <a:pt x="3007" y="7333"/>
                    <a:pt x="3020" y="7334"/>
                  </a:cubicBezTo>
                  <a:cubicBezTo>
                    <a:pt x="3134" y="7351"/>
                    <a:pt x="3222" y="7469"/>
                    <a:pt x="3222" y="7599"/>
                  </a:cubicBezTo>
                  <a:lnTo>
                    <a:pt x="3222" y="10106"/>
                  </a:lnTo>
                  <a:cubicBezTo>
                    <a:pt x="3222" y="10224"/>
                    <a:pt x="3319" y="10320"/>
                    <a:pt x="3438" y="10320"/>
                  </a:cubicBezTo>
                  <a:cubicBezTo>
                    <a:pt x="3558" y="10320"/>
                    <a:pt x="3654" y="10224"/>
                    <a:pt x="3654" y="10106"/>
                  </a:cubicBezTo>
                  <a:cubicBezTo>
                    <a:pt x="3654" y="10033"/>
                    <a:pt x="3684" y="9965"/>
                    <a:pt x="3740" y="9919"/>
                  </a:cubicBezTo>
                  <a:cubicBezTo>
                    <a:pt x="3786" y="9880"/>
                    <a:pt x="3840" y="9861"/>
                    <a:pt x="3899" y="9861"/>
                  </a:cubicBezTo>
                  <a:cubicBezTo>
                    <a:pt x="3913" y="9861"/>
                    <a:pt x="3927" y="9862"/>
                    <a:pt x="3942" y="9864"/>
                  </a:cubicBezTo>
                  <a:cubicBezTo>
                    <a:pt x="4054" y="9883"/>
                    <a:pt x="4144" y="10000"/>
                    <a:pt x="4144" y="10130"/>
                  </a:cubicBezTo>
                  <a:lnTo>
                    <a:pt x="4144" y="10337"/>
                  </a:lnTo>
                  <a:cubicBezTo>
                    <a:pt x="4144" y="10456"/>
                    <a:pt x="4240" y="10551"/>
                    <a:pt x="4358" y="10551"/>
                  </a:cubicBezTo>
                  <a:cubicBezTo>
                    <a:pt x="4478" y="10551"/>
                    <a:pt x="4574" y="10456"/>
                    <a:pt x="4574" y="10337"/>
                  </a:cubicBezTo>
                  <a:cubicBezTo>
                    <a:pt x="4574" y="10265"/>
                    <a:pt x="4604" y="10197"/>
                    <a:pt x="4661" y="10150"/>
                  </a:cubicBezTo>
                  <a:cubicBezTo>
                    <a:pt x="4706" y="10112"/>
                    <a:pt x="4762" y="10092"/>
                    <a:pt x="4820" y="10092"/>
                  </a:cubicBezTo>
                  <a:cubicBezTo>
                    <a:pt x="4834" y="10092"/>
                    <a:pt x="4848" y="10093"/>
                    <a:pt x="4862" y="10095"/>
                  </a:cubicBezTo>
                  <a:cubicBezTo>
                    <a:pt x="4976" y="10114"/>
                    <a:pt x="5065" y="10232"/>
                    <a:pt x="5065" y="10362"/>
                  </a:cubicBezTo>
                  <a:lnTo>
                    <a:pt x="5065" y="10569"/>
                  </a:lnTo>
                  <a:cubicBezTo>
                    <a:pt x="5065" y="10687"/>
                    <a:pt x="5160" y="10783"/>
                    <a:pt x="5280" y="10783"/>
                  </a:cubicBezTo>
                  <a:cubicBezTo>
                    <a:pt x="5399" y="10783"/>
                    <a:pt x="5494" y="10687"/>
                    <a:pt x="5494" y="10569"/>
                  </a:cubicBezTo>
                  <a:cubicBezTo>
                    <a:pt x="5494" y="10496"/>
                    <a:pt x="5526" y="10428"/>
                    <a:pt x="5581" y="10382"/>
                  </a:cubicBezTo>
                  <a:cubicBezTo>
                    <a:pt x="5627" y="10343"/>
                    <a:pt x="5682" y="10324"/>
                    <a:pt x="5741" y="10324"/>
                  </a:cubicBezTo>
                  <a:cubicBezTo>
                    <a:pt x="5754" y="10324"/>
                    <a:pt x="5768" y="10325"/>
                    <a:pt x="5782" y="10327"/>
                  </a:cubicBezTo>
                  <a:cubicBezTo>
                    <a:pt x="5897" y="10346"/>
                    <a:pt x="5985" y="10463"/>
                    <a:pt x="5985" y="10593"/>
                  </a:cubicBezTo>
                  <a:lnTo>
                    <a:pt x="5982" y="11714"/>
                  </a:lnTo>
                  <a:cubicBezTo>
                    <a:pt x="5982" y="12609"/>
                    <a:pt x="5253" y="13339"/>
                    <a:pt x="4357" y="13339"/>
                  </a:cubicBezTo>
                  <a:cubicBezTo>
                    <a:pt x="3462" y="13339"/>
                    <a:pt x="2733" y="12609"/>
                    <a:pt x="2733" y="11714"/>
                  </a:cubicBezTo>
                  <a:lnTo>
                    <a:pt x="2733" y="7574"/>
                  </a:lnTo>
                  <a:cubicBezTo>
                    <a:pt x="2733" y="7502"/>
                    <a:pt x="2763" y="7435"/>
                    <a:pt x="2820" y="7388"/>
                  </a:cubicBezTo>
                  <a:cubicBezTo>
                    <a:pt x="2865" y="7350"/>
                    <a:pt x="2920" y="7330"/>
                    <a:pt x="2978" y="7330"/>
                  </a:cubicBezTo>
                  <a:close/>
                  <a:moveTo>
                    <a:pt x="7806" y="1"/>
                  </a:moveTo>
                  <a:cubicBezTo>
                    <a:pt x="7432" y="1"/>
                    <a:pt x="7131" y="305"/>
                    <a:pt x="7131" y="676"/>
                  </a:cubicBezTo>
                  <a:cubicBezTo>
                    <a:pt x="7131" y="882"/>
                    <a:pt x="7225" y="1069"/>
                    <a:pt x="7372" y="1192"/>
                  </a:cubicBezTo>
                  <a:cubicBezTo>
                    <a:pt x="6387" y="1381"/>
                    <a:pt x="5628" y="2205"/>
                    <a:pt x="5532" y="3219"/>
                  </a:cubicBezTo>
                  <a:lnTo>
                    <a:pt x="676" y="3219"/>
                  </a:lnTo>
                  <a:cubicBezTo>
                    <a:pt x="303" y="3219"/>
                    <a:pt x="1" y="3510"/>
                    <a:pt x="1" y="3869"/>
                  </a:cubicBezTo>
                  <a:lnTo>
                    <a:pt x="1" y="11279"/>
                  </a:lnTo>
                  <a:cubicBezTo>
                    <a:pt x="1" y="11638"/>
                    <a:pt x="304" y="11929"/>
                    <a:pt x="676" y="11929"/>
                  </a:cubicBezTo>
                  <a:lnTo>
                    <a:pt x="2312" y="11929"/>
                  </a:lnTo>
                  <a:cubicBezTo>
                    <a:pt x="2420" y="12961"/>
                    <a:pt x="3296" y="13769"/>
                    <a:pt x="4355" y="13769"/>
                  </a:cubicBezTo>
                  <a:cubicBezTo>
                    <a:pt x="5416" y="13769"/>
                    <a:pt x="6292" y="12961"/>
                    <a:pt x="6400" y="11929"/>
                  </a:cubicBezTo>
                  <a:lnTo>
                    <a:pt x="11256" y="11929"/>
                  </a:lnTo>
                  <a:cubicBezTo>
                    <a:pt x="11628" y="11929"/>
                    <a:pt x="11931" y="11638"/>
                    <a:pt x="11931" y="11279"/>
                  </a:cubicBezTo>
                  <a:lnTo>
                    <a:pt x="11931" y="3869"/>
                  </a:lnTo>
                  <a:cubicBezTo>
                    <a:pt x="11932" y="3509"/>
                    <a:pt x="11630" y="3218"/>
                    <a:pt x="11258" y="3218"/>
                  </a:cubicBezTo>
                  <a:lnTo>
                    <a:pt x="10084" y="3218"/>
                  </a:lnTo>
                  <a:cubicBezTo>
                    <a:pt x="10020" y="2554"/>
                    <a:pt x="9673" y="1972"/>
                    <a:pt x="9162" y="1596"/>
                  </a:cubicBezTo>
                  <a:lnTo>
                    <a:pt x="9302" y="1363"/>
                  </a:lnTo>
                  <a:lnTo>
                    <a:pt x="9334" y="1381"/>
                  </a:lnTo>
                  <a:cubicBezTo>
                    <a:pt x="9369" y="1403"/>
                    <a:pt x="9407" y="1413"/>
                    <a:pt x="9444" y="1413"/>
                  </a:cubicBezTo>
                  <a:cubicBezTo>
                    <a:pt x="9517" y="1413"/>
                    <a:pt x="9589" y="1374"/>
                    <a:pt x="9629" y="1308"/>
                  </a:cubicBezTo>
                  <a:cubicBezTo>
                    <a:pt x="9690" y="1206"/>
                    <a:pt x="9658" y="1073"/>
                    <a:pt x="9556" y="1011"/>
                  </a:cubicBezTo>
                  <a:lnTo>
                    <a:pt x="9104" y="742"/>
                  </a:lnTo>
                  <a:cubicBezTo>
                    <a:pt x="9069" y="720"/>
                    <a:pt x="9031" y="710"/>
                    <a:pt x="8993" y="710"/>
                  </a:cubicBezTo>
                  <a:cubicBezTo>
                    <a:pt x="8920" y="710"/>
                    <a:pt x="8848" y="748"/>
                    <a:pt x="8807" y="815"/>
                  </a:cubicBezTo>
                  <a:cubicBezTo>
                    <a:pt x="8747" y="917"/>
                    <a:pt x="8778" y="1050"/>
                    <a:pt x="8883" y="1112"/>
                  </a:cubicBezTo>
                  <a:lnTo>
                    <a:pt x="8929" y="1141"/>
                  </a:lnTo>
                  <a:lnTo>
                    <a:pt x="8790" y="1373"/>
                  </a:lnTo>
                  <a:cubicBezTo>
                    <a:pt x="8618" y="1289"/>
                    <a:pt x="8431" y="1228"/>
                    <a:pt x="8240" y="1192"/>
                  </a:cubicBezTo>
                  <a:cubicBezTo>
                    <a:pt x="8386" y="1067"/>
                    <a:pt x="8480" y="882"/>
                    <a:pt x="8480" y="676"/>
                  </a:cubicBezTo>
                  <a:cubicBezTo>
                    <a:pt x="8480" y="303"/>
                    <a:pt x="8176" y="1"/>
                    <a:pt x="78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3"/>
            <p:cNvSpPr/>
            <p:nvPr/>
          </p:nvSpPr>
          <p:spPr>
            <a:xfrm>
              <a:off x="3578548" y="2140446"/>
              <a:ext cx="37732" cy="36544"/>
            </a:xfrm>
            <a:custGeom>
              <a:rect b="b" l="l" r="r" t="t"/>
              <a:pathLst>
                <a:path extrusionOk="0" h="1354" w="1398">
                  <a:moveTo>
                    <a:pt x="239" y="0"/>
                  </a:moveTo>
                  <a:cubicBezTo>
                    <a:pt x="183" y="0"/>
                    <a:pt x="128" y="21"/>
                    <a:pt x="86" y="64"/>
                  </a:cubicBezTo>
                  <a:cubicBezTo>
                    <a:pt x="1" y="148"/>
                    <a:pt x="1" y="284"/>
                    <a:pt x="86" y="370"/>
                  </a:cubicBezTo>
                  <a:lnTo>
                    <a:pt x="1007" y="1290"/>
                  </a:lnTo>
                  <a:cubicBezTo>
                    <a:pt x="1049" y="1332"/>
                    <a:pt x="1104" y="1354"/>
                    <a:pt x="1159" y="1354"/>
                  </a:cubicBezTo>
                  <a:cubicBezTo>
                    <a:pt x="1212" y="1354"/>
                    <a:pt x="1269" y="1332"/>
                    <a:pt x="1311" y="1290"/>
                  </a:cubicBezTo>
                  <a:cubicBezTo>
                    <a:pt x="1398" y="1205"/>
                    <a:pt x="1398" y="1067"/>
                    <a:pt x="1312" y="985"/>
                  </a:cubicBezTo>
                  <a:lnTo>
                    <a:pt x="392" y="64"/>
                  </a:lnTo>
                  <a:cubicBezTo>
                    <a:pt x="349" y="21"/>
                    <a:pt x="294" y="0"/>
                    <a:pt x="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3"/>
            <p:cNvSpPr/>
            <p:nvPr/>
          </p:nvSpPr>
          <p:spPr>
            <a:xfrm>
              <a:off x="3604026" y="2128030"/>
              <a:ext cx="11660" cy="17867"/>
            </a:xfrm>
            <a:custGeom>
              <a:rect b="b" l="l" r="r" t="t"/>
              <a:pathLst>
                <a:path extrusionOk="0" h="662" w="432">
                  <a:moveTo>
                    <a:pt x="216" y="0"/>
                  </a:moveTo>
                  <a:cubicBezTo>
                    <a:pt x="98" y="0"/>
                    <a:pt x="1" y="97"/>
                    <a:pt x="1" y="216"/>
                  </a:cubicBezTo>
                  <a:lnTo>
                    <a:pt x="1" y="446"/>
                  </a:lnTo>
                  <a:cubicBezTo>
                    <a:pt x="1" y="565"/>
                    <a:pt x="98" y="662"/>
                    <a:pt x="216" y="662"/>
                  </a:cubicBezTo>
                  <a:cubicBezTo>
                    <a:pt x="336" y="662"/>
                    <a:pt x="432" y="565"/>
                    <a:pt x="432" y="446"/>
                  </a:cubicBezTo>
                  <a:lnTo>
                    <a:pt x="432" y="216"/>
                  </a:lnTo>
                  <a:cubicBezTo>
                    <a:pt x="432" y="99"/>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3"/>
            <p:cNvSpPr/>
            <p:nvPr/>
          </p:nvSpPr>
          <p:spPr>
            <a:xfrm>
              <a:off x="3604026" y="2196342"/>
              <a:ext cx="11660" cy="17840"/>
            </a:xfrm>
            <a:custGeom>
              <a:rect b="b" l="l" r="r" t="t"/>
              <a:pathLst>
                <a:path extrusionOk="0" h="661" w="432">
                  <a:moveTo>
                    <a:pt x="216" y="1"/>
                  </a:moveTo>
                  <a:cubicBezTo>
                    <a:pt x="98" y="1"/>
                    <a:pt x="1" y="96"/>
                    <a:pt x="1" y="216"/>
                  </a:cubicBezTo>
                  <a:lnTo>
                    <a:pt x="1" y="446"/>
                  </a:lnTo>
                  <a:cubicBezTo>
                    <a:pt x="1" y="565"/>
                    <a:pt x="98" y="661"/>
                    <a:pt x="216" y="661"/>
                  </a:cubicBezTo>
                  <a:cubicBezTo>
                    <a:pt x="336" y="661"/>
                    <a:pt x="432" y="565"/>
                    <a:pt x="432" y="446"/>
                  </a:cubicBezTo>
                  <a:lnTo>
                    <a:pt x="432" y="216"/>
                  </a:lnTo>
                  <a:cubicBezTo>
                    <a:pt x="432" y="96"/>
                    <a:pt x="336"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3"/>
            <p:cNvSpPr/>
            <p:nvPr/>
          </p:nvSpPr>
          <p:spPr>
            <a:xfrm>
              <a:off x="3635092" y="2165276"/>
              <a:ext cx="17840" cy="11687"/>
            </a:xfrm>
            <a:custGeom>
              <a:rect b="b" l="l" r="r" t="t"/>
              <a:pathLst>
                <a:path extrusionOk="0" h="433" w="661">
                  <a:moveTo>
                    <a:pt x="216" y="1"/>
                  </a:moveTo>
                  <a:cubicBezTo>
                    <a:pt x="97" y="1"/>
                    <a:pt x="0" y="96"/>
                    <a:pt x="0" y="217"/>
                  </a:cubicBezTo>
                  <a:cubicBezTo>
                    <a:pt x="0" y="335"/>
                    <a:pt x="97" y="432"/>
                    <a:pt x="216" y="432"/>
                  </a:cubicBezTo>
                  <a:lnTo>
                    <a:pt x="446" y="432"/>
                  </a:lnTo>
                  <a:cubicBezTo>
                    <a:pt x="565" y="432"/>
                    <a:pt x="660" y="335"/>
                    <a:pt x="660" y="217"/>
                  </a:cubicBezTo>
                  <a:cubicBezTo>
                    <a:pt x="660" y="96"/>
                    <a:pt x="565"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3"/>
            <p:cNvSpPr/>
            <p:nvPr/>
          </p:nvSpPr>
          <p:spPr>
            <a:xfrm>
              <a:off x="3566807" y="2165276"/>
              <a:ext cx="17840" cy="11687"/>
            </a:xfrm>
            <a:custGeom>
              <a:rect b="b" l="l" r="r" t="t"/>
              <a:pathLst>
                <a:path extrusionOk="0" h="433" w="661">
                  <a:moveTo>
                    <a:pt x="215" y="1"/>
                  </a:moveTo>
                  <a:cubicBezTo>
                    <a:pt x="96" y="1"/>
                    <a:pt x="0" y="96"/>
                    <a:pt x="0" y="217"/>
                  </a:cubicBezTo>
                  <a:cubicBezTo>
                    <a:pt x="0" y="335"/>
                    <a:pt x="96" y="432"/>
                    <a:pt x="215" y="432"/>
                  </a:cubicBezTo>
                  <a:lnTo>
                    <a:pt x="445" y="432"/>
                  </a:lnTo>
                  <a:cubicBezTo>
                    <a:pt x="565" y="432"/>
                    <a:pt x="660" y="335"/>
                    <a:pt x="660" y="217"/>
                  </a:cubicBezTo>
                  <a:cubicBezTo>
                    <a:pt x="660" y="96"/>
                    <a:pt x="565" y="1"/>
                    <a:pt x="4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3"/>
            <p:cNvSpPr/>
            <p:nvPr/>
          </p:nvSpPr>
          <p:spPr>
            <a:xfrm>
              <a:off x="3523326" y="2246003"/>
              <a:ext cx="73764" cy="73764"/>
            </a:xfrm>
            <a:custGeom>
              <a:rect b="b" l="l" r="r" t="t"/>
              <a:pathLst>
                <a:path extrusionOk="0" h="2733" w="2733">
                  <a:moveTo>
                    <a:pt x="1367" y="433"/>
                  </a:moveTo>
                  <a:cubicBezTo>
                    <a:pt x="1882" y="433"/>
                    <a:pt x="2300" y="853"/>
                    <a:pt x="2300" y="1366"/>
                  </a:cubicBezTo>
                  <a:cubicBezTo>
                    <a:pt x="2300" y="1880"/>
                    <a:pt x="1882" y="2300"/>
                    <a:pt x="1367" y="2300"/>
                  </a:cubicBezTo>
                  <a:cubicBezTo>
                    <a:pt x="852" y="2300"/>
                    <a:pt x="433" y="1880"/>
                    <a:pt x="433" y="1366"/>
                  </a:cubicBezTo>
                  <a:cubicBezTo>
                    <a:pt x="433" y="851"/>
                    <a:pt x="853" y="433"/>
                    <a:pt x="1367" y="433"/>
                  </a:cubicBezTo>
                  <a:close/>
                  <a:moveTo>
                    <a:pt x="1367" y="0"/>
                  </a:moveTo>
                  <a:cubicBezTo>
                    <a:pt x="614" y="0"/>
                    <a:pt x="1" y="614"/>
                    <a:pt x="1" y="1366"/>
                  </a:cubicBezTo>
                  <a:cubicBezTo>
                    <a:pt x="1" y="2119"/>
                    <a:pt x="614" y="2733"/>
                    <a:pt x="1367" y="2733"/>
                  </a:cubicBezTo>
                  <a:cubicBezTo>
                    <a:pt x="2119" y="2733"/>
                    <a:pt x="2733" y="2119"/>
                    <a:pt x="2733" y="1366"/>
                  </a:cubicBezTo>
                  <a:cubicBezTo>
                    <a:pt x="2733" y="612"/>
                    <a:pt x="2119"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3"/>
            <p:cNvSpPr/>
            <p:nvPr/>
          </p:nvSpPr>
          <p:spPr>
            <a:xfrm>
              <a:off x="3604026" y="2246003"/>
              <a:ext cx="73791" cy="73764"/>
            </a:xfrm>
            <a:custGeom>
              <a:rect b="b" l="l" r="r" t="t"/>
              <a:pathLst>
                <a:path extrusionOk="0" h="2733" w="2734">
                  <a:moveTo>
                    <a:pt x="1367" y="433"/>
                  </a:moveTo>
                  <a:cubicBezTo>
                    <a:pt x="1881" y="433"/>
                    <a:pt x="2300" y="853"/>
                    <a:pt x="2300" y="1366"/>
                  </a:cubicBezTo>
                  <a:cubicBezTo>
                    <a:pt x="2300" y="1880"/>
                    <a:pt x="1881" y="2300"/>
                    <a:pt x="1367" y="2300"/>
                  </a:cubicBezTo>
                  <a:cubicBezTo>
                    <a:pt x="852" y="2300"/>
                    <a:pt x="433" y="1880"/>
                    <a:pt x="433" y="1366"/>
                  </a:cubicBezTo>
                  <a:cubicBezTo>
                    <a:pt x="433" y="851"/>
                    <a:pt x="853" y="433"/>
                    <a:pt x="1367" y="433"/>
                  </a:cubicBezTo>
                  <a:close/>
                  <a:moveTo>
                    <a:pt x="1367" y="0"/>
                  </a:moveTo>
                  <a:cubicBezTo>
                    <a:pt x="614" y="0"/>
                    <a:pt x="1" y="614"/>
                    <a:pt x="1" y="1366"/>
                  </a:cubicBezTo>
                  <a:cubicBezTo>
                    <a:pt x="1" y="2119"/>
                    <a:pt x="614" y="2733"/>
                    <a:pt x="1367" y="2733"/>
                  </a:cubicBezTo>
                  <a:cubicBezTo>
                    <a:pt x="2119" y="2733"/>
                    <a:pt x="2733" y="2119"/>
                    <a:pt x="2733" y="1366"/>
                  </a:cubicBezTo>
                  <a:cubicBezTo>
                    <a:pt x="2732" y="612"/>
                    <a:pt x="2119"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43"/>
          <p:cNvGrpSpPr/>
          <p:nvPr/>
        </p:nvGrpSpPr>
        <p:grpSpPr>
          <a:xfrm>
            <a:off x="3022203" y="2078369"/>
            <a:ext cx="272356" cy="371679"/>
            <a:chOff x="3022203" y="2078369"/>
            <a:chExt cx="272356" cy="371679"/>
          </a:xfrm>
        </p:grpSpPr>
        <p:sp>
          <p:nvSpPr>
            <p:cNvPr id="5405" name="Google Shape;5405;p43"/>
            <p:cNvSpPr/>
            <p:nvPr/>
          </p:nvSpPr>
          <p:spPr>
            <a:xfrm>
              <a:off x="3022203" y="2078369"/>
              <a:ext cx="272356" cy="371679"/>
            </a:xfrm>
            <a:custGeom>
              <a:rect b="b" l="l" r="r" t="t"/>
              <a:pathLst>
                <a:path extrusionOk="0" h="13771" w="10091">
                  <a:moveTo>
                    <a:pt x="7791" y="737"/>
                  </a:moveTo>
                  <a:lnTo>
                    <a:pt x="9354" y="2300"/>
                  </a:lnTo>
                  <a:lnTo>
                    <a:pt x="8036" y="2300"/>
                  </a:lnTo>
                  <a:cubicBezTo>
                    <a:pt x="7901" y="2300"/>
                    <a:pt x="7791" y="2190"/>
                    <a:pt x="7791" y="2056"/>
                  </a:cubicBezTo>
                  <a:lnTo>
                    <a:pt x="7791" y="737"/>
                  </a:lnTo>
                  <a:close/>
                  <a:moveTo>
                    <a:pt x="7360" y="433"/>
                  </a:moveTo>
                  <a:lnTo>
                    <a:pt x="7360" y="2057"/>
                  </a:lnTo>
                  <a:cubicBezTo>
                    <a:pt x="7360" y="2431"/>
                    <a:pt x="7664" y="2732"/>
                    <a:pt x="8036" y="2732"/>
                  </a:cubicBezTo>
                  <a:lnTo>
                    <a:pt x="9659" y="2732"/>
                  </a:lnTo>
                  <a:lnTo>
                    <a:pt x="9659" y="13097"/>
                  </a:lnTo>
                  <a:cubicBezTo>
                    <a:pt x="9659" y="13230"/>
                    <a:pt x="9549" y="13342"/>
                    <a:pt x="9415" y="13342"/>
                  </a:cubicBezTo>
                  <a:lnTo>
                    <a:pt x="675" y="13342"/>
                  </a:lnTo>
                  <a:cubicBezTo>
                    <a:pt x="541" y="13342"/>
                    <a:pt x="431" y="13230"/>
                    <a:pt x="431" y="13097"/>
                  </a:cubicBezTo>
                  <a:lnTo>
                    <a:pt x="431" y="678"/>
                  </a:lnTo>
                  <a:cubicBezTo>
                    <a:pt x="431" y="543"/>
                    <a:pt x="541" y="433"/>
                    <a:pt x="675" y="433"/>
                  </a:cubicBezTo>
                  <a:close/>
                  <a:moveTo>
                    <a:pt x="676" y="1"/>
                  </a:moveTo>
                  <a:cubicBezTo>
                    <a:pt x="303" y="1"/>
                    <a:pt x="0" y="305"/>
                    <a:pt x="0" y="675"/>
                  </a:cubicBezTo>
                  <a:lnTo>
                    <a:pt x="0" y="13096"/>
                  </a:lnTo>
                  <a:cubicBezTo>
                    <a:pt x="0" y="13468"/>
                    <a:pt x="304" y="13770"/>
                    <a:pt x="676" y="13770"/>
                  </a:cubicBezTo>
                  <a:lnTo>
                    <a:pt x="9415" y="13770"/>
                  </a:lnTo>
                  <a:cubicBezTo>
                    <a:pt x="9788" y="13770"/>
                    <a:pt x="10091" y="13466"/>
                    <a:pt x="10091" y="13096"/>
                  </a:cubicBezTo>
                  <a:lnTo>
                    <a:pt x="10091" y="2516"/>
                  </a:lnTo>
                  <a:cubicBezTo>
                    <a:pt x="10091" y="2460"/>
                    <a:pt x="10069" y="2405"/>
                    <a:pt x="10027" y="2364"/>
                  </a:cubicBezTo>
                  <a:lnTo>
                    <a:pt x="7727" y="64"/>
                  </a:lnTo>
                  <a:cubicBezTo>
                    <a:pt x="7688" y="24"/>
                    <a:pt x="7632"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3"/>
            <p:cNvSpPr/>
            <p:nvPr/>
          </p:nvSpPr>
          <p:spPr>
            <a:xfrm>
              <a:off x="3139501" y="2152915"/>
              <a:ext cx="75032" cy="79890"/>
            </a:xfrm>
            <a:custGeom>
              <a:rect b="b" l="l" r="r" t="t"/>
              <a:pathLst>
                <a:path extrusionOk="0" h="2960" w="2780">
                  <a:moveTo>
                    <a:pt x="1585" y="430"/>
                  </a:moveTo>
                  <a:cubicBezTo>
                    <a:pt x="1643" y="430"/>
                    <a:pt x="1695" y="471"/>
                    <a:pt x="1710" y="526"/>
                  </a:cubicBezTo>
                  <a:lnTo>
                    <a:pt x="2069" y="1840"/>
                  </a:lnTo>
                  <a:lnTo>
                    <a:pt x="710" y="1840"/>
                  </a:lnTo>
                  <a:lnTo>
                    <a:pt x="1067" y="526"/>
                  </a:lnTo>
                  <a:cubicBezTo>
                    <a:pt x="1081" y="471"/>
                    <a:pt x="1135" y="430"/>
                    <a:pt x="1193" y="430"/>
                  </a:cubicBezTo>
                  <a:close/>
                  <a:moveTo>
                    <a:pt x="1193" y="0"/>
                  </a:moveTo>
                  <a:cubicBezTo>
                    <a:pt x="941" y="0"/>
                    <a:pt x="718" y="169"/>
                    <a:pt x="652" y="413"/>
                  </a:cubicBezTo>
                  <a:lnTo>
                    <a:pt x="31" y="2688"/>
                  </a:lnTo>
                  <a:cubicBezTo>
                    <a:pt x="0" y="2802"/>
                    <a:pt x="67" y="2921"/>
                    <a:pt x="183" y="2953"/>
                  </a:cubicBezTo>
                  <a:cubicBezTo>
                    <a:pt x="201" y="2958"/>
                    <a:pt x="220" y="2960"/>
                    <a:pt x="239" y="2960"/>
                  </a:cubicBezTo>
                  <a:cubicBezTo>
                    <a:pt x="333" y="2960"/>
                    <a:pt x="421" y="2898"/>
                    <a:pt x="448" y="2801"/>
                  </a:cubicBezTo>
                  <a:lnTo>
                    <a:pt x="592" y="2268"/>
                  </a:lnTo>
                  <a:lnTo>
                    <a:pt x="2186" y="2268"/>
                  </a:lnTo>
                  <a:lnTo>
                    <a:pt x="2331" y="2801"/>
                  </a:lnTo>
                  <a:cubicBezTo>
                    <a:pt x="2355" y="2896"/>
                    <a:pt x="2445" y="2960"/>
                    <a:pt x="2539" y="2960"/>
                  </a:cubicBezTo>
                  <a:cubicBezTo>
                    <a:pt x="2556" y="2960"/>
                    <a:pt x="2577" y="2957"/>
                    <a:pt x="2594" y="2953"/>
                  </a:cubicBezTo>
                  <a:cubicBezTo>
                    <a:pt x="2710" y="2921"/>
                    <a:pt x="2779" y="2802"/>
                    <a:pt x="2746" y="2688"/>
                  </a:cubicBezTo>
                  <a:lnTo>
                    <a:pt x="2126" y="413"/>
                  </a:lnTo>
                  <a:cubicBezTo>
                    <a:pt x="2058" y="169"/>
                    <a:pt x="1837" y="0"/>
                    <a:pt x="1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3"/>
            <p:cNvSpPr/>
            <p:nvPr/>
          </p:nvSpPr>
          <p:spPr>
            <a:xfrm>
              <a:off x="3220822" y="2177719"/>
              <a:ext cx="36463" cy="36437"/>
            </a:xfrm>
            <a:custGeom>
              <a:rect b="b" l="l" r="r" t="t"/>
              <a:pathLst>
                <a:path extrusionOk="0" h="1350" w="1351">
                  <a:moveTo>
                    <a:pt x="677" y="0"/>
                  </a:moveTo>
                  <a:cubicBezTo>
                    <a:pt x="556" y="0"/>
                    <a:pt x="461" y="96"/>
                    <a:pt x="461" y="214"/>
                  </a:cubicBezTo>
                  <a:lnTo>
                    <a:pt x="461" y="459"/>
                  </a:lnTo>
                  <a:lnTo>
                    <a:pt x="216" y="459"/>
                  </a:lnTo>
                  <a:cubicBezTo>
                    <a:pt x="98" y="459"/>
                    <a:pt x="1" y="554"/>
                    <a:pt x="1" y="675"/>
                  </a:cubicBezTo>
                  <a:cubicBezTo>
                    <a:pt x="1" y="793"/>
                    <a:pt x="98" y="890"/>
                    <a:pt x="216" y="890"/>
                  </a:cubicBezTo>
                  <a:lnTo>
                    <a:pt x="461" y="890"/>
                  </a:lnTo>
                  <a:lnTo>
                    <a:pt x="461" y="1133"/>
                  </a:lnTo>
                  <a:cubicBezTo>
                    <a:pt x="461" y="1254"/>
                    <a:pt x="556" y="1349"/>
                    <a:pt x="677" y="1349"/>
                  </a:cubicBezTo>
                  <a:cubicBezTo>
                    <a:pt x="795" y="1349"/>
                    <a:pt x="891" y="1254"/>
                    <a:pt x="891" y="1133"/>
                  </a:cubicBezTo>
                  <a:lnTo>
                    <a:pt x="891" y="890"/>
                  </a:lnTo>
                  <a:lnTo>
                    <a:pt x="1135" y="890"/>
                  </a:lnTo>
                  <a:cubicBezTo>
                    <a:pt x="1255" y="890"/>
                    <a:pt x="1351" y="793"/>
                    <a:pt x="1351" y="675"/>
                  </a:cubicBezTo>
                  <a:cubicBezTo>
                    <a:pt x="1351" y="554"/>
                    <a:pt x="1255" y="459"/>
                    <a:pt x="1135" y="459"/>
                  </a:cubicBezTo>
                  <a:lnTo>
                    <a:pt x="891" y="459"/>
                  </a:lnTo>
                  <a:lnTo>
                    <a:pt x="891" y="214"/>
                  </a:lnTo>
                  <a:cubicBezTo>
                    <a:pt x="891" y="96"/>
                    <a:pt x="795" y="0"/>
                    <a:pt x="6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3"/>
            <p:cNvSpPr/>
            <p:nvPr/>
          </p:nvSpPr>
          <p:spPr>
            <a:xfrm>
              <a:off x="3152537" y="2277015"/>
              <a:ext cx="98540" cy="11660"/>
            </a:xfrm>
            <a:custGeom>
              <a:rect b="b" l="l" r="r" t="t"/>
              <a:pathLst>
                <a:path extrusionOk="0" h="432" w="3651">
                  <a:moveTo>
                    <a:pt x="215" y="0"/>
                  </a:moveTo>
                  <a:cubicBezTo>
                    <a:pt x="96" y="0"/>
                    <a:pt x="1" y="96"/>
                    <a:pt x="1" y="216"/>
                  </a:cubicBezTo>
                  <a:cubicBezTo>
                    <a:pt x="1" y="335"/>
                    <a:pt x="96" y="432"/>
                    <a:pt x="215" y="432"/>
                  </a:cubicBezTo>
                  <a:lnTo>
                    <a:pt x="3435" y="432"/>
                  </a:lnTo>
                  <a:cubicBezTo>
                    <a:pt x="3555" y="432"/>
                    <a:pt x="3651" y="335"/>
                    <a:pt x="3651" y="216"/>
                  </a:cubicBezTo>
                  <a:cubicBezTo>
                    <a:pt x="3651" y="96"/>
                    <a:pt x="3555"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3"/>
            <p:cNvSpPr/>
            <p:nvPr/>
          </p:nvSpPr>
          <p:spPr>
            <a:xfrm>
              <a:off x="3152537" y="2301846"/>
              <a:ext cx="61294" cy="11660"/>
            </a:xfrm>
            <a:custGeom>
              <a:rect b="b" l="l" r="r" t="t"/>
              <a:pathLst>
                <a:path extrusionOk="0" h="432" w="2271">
                  <a:moveTo>
                    <a:pt x="215" y="1"/>
                  </a:moveTo>
                  <a:cubicBezTo>
                    <a:pt x="96" y="1"/>
                    <a:pt x="1" y="98"/>
                    <a:pt x="1" y="216"/>
                  </a:cubicBezTo>
                  <a:cubicBezTo>
                    <a:pt x="1" y="336"/>
                    <a:pt x="96" y="432"/>
                    <a:pt x="215" y="432"/>
                  </a:cubicBezTo>
                  <a:lnTo>
                    <a:pt x="2056" y="432"/>
                  </a:lnTo>
                  <a:cubicBezTo>
                    <a:pt x="2175" y="432"/>
                    <a:pt x="2270" y="336"/>
                    <a:pt x="2270" y="216"/>
                  </a:cubicBezTo>
                  <a:cubicBezTo>
                    <a:pt x="2270" y="98"/>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43"/>
            <p:cNvSpPr/>
            <p:nvPr/>
          </p:nvSpPr>
          <p:spPr>
            <a:xfrm>
              <a:off x="3064901" y="2264627"/>
              <a:ext cx="68959" cy="55141"/>
            </a:xfrm>
            <a:custGeom>
              <a:rect b="b" l="l" r="r" t="t"/>
              <a:pathLst>
                <a:path extrusionOk="0" h="2043" w="2555">
                  <a:moveTo>
                    <a:pt x="2313" y="0"/>
                  </a:moveTo>
                  <a:cubicBezTo>
                    <a:pt x="2253" y="0"/>
                    <a:pt x="2192" y="26"/>
                    <a:pt x="2149" y="76"/>
                  </a:cubicBezTo>
                  <a:lnTo>
                    <a:pt x="944" y="1481"/>
                  </a:lnTo>
                  <a:lnTo>
                    <a:pt x="415" y="776"/>
                  </a:lnTo>
                  <a:cubicBezTo>
                    <a:pt x="374" y="719"/>
                    <a:pt x="310" y="689"/>
                    <a:pt x="245" y="689"/>
                  </a:cubicBezTo>
                  <a:cubicBezTo>
                    <a:pt x="199" y="689"/>
                    <a:pt x="154" y="704"/>
                    <a:pt x="114" y="733"/>
                  </a:cubicBezTo>
                  <a:cubicBezTo>
                    <a:pt x="17" y="804"/>
                    <a:pt x="0" y="938"/>
                    <a:pt x="71" y="1034"/>
                  </a:cubicBezTo>
                  <a:lnTo>
                    <a:pt x="760" y="1956"/>
                  </a:lnTo>
                  <a:cubicBezTo>
                    <a:pt x="799" y="2008"/>
                    <a:pt x="860" y="2038"/>
                    <a:pt x="925" y="2043"/>
                  </a:cubicBezTo>
                  <a:lnTo>
                    <a:pt x="932" y="2043"/>
                  </a:lnTo>
                  <a:cubicBezTo>
                    <a:pt x="994" y="2043"/>
                    <a:pt x="1055" y="2015"/>
                    <a:pt x="1094" y="1966"/>
                  </a:cubicBezTo>
                  <a:lnTo>
                    <a:pt x="2475" y="356"/>
                  </a:lnTo>
                  <a:cubicBezTo>
                    <a:pt x="2555" y="265"/>
                    <a:pt x="2543" y="131"/>
                    <a:pt x="2453" y="53"/>
                  </a:cubicBezTo>
                  <a:cubicBezTo>
                    <a:pt x="2412" y="17"/>
                    <a:pt x="2363" y="0"/>
                    <a:pt x="2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3"/>
            <p:cNvSpPr/>
            <p:nvPr/>
          </p:nvSpPr>
          <p:spPr>
            <a:xfrm>
              <a:off x="3152537" y="2351534"/>
              <a:ext cx="98540" cy="11633"/>
            </a:xfrm>
            <a:custGeom>
              <a:rect b="b" l="l" r="r" t="t"/>
              <a:pathLst>
                <a:path extrusionOk="0" h="431" w="3651">
                  <a:moveTo>
                    <a:pt x="215" y="1"/>
                  </a:moveTo>
                  <a:cubicBezTo>
                    <a:pt x="96" y="1"/>
                    <a:pt x="1" y="96"/>
                    <a:pt x="1" y="215"/>
                  </a:cubicBezTo>
                  <a:cubicBezTo>
                    <a:pt x="1" y="335"/>
                    <a:pt x="96" y="430"/>
                    <a:pt x="215" y="430"/>
                  </a:cubicBezTo>
                  <a:lnTo>
                    <a:pt x="3435" y="430"/>
                  </a:lnTo>
                  <a:cubicBezTo>
                    <a:pt x="3555" y="430"/>
                    <a:pt x="3651" y="335"/>
                    <a:pt x="3651" y="215"/>
                  </a:cubicBezTo>
                  <a:cubicBezTo>
                    <a:pt x="3651" y="96"/>
                    <a:pt x="3555" y="1"/>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3"/>
            <p:cNvSpPr/>
            <p:nvPr/>
          </p:nvSpPr>
          <p:spPr>
            <a:xfrm>
              <a:off x="3152537" y="2376338"/>
              <a:ext cx="61294" cy="11633"/>
            </a:xfrm>
            <a:custGeom>
              <a:rect b="b" l="l" r="r" t="t"/>
              <a:pathLst>
                <a:path extrusionOk="0" h="431" w="2271">
                  <a:moveTo>
                    <a:pt x="215" y="1"/>
                  </a:moveTo>
                  <a:cubicBezTo>
                    <a:pt x="96" y="1"/>
                    <a:pt x="1" y="96"/>
                    <a:pt x="1" y="215"/>
                  </a:cubicBezTo>
                  <a:cubicBezTo>
                    <a:pt x="1" y="335"/>
                    <a:pt x="96" y="431"/>
                    <a:pt x="215" y="431"/>
                  </a:cubicBezTo>
                  <a:lnTo>
                    <a:pt x="2056" y="431"/>
                  </a:lnTo>
                  <a:cubicBezTo>
                    <a:pt x="2175" y="431"/>
                    <a:pt x="2270" y="335"/>
                    <a:pt x="2270" y="215"/>
                  </a:cubicBezTo>
                  <a:cubicBezTo>
                    <a:pt x="2270" y="96"/>
                    <a:pt x="2175"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3"/>
            <p:cNvSpPr/>
            <p:nvPr/>
          </p:nvSpPr>
          <p:spPr>
            <a:xfrm>
              <a:off x="3064901" y="2339092"/>
              <a:ext cx="68959" cy="55141"/>
            </a:xfrm>
            <a:custGeom>
              <a:rect b="b" l="l" r="r" t="t"/>
              <a:pathLst>
                <a:path extrusionOk="0" h="2043" w="2555">
                  <a:moveTo>
                    <a:pt x="2313" y="0"/>
                  </a:moveTo>
                  <a:cubicBezTo>
                    <a:pt x="2253" y="0"/>
                    <a:pt x="2192" y="26"/>
                    <a:pt x="2149" y="75"/>
                  </a:cubicBezTo>
                  <a:lnTo>
                    <a:pt x="944" y="1482"/>
                  </a:lnTo>
                  <a:lnTo>
                    <a:pt x="415" y="776"/>
                  </a:lnTo>
                  <a:cubicBezTo>
                    <a:pt x="374" y="719"/>
                    <a:pt x="310" y="689"/>
                    <a:pt x="244" y="689"/>
                  </a:cubicBezTo>
                  <a:cubicBezTo>
                    <a:pt x="199" y="689"/>
                    <a:pt x="153" y="703"/>
                    <a:pt x="114" y="732"/>
                  </a:cubicBezTo>
                  <a:cubicBezTo>
                    <a:pt x="17" y="803"/>
                    <a:pt x="0" y="939"/>
                    <a:pt x="71" y="1035"/>
                  </a:cubicBezTo>
                  <a:lnTo>
                    <a:pt x="760" y="1955"/>
                  </a:lnTo>
                  <a:cubicBezTo>
                    <a:pt x="799" y="2007"/>
                    <a:pt x="860" y="2038"/>
                    <a:pt x="925" y="2042"/>
                  </a:cubicBezTo>
                  <a:lnTo>
                    <a:pt x="932" y="2042"/>
                  </a:lnTo>
                  <a:cubicBezTo>
                    <a:pt x="994" y="2042"/>
                    <a:pt x="1055" y="2015"/>
                    <a:pt x="1094" y="1967"/>
                  </a:cubicBezTo>
                  <a:lnTo>
                    <a:pt x="2475" y="356"/>
                  </a:lnTo>
                  <a:cubicBezTo>
                    <a:pt x="2555" y="266"/>
                    <a:pt x="2543" y="130"/>
                    <a:pt x="2453" y="52"/>
                  </a:cubicBezTo>
                  <a:cubicBezTo>
                    <a:pt x="2412" y="17"/>
                    <a:pt x="2363" y="0"/>
                    <a:pt x="2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3"/>
            <p:cNvSpPr/>
            <p:nvPr/>
          </p:nvSpPr>
          <p:spPr>
            <a:xfrm>
              <a:off x="3065657" y="2140446"/>
              <a:ext cx="73710" cy="11633"/>
            </a:xfrm>
            <a:custGeom>
              <a:rect b="b" l="l" r="r" t="t"/>
              <a:pathLst>
                <a:path extrusionOk="0" h="431" w="2731">
                  <a:moveTo>
                    <a:pt x="217" y="0"/>
                  </a:moveTo>
                  <a:cubicBezTo>
                    <a:pt x="96" y="0"/>
                    <a:pt x="1" y="96"/>
                    <a:pt x="1" y="216"/>
                  </a:cubicBezTo>
                  <a:cubicBezTo>
                    <a:pt x="1" y="335"/>
                    <a:pt x="96" y="430"/>
                    <a:pt x="217" y="430"/>
                  </a:cubicBezTo>
                  <a:lnTo>
                    <a:pt x="2515" y="430"/>
                  </a:lnTo>
                  <a:cubicBezTo>
                    <a:pt x="2635" y="430"/>
                    <a:pt x="2731" y="335"/>
                    <a:pt x="2731" y="216"/>
                  </a:cubicBezTo>
                  <a:cubicBezTo>
                    <a:pt x="2731" y="96"/>
                    <a:pt x="2635"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3"/>
            <p:cNvSpPr/>
            <p:nvPr/>
          </p:nvSpPr>
          <p:spPr>
            <a:xfrm>
              <a:off x="3065657" y="2165276"/>
              <a:ext cx="48906" cy="11687"/>
            </a:xfrm>
            <a:custGeom>
              <a:rect b="b" l="l" r="r" t="t"/>
              <a:pathLst>
                <a:path extrusionOk="0" h="433" w="1812">
                  <a:moveTo>
                    <a:pt x="217" y="1"/>
                  </a:moveTo>
                  <a:cubicBezTo>
                    <a:pt x="96" y="1"/>
                    <a:pt x="1" y="96"/>
                    <a:pt x="1" y="217"/>
                  </a:cubicBezTo>
                  <a:cubicBezTo>
                    <a:pt x="1" y="335"/>
                    <a:pt x="96" y="432"/>
                    <a:pt x="217" y="432"/>
                  </a:cubicBezTo>
                  <a:lnTo>
                    <a:pt x="1596" y="432"/>
                  </a:lnTo>
                  <a:cubicBezTo>
                    <a:pt x="1716" y="432"/>
                    <a:pt x="1812" y="335"/>
                    <a:pt x="1812" y="217"/>
                  </a:cubicBezTo>
                  <a:cubicBezTo>
                    <a:pt x="1810" y="96"/>
                    <a:pt x="1715" y="1"/>
                    <a:pt x="1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43"/>
          <p:cNvGrpSpPr/>
          <p:nvPr/>
        </p:nvGrpSpPr>
        <p:grpSpPr>
          <a:xfrm>
            <a:off x="2558703" y="2078369"/>
            <a:ext cx="358913" cy="371706"/>
            <a:chOff x="2558703" y="2078369"/>
            <a:chExt cx="358913" cy="371706"/>
          </a:xfrm>
        </p:grpSpPr>
        <p:sp>
          <p:nvSpPr>
            <p:cNvPr id="5417" name="Google Shape;5417;p43"/>
            <p:cNvSpPr/>
            <p:nvPr/>
          </p:nvSpPr>
          <p:spPr>
            <a:xfrm>
              <a:off x="2558703" y="2078369"/>
              <a:ext cx="358913" cy="371706"/>
            </a:xfrm>
            <a:custGeom>
              <a:rect b="b" l="l" r="r" t="t"/>
              <a:pathLst>
                <a:path extrusionOk="0" h="13772" w="13298">
                  <a:moveTo>
                    <a:pt x="3333" y="1399"/>
                  </a:moveTo>
                  <a:lnTo>
                    <a:pt x="3333" y="3852"/>
                  </a:lnTo>
                  <a:lnTo>
                    <a:pt x="2965" y="3609"/>
                  </a:lnTo>
                  <a:cubicBezTo>
                    <a:pt x="2927" y="3583"/>
                    <a:pt x="2884" y="3571"/>
                    <a:pt x="2841" y="3571"/>
                  </a:cubicBezTo>
                  <a:cubicBezTo>
                    <a:pt x="2798" y="3571"/>
                    <a:pt x="2755" y="3583"/>
                    <a:pt x="2718" y="3609"/>
                  </a:cubicBezTo>
                  <a:lnTo>
                    <a:pt x="2350" y="3852"/>
                  </a:lnTo>
                  <a:lnTo>
                    <a:pt x="2350" y="1399"/>
                  </a:lnTo>
                  <a:close/>
                  <a:moveTo>
                    <a:pt x="11895" y="1399"/>
                  </a:moveTo>
                  <a:lnTo>
                    <a:pt x="11895" y="8567"/>
                  </a:lnTo>
                  <a:lnTo>
                    <a:pt x="8044" y="8567"/>
                  </a:lnTo>
                  <a:cubicBezTo>
                    <a:pt x="7915" y="8438"/>
                    <a:pt x="7748" y="8352"/>
                    <a:pt x="7562" y="8333"/>
                  </a:cubicBezTo>
                  <a:cubicBezTo>
                    <a:pt x="7536" y="8330"/>
                    <a:pt x="7510" y="8329"/>
                    <a:pt x="7485" y="8329"/>
                  </a:cubicBezTo>
                  <a:cubicBezTo>
                    <a:pt x="7303" y="8329"/>
                    <a:pt x="7127" y="8387"/>
                    <a:pt x="6983" y="8496"/>
                  </a:cubicBezTo>
                  <a:cubicBezTo>
                    <a:pt x="6852" y="8278"/>
                    <a:pt x="6630" y="8121"/>
                    <a:pt x="6372" y="8097"/>
                  </a:cubicBezTo>
                  <a:cubicBezTo>
                    <a:pt x="6344" y="8094"/>
                    <a:pt x="6315" y="8092"/>
                    <a:pt x="6287" y="8092"/>
                  </a:cubicBezTo>
                  <a:cubicBezTo>
                    <a:pt x="6157" y="8092"/>
                    <a:pt x="6030" y="8124"/>
                    <a:pt x="5916" y="8181"/>
                  </a:cubicBezTo>
                  <a:lnTo>
                    <a:pt x="5916" y="5612"/>
                  </a:lnTo>
                  <a:cubicBezTo>
                    <a:pt x="5916" y="5178"/>
                    <a:pt x="5593" y="4806"/>
                    <a:pt x="5181" y="4764"/>
                  </a:cubicBezTo>
                  <a:cubicBezTo>
                    <a:pt x="5153" y="4761"/>
                    <a:pt x="5126" y="4760"/>
                    <a:pt x="5098" y="4760"/>
                  </a:cubicBezTo>
                  <a:cubicBezTo>
                    <a:pt x="4895" y="4760"/>
                    <a:pt x="4699" y="4834"/>
                    <a:pt x="4550" y="4971"/>
                  </a:cubicBezTo>
                  <a:cubicBezTo>
                    <a:pt x="4382" y="5126"/>
                    <a:pt x="4284" y="5347"/>
                    <a:pt x="4284" y="5579"/>
                  </a:cubicBezTo>
                  <a:lnTo>
                    <a:pt x="4284" y="8567"/>
                  </a:lnTo>
                  <a:lnTo>
                    <a:pt x="1398" y="8567"/>
                  </a:lnTo>
                  <a:lnTo>
                    <a:pt x="1398" y="1399"/>
                  </a:lnTo>
                  <a:lnTo>
                    <a:pt x="1903" y="1399"/>
                  </a:lnTo>
                  <a:lnTo>
                    <a:pt x="1903" y="4270"/>
                  </a:lnTo>
                  <a:cubicBezTo>
                    <a:pt x="1903" y="4351"/>
                    <a:pt x="1948" y="4428"/>
                    <a:pt x="2020" y="4467"/>
                  </a:cubicBezTo>
                  <a:cubicBezTo>
                    <a:pt x="2053" y="4484"/>
                    <a:pt x="2090" y="4493"/>
                    <a:pt x="2127" y="4493"/>
                  </a:cubicBezTo>
                  <a:cubicBezTo>
                    <a:pt x="2170" y="4493"/>
                    <a:pt x="2213" y="4481"/>
                    <a:pt x="2250" y="4457"/>
                  </a:cubicBezTo>
                  <a:lnTo>
                    <a:pt x="2841" y="4065"/>
                  </a:lnTo>
                  <a:lnTo>
                    <a:pt x="3430" y="4457"/>
                  </a:lnTo>
                  <a:cubicBezTo>
                    <a:pt x="3467" y="4482"/>
                    <a:pt x="3509" y="4495"/>
                    <a:pt x="3553" y="4495"/>
                  </a:cubicBezTo>
                  <a:cubicBezTo>
                    <a:pt x="3589" y="4495"/>
                    <a:pt x="3625" y="4486"/>
                    <a:pt x="3658" y="4467"/>
                  </a:cubicBezTo>
                  <a:cubicBezTo>
                    <a:pt x="3731" y="4429"/>
                    <a:pt x="3775" y="4353"/>
                    <a:pt x="3775" y="4270"/>
                  </a:cubicBezTo>
                  <a:lnTo>
                    <a:pt x="3775" y="1399"/>
                  </a:lnTo>
                  <a:close/>
                  <a:moveTo>
                    <a:pt x="12597" y="444"/>
                  </a:moveTo>
                  <a:cubicBezTo>
                    <a:pt x="12736" y="444"/>
                    <a:pt x="12850" y="558"/>
                    <a:pt x="12850" y="697"/>
                  </a:cubicBezTo>
                  <a:lnTo>
                    <a:pt x="12850" y="9265"/>
                  </a:lnTo>
                  <a:cubicBezTo>
                    <a:pt x="12850" y="9405"/>
                    <a:pt x="12736" y="9518"/>
                    <a:pt x="12597" y="9518"/>
                  </a:cubicBezTo>
                  <a:lnTo>
                    <a:pt x="9488" y="9518"/>
                  </a:lnTo>
                  <a:lnTo>
                    <a:pt x="9488" y="9420"/>
                  </a:lnTo>
                  <a:cubicBezTo>
                    <a:pt x="9488" y="9275"/>
                    <a:pt x="9452" y="9135"/>
                    <a:pt x="9390" y="9014"/>
                  </a:cubicBezTo>
                  <a:lnTo>
                    <a:pt x="12121" y="9014"/>
                  </a:lnTo>
                  <a:cubicBezTo>
                    <a:pt x="12244" y="9014"/>
                    <a:pt x="12343" y="8915"/>
                    <a:pt x="12343" y="8792"/>
                  </a:cubicBezTo>
                  <a:lnTo>
                    <a:pt x="12343" y="1176"/>
                  </a:lnTo>
                  <a:cubicBezTo>
                    <a:pt x="12343" y="1054"/>
                    <a:pt x="12244" y="954"/>
                    <a:pt x="12121" y="954"/>
                  </a:cubicBezTo>
                  <a:lnTo>
                    <a:pt x="1176" y="954"/>
                  </a:lnTo>
                  <a:cubicBezTo>
                    <a:pt x="1053" y="954"/>
                    <a:pt x="953" y="1054"/>
                    <a:pt x="953" y="1176"/>
                  </a:cubicBezTo>
                  <a:lnTo>
                    <a:pt x="953" y="8790"/>
                  </a:lnTo>
                  <a:cubicBezTo>
                    <a:pt x="953" y="8913"/>
                    <a:pt x="1053" y="9012"/>
                    <a:pt x="1176" y="9012"/>
                  </a:cubicBezTo>
                  <a:lnTo>
                    <a:pt x="4284" y="9012"/>
                  </a:lnTo>
                  <a:lnTo>
                    <a:pt x="4284" y="9517"/>
                  </a:lnTo>
                  <a:lnTo>
                    <a:pt x="700" y="9517"/>
                  </a:lnTo>
                  <a:cubicBezTo>
                    <a:pt x="561" y="9517"/>
                    <a:pt x="447" y="9402"/>
                    <a:pt x="447" y="9263"/>
                  </a:cubicBezTo>
                  <a:lnTo>
                    <a:pt x="447" y="697"/>
                  </a:lnTo>
                  <a:cubicBezTo>
                    <a:pt x="447" y="558"/>
                    <a:pt x="561" y="444"/>
                    <a:pt x="700" y="444"/>
                  </a:cubicBezTo>
                  <a:close/>
                  <a:moveTo>
                    <a:pt x="5101" y="5208"/>
                  </a:moveTo>
                  <a:cubicBezTo>
                    <a:pt x="5114" y="5208"/>
                    <a:pt x="5127" y="5208"/>
                    <a:pt x="5142" y="5210"/>
                  </a:cubicBezTo>
                  <a:cubicBezTo>
                    <a:pt x="5327" y="5227"/>
                    <a:pt x="5475" y="5405"/>
                    <a:pt x="5475" y="5613"/>
                  </a:cubicBezTo>
                  <a:lnTo>
                    <a:pt x="5475" y="8910"/>
                  </a:lnTo>
                  <a:cubicBezTo>
                    <a:pt x="5475" y="9033"/>
                    <a:pt x="5573" y="9133"/>
                    <a:pt x="5696" y="9133"/>
                  </a:cubicBezTo>
                  <a:cubicBezTo>
                    <a:pt x="5819" y="9133"/>
                    <a:pt x="5919" y="9033"/>
                    <a:pt x="5919" y="8910"/>
                  </a:cubicBezTo>
                  <a:cubicBezTo>
                    <a:pt x="5919" y="8806"/>
                    <a:pt x="5964" y="8705"/>
                    <a:pt x="6042" y="8635"/>
                  </a:cubicBezTo>
                  <a:cubicBezTo>
                    <a:pt x="6112" y="8574"/>
                    <a:pt x="6200" y="8539"/>
                    <a:pt x="6293" y="8539"/>
                  </a:cubicBezTo>
                  <a:cubicBezTo>
                    <a:pt x="6306" y="8539"/>
                    <a:pt x="6318" y="8540"/>
                    <a:pt x="6330" y="8541"/>
                  </a:cubicBezTo>
                  <a:cubicBezTo>
                    <a:pt x="6517" y="8560"/>
                    <a:pt x="6663" y="8737"/>
                    <a:pt x="6663" y="8945"/>
                  </a:cubicBezTo>
                  <a:lnTo>
                    <a:pt x="6663" y="9149"/>
                  </a:lnTo>
                  <a:cubicBezTo>
                    <a:pt x="6663" y="9272"/>
                    <a:pt x="6763" y="9372"/>
                    <a:pt x="6886" y="9372"/>
                  </a:cubicBezTo>
                  <a:cubicBezTo>
                    <a:pt x="7009" y="9372"/>
                    <a:pt x="7107" y="9272"/>
                    <a:pt x="7107" y="9149"/>
                  </a:cubicBezTo>
                  <a:cubicBezTo>
                    <a:pt x="7107" y="9045"/>
                    <a:pt x="7153" y="8944"/>
                    <a:pt x="7230" y="8874"/>
                  </a:cubicBezTo>
                  <a:cubicBezTo>
                    <a:pt x="7301" y="8813"/>
                    <a:pt x="7388" y="8778"/>
                    <a:pt x="7482" y="8778"/>
                  </a:cubicBezTo>
                  <a:cubicBezTo>
                    <a:pt x="7494" y="8778"/>
                    <a:pt x="7506" y="8779"/>
                    <a:pt x="7518" y="8780"/>
                  </a:cubicBezTo>
                  <a:cubicBezTo>
                    <a:pt x="7705" y="8799"/>
                    <a:pt x="7851" y="8975"/>
                    <a:pt x="7851" y="9184"/>
                  </a:cubicBezTo>
                  <a:lnTo>
                    <a:pt x="7851" y="9388"/>
                  </a:lnTo>
                  <a:cubicBezTo>
                    <a:pt x="7851" y="9511"/>
                    <a:pt x="7951" y="9611"/>
                    <a:pt x="8074" y="9611"/>
                  </a:cubicBezTo>
                  <a:cubicBezTo>
                    <a:pt x="8197" y="9611"/>
                    <a:pt x="8297" y="9511"/>
                    <a:pt x="8297" y="9388"/>
                  </a:cubicBezTo>
                  <a:cubicBezTo>
                    <a:pt x="8297" y="9284"/>
                    <a:pt x="8342" y="9182"/>
                    <a:pt x="8420" y="9113"/>
                  </a:cubicBezTo>
                  <a:cubicBezTo>
                    <a:pt x="8488" y="9052"/>
                    <a:pt x="8575" y="9017"/>
                    <a:pt x="8667" y="9017"/>
                  </a:cubicBezTo>
                  <a:cubicBezTo>
                    <a:pt x="8680" y="9017"/>
                    <a:pt x="8695" y="9017"/>
                    <a:pt x="8706" y="9019"/>
                  </a:cubicBezTo>
                  <a:cubicBezTo>
                    <a:pt x="8893" y="9038"/>
                    <a:pt x="9039" y="9214"/>
                    <a:pt x="9039" y="9423"/>
                  </a:cubicBezTo>
                  <a:lnTo>
                    <a:pt x="9042" y="11171"/>
                  </a:lnTo>
                  <a:cubicBezTo>
                    <a:pt x="9042" y="12359"/>
                    <a:pt x="8074" y="13326"/>
                    <a:pt x="6886" y="13326"/>
                  </a:cubicBezTo>
                  <a:cubicBezTo>
                    <a:pt x="5696" y="13326"/>
                    <a:pt x="4729" y="12359"/>
                    <a:pt x="4729" y="11171"/>
                  </a:cubicBezTo>
                  <a:lnTo>
                    <a:pt x="4729" y="5579"/>
                  </a:lnTo>
                  <a:cubicBezTo>
                    <a:pt x="4729" y="5473"/>
                    <a:pt x="4774" y="5372"/>
                    <a:pt x="4852" y="5304"/>
                  </a:cubicBezTo>
                  <a:cubicBezTo>
                    <a:pt x="4920" y="5240"/>
                    <a:pt x="5009" y="5208"/>
                    <a:pt x="5101" y="5208"/>
                  </a:cubicBezTo>
                  <a:close/>
                  <a:moveTo>
                    <a:pt x="700" y="1"/>
                  </a:moveTo>
                  <a:cubicBezTo>
                    <a:pt x="315" y="1"/>
                    <a:pt x="1" y="313"/>
                    <a:pt x="1" y="700"/>
                  </a:cubicBezTo>
                  <a:lnTo>
                    <a:pt x="1" y="9265"/>
                  </a:lnTo>
                  <a:cubicBezTo>
                    <a:pt x="1" y="9651"/>
                    <a:pt x="315" y="9964"/>
                    <a:pt x="700" y="9964"/>
                  </a:cubicBezTo>
                  <a:lnTo>
                    <a:pt x="4284" y="9964"/>
                  </a:lnTo>
                  <a:lnTo>
                    <a:pt x="4284" y="11168"/>
                  </a:lnTo>
                  <a:cubicBezTo>
                    <a:pt x="4284" y="12604"/>
                    <a:pt x="5450" y="13772"/>
                    <a:pt x="6887" y="13772"/>
                  </a:cubicBezTo>
                  <a:cubicBezTo>
                    <a:pt x="8321" y="13772"/>
                    <a:pt x="9489" y="12605"/>
                    <a:pt x="9489" y="11168"/>
                  </a:cubicBezTo>
                  <a:lnTo>
                    <a:pt x="9489" y="9965"/>
                  </a:lnTo>
                  <a:lnTo>
                    <a:pt x="12598" y="9965"/>
                  </a:lnTo>
                  <a:cubicBezTo>
                    <a:pt x="12983" y="9965"/>
                    <a:pt x="13297" y="9653"/>
                    <a:pt x="13297" y="9268"/>
                  </a:cubicBezTo>
                  <a:lnTo>
                    <a:pt x="13297" y="701"/>
                  </a:lnTo>
                  <a:cubicBezTo>
                    <a:pt x="13294" y="313"/>
                    <a:pt x="12982" y="1"/>
                    <a:pt x="12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3"/>
            <p:cNvSpPr/>
            <p:nvPr/>
          </p:nvSpPr>
          <p:spPr>
            <a:xfrm>
              <a:off x="2680698" y="2136181"/>
              <a:ext cx="179052" cy="12038"/>
            </a:xfrm>
            <a:custGeom>
              <a:rect b="b" l="l" r="r" t="t"/>
              <a:pathLst>
                <a:path extrusionOk="0" h="446" w="6634">
                  <a:moveTo>
                    <a:pt x="224" y="1"/>
                  </a:moveTo>
                  <a:cubicBezTo>
                    <a:pt x="101" y="1"/>
                    <a:pt x="1" y="101"/>
                    <a:pt x="1" y="224"/>
                  </a:cubicBezTo>
                  <a:cubicBezTo>
                    <a:pt x="1" y="347"/>
                    <a:pt x="101" y="445"/>
                    <a:pt x="224" y="445"/>
                  </a:cubicBezTo>
                  <a:lnTo>
                    <a:pt x="6411" y="445"/>
                  </a:lnTo>
                  <a:cubicBezTo>
                    <a:pt x="6534" y="445"/>
                    <a:pt x="6632" y="347"/>
                    <a:pt x="6632" y="224"/>
                  </a:cubicBezTo>
                  <a:cubicBezTo>
                    <a:pt x="6634" y="101"/>
                    <a:pt x="6534" y="1"/>
                    <a:pt x="64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3"/>
            <p:cNvSpPr/>
            <p:nvPr/>
          </p:nvSpPr>
          <p:spPr>
            <a:xfrm>
              <a:off x="2789900" y="2213265"/>
              <a:ext cx="69850" cy="12011"/>
            </a:xfrm>
            <a:custGeom>
              <a:rect b="b" l="l" r="r" t="t"/>
              <a:pathLst>
                <a:path extrusionOk="0" h="445" w="2588">
                  <a:moveTo>
                    <a:pt x="223" y="0"/>
                  </a:moveTo>
                  <a:cubicBezTo>
                    <a:pt x="100" y="0"/>
                    <a:pt x="0" y="99"/>
                    <a:pt x="0" y="222"/>
                  </a:cubicBezTo>
                  <a:cubicBezTo>
                    <a:pt x="0" y="345"/>
                    <a:pt x="100" y="445"/>
                    <a:pt x="223" y="445"/>
                  </a:cubicBezTo>
                  <a:lnTo>
                    <a:pt x="2365" y="445"/>
                  </a:lnTo>
                  <a:cubicBezTo>
                    <a:pt x="2488" y="445"/>
                    <a:pt x="2586" y="345"/>
                    <a:pt x="2586" y="222"/>
                  </a:cubicBezTo>
                  <a:cubicBezTo>
                    <a:pt x="2588" y="99"/>
                    <a:pt x="2488" y="0"/>
                    <a:pt x="2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3"/>
            <p:cNvSpPr/>
            <p:nvPr/>
          </p:nvSpPr>
          <p:spPr>
            <a:xfrm>
              <a:off x="2738511" y="2213265"/>
              <a:ext cx="37732" cy="12011"/>
            </a:xfrm>
            <a:custGeom>
              <a:rect b="b" l="l" r="r" t="t"/>
              <a:pathLst>
                <a:path extrusionOk="0" h="445" w="1398">
                  <a:moveTo>
                    <a:pt x="222" y="0"/>
                  </a:moveTo>
                  <a:cubicBezTo>
                    <a:pt x="99" y="0"/>
                    <a:pt x="1" y="99"/>
                    <a:pt x="1" y="222"/>
                  </a:cubicBezTo>
                  <a:cubicBezTo>
                    <a:pt x="1" y="345"/>
                    <a:pt x="99" y="445"/>
                    <a:pt x="222" y="445"/>
                  </a:cubicBezTo>
                  <a:lnTo>
                    <a:pt x="1175" y="445"/>
                  </a:lnTo>
                  <a:cubicBezTo>
                    <a:pt x="1298" y="445"/>
                    <a:pt x="1397" y="345"/>
                    <a:pt x="1397" y="222"/>
                  </a:cubicBezTo>
                  <a:cubicBezTo>
                    <a:pt x="1397" y="99"/>
                    <a:pt x="1299" y="0"/>
                    <a:pt x="1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3"/>
            <p:cNvSpPr/>
            <p:nvPr/>
          </p:nvSpPr>
          <p:spPr>
            <a:xfrm>
              <a:off x="2738565" y="2238932"/>
              <a:ext cx="101941" cy="12038"/>
            </a:xfrm>
            <a:custGeom>
              <a:rect b="b" l="l" r="r" t="t"/>
              <a:pathLst>
                <a:path extrusionOk="0" h="446" w="3777">
                  <a:moveTo>
                    <a:pt x="223" y="0"/>
                  </a:moveTo>
                  <a:cubicBezTo>
                    <a:pt x="100" y="0"/>
                    <a:pt x="0" y="100"/>
                    <a:pt x="0" y="223"/>
                  </a:cubicBezTo>
                  <a:cubicBezTo>
                    <a:pt x="0" y="346"/>
                    <a:pt x="100" y="446"/>
                    <a:pt x="223" y="446"/>
                  </a:cubicBezTo>
                  <a:lnTo>
                    <a:pt x="3553" y="446"/>
                  </a:lnTo>
                  <a:cubicBezTo>
                    <a:pt x="3676" y="446"/>
                    <a:pt x="3776" y="346"/>
                    <a:pt x="3776" y="223"/>
                  </a:cubicBezTo>
                  <a:cubicBezTo>
                    <a:pt x="3776" y="100"/>
                    <a:pt x="3676" y="0"/>
                    <a:pt x="3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3"/>
            <p:cNvSpPr/>
            <p:nvPr/>
          </p:nvSpPr>
          <p:spPr>
            <a:xfrm>
              <a:off x="2815621" y="2264627"/>
              <a:ext cx="24885" cy="12011"/>
            </a:xfrm>
            <a:custGeom>
              <a:rect b="b" l="l" r="r" t="t"/>
              <a:pathLst>
                <a:path extrusionOk="0" h="445" w="922">
                  <a:moveTo>
                    <a:pt x="222" y="0"/>
                  </a:moveTo>
                  <a:cubicBezTo>
                    <a:pt x="99" y="0"/>
                    <a:pt x="1" y="99"/>
                    <a:pt x="1" y="222"/>
                  </a:cubicBezTo>
                  <a:cubicBezTo>
                    <a:pt x="1" y="345"/>
                    <a:pt x="99" y="445"/>
                    <a:pt x="222" y="445"/>
                  </a:cubicBezTo>
                  <a:lnTo>
                    <a:pt x="698" y="445"/>
                  </a:lnTo>
                  <a:cubicBezTo>
                    <a:pt x="821" y="445"/>
                    <a:pt x="921" y="345"/>
                    <a:pt x="921" y="222"/>
                  </a:cubicBezTo>
                  <a:cubicBezTo>
                    <a:pt x="921" y="100"/>
                    <a:pt x="821" y="0"/>
                    <a:pt x="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3"/>
            <p:cNvSpPr/>
            <p:nvPr/>
          </p:nvSpPr>
          <p:spPr>
            <a:xfrm>
              <a:off x="2738565" y="2264627"/>
              <a:ext cx="63426" cy="12011"/>
            </a:xfrm>
            <a:custGeom>
              <a:rect b="b" l="l" r="r" t="t"/>
              <a:pathLst>
                <a:path extrusionOk="0" h="445" w="2350">
                  <a:moveTo>
                    <a:pt x="223" y="0"/>
                  </a:moveTo>
                  <a:cubicBezTo>
                    <a:pt x="100" y="0"/>
                    <a:pt x="0" y="99"/>
                    <a:pt x="0" y="222"/>
                  </a:cubicBezTo>
                  <a:cubicBezTo>
                    <a:pt x="0" y="345"/>
                    <a:pt x="100" y="445"/>
                    <a:pt x="223" y="445"/>
                  </a:cubicBezTo>
                  <a:lnTo>
                    <a:pt x="2126" y="445"/>
                  </a:lnTo>
                  <a:cubicBezTo>
                    <a:pt x="2249" y="445"/>
                    <a:pt x="2349" y="345"/>
                    <a:pt x="2349" y="222"/>
                  </a:cubicBezTo>
                  <a:cubicBezTo>
                    <a:pt x="2349" y="100"/>
                    <a:pt x="2249" y="0"/>
                    <a:pt x="2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3"/>
            <p:cNvSpPr/>
            <p:nvPr/>
          </p:nvSpPr>
          <p:spPr>
            <a:xfrm>
              <a:off x="2680698" y="2161903"/>
              <a:ext cx="95572" cy="12011"/>
            </a:xfrm>
            <a:custGeom>
              <a:rect b="b" l="l" r="r" t="t"/>
              <a:pathLst>
                <a:path extrusionOk="0" h="445" w="3541">
                  <a:moveTo>
                    <a:pt x="224" y="0"/>
                  </a:moveTo>
                  <a:cubicBezTo>
                    <a:pt x="101" y="0"/>
                    <a:pt x="1" y="98"/>
                    <a:pt x="1" y="221"/>
                  </a:cubicBezTo>
                  <a:cubicBezTo>
                    <a:pt x="1" y="344"/>
                    <a:pt x="101" y="444"/>
                    <a:pt x="224" y="444"/>
                  </a:cubicBezTo>
                  <a:lnTo>
                    <a:pt x="3317" y="444"/>
                  </a:lnTo>
                  <a:cubicBezTo>
                    <a:pt x="3440" y="444"/>
                    <a:pt x="3539" y="344"/>
                    <a:pt x="3539" y="221"/>
                  </a:cubicBezTo>
                  <a:cubicBezTo>
                    <a:pt x="3541" y="98"/>
                    <a:pt x="3441" y="0"/>
                    <a:pt x="3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43"/>
          <p:cNvGrpSpPr/>
          <p:nvPr/>
        </p:nvGrpSpPr>
        <p:grpSpPr>
          <a:xfrm>
            <a:off x="2082384" y="2106303"/>
            <a:ext cx="371679" cy="315810"/>
            <a:chOff x="2082384" y="2106303"/>
            <a:chExt cx="371679" cy="315810"/>
          </a:xfrm>
        </p:grpSpPr>
        <p:sp>
          <p:nvSpPr>
            <p:cNvPr id="5426" name="Google Shape;5426;p43"/>
            <p:cNvSpPr/>
            <p:nvPr/>
          </p:nvSpPr>
          <p:spPr>
            <a:xfrm>
              <a:off x="2082384" y="2106303"/>
              <a:ext cx="371679" cy="315810"/>
            </a:xfrm>
            <a:custGeom>
              <a:rect b="b" l="l" r="r" t="t"/>
              <a:pathLst>
                <a:path extrusionOk="0" h="11701" w="13771">
                  <a:moveTo>
                    <a:pt x="1150" y="433"/>
                  </a:moveTo>
                  <a:lnTo>
                    <a:pt x="1150" y="1151"/>
                  </a:lnTo>
                  <a:lnTo>
                    <a:pt x="432" y="1151"/>
                  </a:lnTo>
                  <a:lnTo>
                    <a:pt x="432" y="678"/>
                  </a:lnTo>
                  <a:cubicBezTo>
                    <a:pt x="432" y="543"/>
                    <a:pt x="542" y="433"/>
                    <a:pt x="676" y="433"/>
                  </a:cubicBezTo>
                  <a:close/>
                  <a:moveTo>
                    <a:pt x="9890" y="433"/>
                  </a:moveTo>
                  <a:lnTo>
                    <a:pt x="9890" y="1151"/>
                  </a:lnTo>
                  <a:lnTo>
                    <a:pt x="1581" y="1151"/>
                  </a:lnTo>
                  <a:lnTo>
                    <a:pt x="1581" y="433"/>
                  </a:lnTo>
                  <a:close/>
                  <a:moveTo>
                    <a:pt x="11039" y="433"/>
                  </a:moveTo>
                  <a:lnTo>
                    <a:pt x="11039" y="1151"/>
                  </a:lnTo>
                  <a:lnTo>
                    <a:pt x="10321" y="1151"/>
                  </a:lnTo>
                  <a:lnTo>
                    <a:pt x="10321" y="433"/>
                  </a:lnTo>
                  <a:close/>
                  <a:moveTo>
                    <a:pt x="12190" y="433"/>
                  </a:moveTo>
                  <a:lnTo>
                    <a:pt x="12190" y="1151"/>
                  </a:lnTo>
                  <a:lnTo>
                    <a:pt x="11472" y="1151"/>
                  </a:lnTo>
                  <a:lnTo>
                    <a:pt x="11472" y="433"/>
                  </a:lnTo>
                  <a:close/>
                  <a:moveTo>
                    <a:pt x="13096" y="433"/>
                  </a:moveTo>
                  <a:cubicBezTo>
                    <a:pt x="13230" y="433"/>
                    <a:pt x="13340" y="543"/>
                    <a:pt x="13340" y="678"/>
                  </a:cubicBezTo>
                  <a:lnTo>
                    <a:pt x="13340" y="1151"/>
                  </a:lnTo>
                  <a:lnTo>
                    <a:pt x="12622" y="1151"/>
                  </a:lnTo>
                  <a:lnTo>
                    <a:pt x="12622" y="433"/>
                  </a:lnTo>
                  <a:close/>
                  <a:moveTo>
                    <a:pt x="13340" y="1584"/>
                  </a:moveTo>
                  <a:lnTo>
                    <a:pt x="13340" y="11027"/>
                  </a:lnTo>
                  <a:cubicBezTo>
                    <a:pt x="13340" y="11161"/>
                    <a:pt x="13230" y="11272"/>
                    <a:pt x="13096" y="11272"/>
                  </a:cubicBezTo>
                  <a:lnTo>
                    <a:pt x="676" y="11272"/>
                  </a:lnTo>
                  <a:cubicBezTo>
                    <a:pt x="542" y="11272"/>
                    <a:pt x="432" y="11161"/>
                    <a:pt x="432" y="11027"/>
                  </a:cubicBezTo>
                  <a:lnTo>
                    <a:pt x="432" y="1584"/>
                  </a:lnTo>
                  <a:close/>
                  <a:moveTo>
                    <a:pt x="676" y="1"/>
                  </a:moveTo>
                  <a:cubicBezTo>
                    <a:pt x="303" y="1"/>
                    <a:pt x="1" y="304"/>
                    <a:pt x="1" y="675"/>
                  </a:cubicBezTo>
                  <a:lnTo>
                    <a:pt x="1" y="11026"/>
                  </a:lnTo>
                  <a:cubicBezTo>
                    <a:pt x="1" y="11398"/>
                    <a:pt x="306" y="11700"/>
                    <a:pt x="676" y="11700"/>
                  </a:cubicBezTo>
                  <a:lnTo>
                    <a:pt x="13096" y="11700"/>
                  </a:lnTo>
                  <a:cubicBezTo>
                    <a:pt x="13469" y="11700"/>
                    <a:pt x="13770" y="11397"/>
                    <a:pt x="13770" y="11026"/>
                  </a:cubicBezTo>
                  <a:lnTo>
                    <a:pt x="13770" y="675"/>
                  </a:lnTo>
                  <a:cubicBezTo>
                    <a:pt x="13770" y="304"/>
                    <a:pt x="13469" y="1"/>
                    <a:pt x="1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3"/>
            <p:cNvSpPr/>
            <p:nvPr/>
          </p:nvSpPr>
          <p:spPr>
            <a:xfrm>
              <a:off x="2107242" y="2162173"/>
              <a:ext cx="322018" cy="110956"/>
            </a:xfrm>
            <a:custGeom>
              <a:rect b="b" l="l" r="r" t="t"/>
              <a:pathLst>
                <a:path extrusionOk="0" h="4111" w="11931">
                  <a:moveTo>
                    <a:pt x="3449" y="430"/>
                  </a:moveTo>
                  <a:lnTo>
                    <a:pt x="3449" y="3679"/>
                  </a:lnTo>
                  <a:lnTo>
                    <a:pt x="444" y="3679"/>
                  </a:lnTo>
                  <a:cubicBezTo>
                    <a:pt x="437" y="3679"/>
                    <a:pt x="430" y="3672"/>
                    <a:pt x="430" y="3665"/>
                  </a:cubicBezTo>
                  <a:lnTo>
                    <a:pt x="430" y="444"/>
                  </a:lnTo>
                  <a:cubicBezTo>
                    <a:pt x="430" y="437"/>
                    <a:pt x="437" y="430"/>
                    <a:pt x="444" y="430"/>
                  </a:cubicBezTo>
                  <a:close/>
                  <a:moveTo>
                    <a:pt x="11484" y="433"/>
                  </a:moveTo>
                  <a:cubicBezTo>
                    <a:pt x="11492" y="433"/>
                    <a:pt x="11499" y="440"/>
                    <a:pt x="11499" y="447"/>
                  </a:cubicBezTo>
                  <a:lnTo>
                    <a:pt x="11499" y="3668"/>
                  </a:lnTo>
                  <a:cubicBezTo>
                    <a:pt x="11499" y="3675"/>
                    <a:pt x="11492" y="3682"/>
                    <a:pt x="11484" y="3682"/>
                  </a:cubicBezTo>
                  <a:lnTo>
                    <a:pt x="3880" y="3682"/>
                  </a:lnTo>
                  <a:lnTo>
                    <a:pt x="3880" y="433"/>
                  </a:lnTo>
                  <a:close/>
                  <a:moveTo>
                    <a:pt x="444" y="0"/>
                  </a:moveTo>
                  <a:cubicBezTo>
                    <a:pt x="198" y="0"/>
                    <a:pt x="0" y="200"/>
                    <a:pt x="0" y="446"/>
                  </a:cubicBezTo>
                  <a:lnTo>
                    <a:pt x="0" y="3665"/>
                  </a:lnTo>
                  <a:cubicBezTo>
                    <a:pt x="0" y="3911"/>
                    <a:pt x="198" y="4110"/>
                    <a:pt x="444" y="4110"/>
                  </a:cubicBezTo>
                  <a:lnTo>
                    <a:pt x="11484" y="4110"/>
                  </a:lnTo>
                  <a:cubicBezTo>
                    <a:pt x="11730" y="4110"/>
                    <a:pt x="11929" y="3911"/>
                    <a:pt x="11929" y="3665"/>
                  </a:cubicBezTo>
                  <a:lnTo>
                    <a:pt x="11929" y="444"/>
                  </a:lnTo>
                  <a:cubicBezTo>
                    <a:pt x="11930" y="201"/>
                    <a:pt x="11730" y="0"/>
                    <a:pt x="11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3"/>
            <p:cNvSpPr/>
            <p:nvPr/>
          </p:nvSpPr>
          <p:spPr>
            <a:xfrm>
              <a:off x="2107242" y="2286354"/>
              <a:ext cx="322018" cy="110956"/>
            </a:xfrm>
            <a:custGeom>
              <a:rect b="b" l="l" r="r" t="t"/>
              <a:pathLst>
                <a:path extrusionOk="0" h="4111" w="11931">
                  <a:moveTo>
                    <a:pt x="3449" y="430"/>
                  </a:moveTo>
                  <a:lnTo>
                    <a:pt x="3449" y="3679"/>
                  </a:lnTo>
                  <a:lnTo>
                    <a:pt x="444" y="3679"/>
                  </a:lnTo>
                  <a:cubicBezTo>
                    <a:pt x="437" y="3679"/>
                    <a:pt x="430" y="3672"/>
                    <a:pt x="430" y="3665"/>
                  </a:cubicBezTo>
                  <a:lnTo>
                    <a:pt x="430" y="444"/>
                  </a:lnTo>
                  <a:cubicBezTo>
                    <a:pt x="430" y="437"/>
                    <a:pt x="437" y="430"/>
                    <a:pt x="444" y="430"/>
                  </a:cubicBezTo>
                  <a:close/>
                  <a:moveTo>
                    <a:pt x="11484" y="430"/>
                  </a:moveTo>
                  <a:cubicBezTo>
                    <a:pt x="11492" y="430"/>
                    <a:pt x="11499" y="437"/>
                    <a:pt x="11499" y="444"/>
                  </a:cubicBezTo>
                  <a:lnTo>
                    <a:pt x="11499" y="3665"/>
                  </a:lnTo>
                  <a:cubicBezTo>
                    <a:pt x="11499" y="3672"/>
                    <a:pt x="11492" y="3679"/>
                    <a:pt x="11484" y="3679"/>
                  </a:cubicBezTo>
                  <a:lnTo>
                    <a:pt x="3880" y="3679"/>
                  </a:lnTo>
                  <a:lnTo>
                    <a:pt x="3880" y="430"/>
                  </a:lnTo>
                  <a:close/>
                  <a:moveTo>
                    <a:pt x="444" y="0"/>
                  </a:moveTo>
                  <a:cubicBezTo>
                    <a:pt x="198" y="0"/>
                    <a:pt x="0" y="198"/>
                    <a:pt x="0" y="444"/>
                  </a:cubicBezTo>
                  <a:lnTo>
                    <a:pt x="0" y="3665"/>
                  </a:lnTo>
                  <a:cubicBezTo>
                    <a:pt x="0" y="3911"/>
                    <a:pt x="198" y="4110"/>
                    <a:pt x="444" y="4110"/>
                  </a:cubicBezTo>
                  <a:lnTo>
                    <a:pt x="11484" y="4110"/>
                  </a:lnTo>
                  <a:cubicBezTo>
                    <a:pt x="11730" y="4110"/>
                    <a:pt x="11929" y="3911"/>
                    <a:pt x="11929" y="3665"/>
                  </a:cubicBezTo>
                  <a:lnTo>
                    <a:pt x="11929" y="444"/>
                  </a:lnTo>
                  <a:cubicBezTo>
                    <a:pt x="11930" y="200"/>
                    <a:pt x="11730" y="0"/>
                    <a:pt x="11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3"/>
            <p:cNvSpPr/>
            <p:nvPr/>
          </p:nvSpPr>
          <p:spPr>
            <a:xfrm>
              <a:off x="2132046" y="2187003"/>
              <a:ext cx="55141" cy="61321"/>
            </a:xfrm>
            <a:custGeom>
              <a:rect b="b" l="l" r="r" t="t"/>
              <a:pathLst>
                <a:path extrusionOk="0" h="2272" w="2043">
                  <a:moveTo>
                    <a:pt x="1020" y="1"/>
                  </a:moveTo>
                  <a:cubicBezTo>
                    <a:pt x="900" y="1"/>
                    <a:pt x="805" y="98"/>
                    <a:pt x="805" y="216"/>
                  </a:cubicBezTo>
                  <a:lnTo>
                    <a:pt x="805" y="231"/>
                  </a:lnTo>
                  <a:lnTo>
                    <a:pt x="214" y="231"/>
                  </a:lnTo>
                  <a:cubicBezTo>
                    <a:pt x="96" y="231"/>
                    <a:pt x="0" y="326"/>
                    <a:pt x="0" y="446"/>
                  </a:cubicBezTo>
                  <a:cubicBezTo>
                    <a:pt x="0" y="565"/>
                    <a:pt x="96" y="662"/>
                    <a:pt x="214" y="662"/>
                  </a:cubicBezTo>
                  <a:lnTo>
                    <a:pt x="1167" y="662"/>
                  </a:lnTo>
                  <a:cubicBezTo>
                    <a:pt x="1145" y="794"/>
                    <a:pt x="1103" y="973"/>
                    <a:pt x="1020" y="1157"/>
                  </a:cubicBezTo>
                  <a:cubicBezTo>
                    <a:pt x="1006" y="1125"/>
                    <a:pt x="992" y="1092"/>
                    <a:pt x="978" y="1060"/>
                  </a:cubicBezTo>
                  <a:cubicBezTo>
                    <a:pt x="946" y="973"/>
                    <a:pt x="864" y="921"/>
                    <a:pt x="776" y="921"/>
                  </a:cubicBezTo>
                  <a:cubicBezTo>
                    <a:pt x="750" y="921"/>
                    <a:pt x="725" y="925"/>
                    <a:pt x="699" y="934"/>
                  </a:cubicBezTo>
                  <a:cubicBezTo>
                    <a:pt x="588" y="976"/>
                    <a:pt x="533" y="1101"/>
                    <a:pt x="575" y="1213"/>
                  </a:cubicBezTo>
                  <a:cubicBezTo>
                    <a:pt x="624" y="1339"/>
                    <a:pt x="682" y="1460"/>
                    <a:pt x="748" y="1568"/>
                  </a:cubicBezTo>
                  <a:cubicBezTo>
                    <a:pt x="643" y="1682"/>
                    <a:pt x="511" y="1784"/>
                    <a:pt x="349" y="1860"/>
                  </a:cubicBezTo>
                  <a:cubicBezTo>
                    <a:pt x="242" y="1911"/>
                    <a:pt x="197" y="2041"/>
                    <a:pt x="248" y="2148"/>
                  </a:cubicBezTo>
                  <a:cubicBezTo>
                    <a:pt x="285" y="2227"/>
                    <a:pt x="362" y="2271"/>
                    <a:pt x="443" y="2271"/>
                  </a:cubicBezTo>
                  <a:cubicBezTo>
                    <a:pt x="473" y="2271"/>
                    <a:pt x="507" y="2264"/>
                    <a:pt x="536" y="2250"/>
                  </a:cubicBezTo>
                  <a:cubicBezTo>
                    <a:pt x="728" y="2157"/>
                    <a:pt x="887" y="2040"/>
                    <a:pt x="1018" y="1910"/>
                  </a:cubicBezTo>
                  <a:cubicBezTo>
                    <a:pt x="1157" y="2049"/>
                    <a:pt x="1319" y="2163"/>
                    <a:pt x="1498" y="2250"/>
                  </a:cubicBezTo>
                  <a:cubicBezTo>
                    <a:pt x="1528" y="2264"/>
                    <a:pt x="1559" y="2271"/>
                    <a:pt x="1589" y="2271"/>
                  </a:cubicBezTo>
                  <a:cubicBezTo>
                    <a:pt x="1669" y="2271"/>
                    <a:pt x="1747" y="2227"/>
                    <a:pt x="1785" y="2148"/>
                  </a:cubicBezTo>
                  <a:cubicBezTo>
                    <a:pt x="1835" y="2041"/>
                    <a:pt x="1790" y="1911"/>
                    <a:pt x="1683" y="1860"/>
                  </a:cubicBezTo>
                  <a:cubicBezTo>
                    <a:pt x="1531" y="1788"/>
                    <a:pt x="1400" y="1691"/>
                    <a:pt x="1285" y="1570"/>
                  </a:cubicBezTo>
                  <a:cubicBezTo>
                    <a:pt x="1494" y="1234"/>
                    <a:pt x="1570" y="881"/>
                    <a:pt x="1596" y="662"/>
                  </a:cubicBezTo>
                  <a:lnTo>
                    <a:pt x="1819" y="662"/>
                  </a:lnTo>
                  <a:cubicBezTo>
                    <a:pt x="1940" y="662"/>
                    <a:pt x="2035" y="565"/>
                    <a:pt x="2035" y="446"/>
                  </a:cubicBezTo>
                  <a:cubicBezTo>
                    <a:pt x="2042" y="326"/>
                    <a:pt x="1944" y="231"/>
                    <a:pt x="1825" y="231"/>
                  </a:cubicBezTo>
                  <a:lnTo>
                    <a:pt x="1235" y="231"/>
                  </a:lnTo>
                  <a:lnTo>
                    <a:pt x="1235" y="216"/>
                  </a:lnTo>
                  <a:cubicBezTo>
                    <a:pt x="1235" y="98"/>
                    <a:pt x="1139" y="1"/>
                    <a:pt x="10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3"/>
            <p:cNvSpPr/>
            <p:nvPr/>
          </p:nvSpPr>
          <p:spPr>
            <a:xfrm>
              <a:off x="2131452" y="2311157"/>
              <a:ext cx="56301" cy="61375"/>
            </a:xfrm>
            <a:custGeom>
              <a:rect b="b" l="l" r="r" t="t"/>
              <a:pathLst>
                <a:path extrusionOk="0" h="2274" w="2086">
                  <a:moveTo>
                    <a:pt x="1210" y="431"/>
                  </a:moveTo>
                  <a:cubicBezTo>
                    <a:pt x="1218" y="431"/>
                    <a:pt x="1223" y="436"/>
                    <a:pt x="1225" y="443"/>
                  </a:cubicBezTo>
                  <a:lnTo>
                    <a:pt x="1459" y="1379"/>
                  </a:lnTo>
                  <a:lnTo>
                    <a:pt x="630" y="1379"/>
                  </a:lnTo>
                  <a:lnTo>
                    <a:pt x="864" y="443"/>
                  </a:lnTo>
                  <a:cubicBezTo>
                    <a:pt x="866" y="436"/>
                    <a:pt x="872" y="431"/>
                    <a:pt x="879" y="431"/>
                  </a:cubicBezTo>
                  <a:close/>
                  <a:moveTo>
                    <a:pt x="877" y="0"/>
                  </a:moveTo>
                  <a:cubicBezTo>
                    <a:pt x="672" y="0"/>
                    <a:pt x="494" y="139"/>
                    <a:pt x="445" y="339"/>
                  </a:cubicBezTo>
                  <a:lnTo>
                    <a:pt x="28" y="2005"/>
                  </a:lnTo>
                  <a:cubicBezTo>
                    <a:pt x="0" y="2120"/>
                    <a:pt x="70" y="2238"/>
                    <a:pt x="186" y="2267"/>
                  </a:cubicBezTo>
                  <a:cubicBezTo>
                    <a:pt x="203" y="2271"/>
                    <a:pt x="221" y="2273"/>
                    <a:pt x="238" y="2273"/>
                  </a:cubicBezTo>
                  <a:cubicBezTo>
                    <a:pt x="335" y="2273"/>
                    <a:pt x="423" y="2207"/>
                    <a:pt x="448" y="2109"/>
                  </a:cubicBezTo>
                  <a:lnTo>
                    <a:pt x="523" y="1812"/>
                  </a:lnTo>
                  <a:lnTo>
                    <a:pt x="1566" y="1812"/>
                  </a:lnTo>
                  <a:lnTo>
                    <a:pt x="1640" y="2109"/>
                  </a:lnTo>
                  <a:cubicBezTo>
                    <a:pt x="1666" y="2207"/>
                    <a:pt x="1753" y="2272"/>
                    <a:pt x="1850" y="2272"/>
                  </a:cubicBezTo>
                  <a:cubicBezTo>
                    <a:pt x="1869" y="2272"/>
                    <a:pt x="1885" y="2271"/>
                    <a:pt x="1902" y="2265"/>
                  </a:cubicBezTo>
                  <a:cubicBezTo>
                    <a:pt x="2015" y="2236"/>
                    <a:pt x="2086" y="2120"/>
                    <a:pt x="2057" y="2005"/>
                  </a:cubicBezTo>
                  <a:lnTo>
                    <a:pt x="1640" y="339"/>
                  </a:lnTo>
                  <a:cubicBezTo>
                    <a:pt x="1592" y="139"/>
                    <a:pt x="1413" y="0"/>
                    <a:pt x="1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3"/>
            <p:cNvSpPr/>
            <p:nvPr/>
          </p:nvSpPr>
          <p:spPr>
            <a:xfrm>
              <a:off x="2231369" y="2193211"/>
              <a:ext cx="73737" cy="11687"/>
            </a:xfrm>
            <a:custGeom>
              <a:rect b="b" l="l" r="r" t="t"/>
              <a:pathLst>
                <a:path extrusionOk="0" h="433" w="2732">
                  <a:moveTo>
                    <a:pt x="216" y="1"/>
                  </a:moveTo>
                  <a:cubicBezTo>
                    <a:pt x="98" y="1"/>
                    <a:pt x="1" y="96"/>
                    <a:pt x="1" y="216"/>
                  </a:cubicBezTo>
                  <a:cubicBezTo>
                    <a:pt x="1" y="335"/>
                    <a:pt x="98" y="432"/>
                    <a:pt x="216" y="432"/>
                  </a:cubicBezTo>
                  <a:lnTo>
                    <a:pt x="2516" y="432"/>
                  </a:lnTo>
                  <a:cubicBezTo>
                    <a:pt x="2635" y="432"/>
                    <a:pt x="2732" y="335"/>
                    <a:pt x="2732" y="216"/>
                  </a:cubicBezTo>
                  <a:cubicBezTo>
                    <a:pt x="2732" y="96"/>
                    <a:pt x="2635" y="1"/>
                    <a:pt x="25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3"/>
            <p:cNvSpPr/>
            <p:nvPr/>
          </p:nvSpPr>
          <p:spPr>
            <a:xfrm>
              <a:off x="2231369" y="2218069"/>
              <a:ext cx="123398" cy="11660"/>
            </a:xfrm>
            <a:custGeom>
              <a:rect b="b" l="l" r="r" t="t"/>
              <a:pathLst>
                <a:path extrusionOk="0" h="432" w="4572">
                  <a:moveTo>
                    <a:pt x="216" y="0"/>
                  </a:moveTo>
                  <a:cubicBezTo>
                    <a:pt x="98" y="0"/>
                    <a:pt x="1" y="97"/>
                    <a:pt x="1" y="216"/>
                  </a:cubicBezTo>
                  <a:cubicBezTo>
                    <a:pt x="1" y="336"/>
                    <a:pt x="98" y="432"/>
                    <a:pt x="216" y="432"/>
                  </a:cubicBezTo>
                  <a:lnTo>
                    <a:pt x="4356" y="432"/>
                  </a:lnTo>
                  <a:cubicBezTo>
                    <a:pt x="4476" y="432"/>
                    <a:pt x="4571" y="336"/>
                    <a:pt x="4571" y="216"/>
                  </a:cubicBezTo>
                  <a:cubicBezTo>
                    <a:pt x="4571" y="97"/>
                    <a:pt x="4476" y="0"/>
                    <a:pt x="4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3"/>
            <p:cNvSpPr/>
            <p:nvPr/>
          </p:nvSpPr>
          <p:spPr>
            <a:xfrm>
              <a:off x="2318250" y="2193211"/>
              <a:ext cx="61321" cy="11687"/>
            </a:xfrm>
            <a:custGeom>
              <a:rect b="b" l="l" r="r" t="t"/>
              <a:pathLst>
                <a:path extrusionOk="0" h="433" w="2272">
                  <a:moveTo>
                    <a:pt x="216" y="1"/>
                  </a:moveTo>
                  <a:cubicBezTo>
                    <a:pt x="96" y="1"/>
                    <a:pt x="0" y="96"/>
                    <a:pt x="0" y="216"/>
                  </a:cubicBezTo>
                  <a:cubicBezTo>
                    <a:pt x="0" y="335"/>
                    <a:pt x="96" y="432"/>
                    <a:pt x="216" y="432"/>
                  </a:cubicBezTo>
                  <a:lnTo>
                    <a:pt x="2056" y="432"/>
                  </a:lnTo>
                  <a:cubicBezTo>
                    <a:pt x="2176" y="432"/>
                    <a:pt x="2271" y="335"/>
                    <a:pt x="2271" y="216"/>
                  </a:cubicBezTo>
                  <a:cubicBezTo>
                    <a:pt x="2271" y="96"/>
                    <a:pt x="2176"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43"/>
            <p:cNvSpPr/>
            <p:nvPr/>
          </p:nvSpPr>
          <p:spPr>
            <a:xfrm>
              <a:off x="2231369" y="2317392"/>
              <a:ext cx="61321" cy="11633"/>
            </a:xfrm>
            <a:custGeom>
              <a:rect b="b" l="l" r="r" t="t"/>
              <a:pathLst>
                <a:path extrusionOk="0" h="431" w="2272">
                  <a:moveTo>
                    <a:pt x="216" y="1"/>
                  </a:moveTo>
                  <a:cubicBezTo>
                    <a:pt x="98" y="1"/>
                    <a:pt x="1" y="96"/>
                    <a:pt x="1" y="216"/>
                  </a:cubicBezTo>
                  <a:cubicBezTo>
                    <a:pt x="1" y="335"/>
                    <a:pt x="98" y="431"/>
                    <a:pt x="216" y="431"/>
                  </a:cubicBezTo>
                  <a:lnTo>
                    <a:pt x="2056" y="431"/>
                  </a:lnTo>
                  <a:cubicBezTo>
                    <a:pt x="2176" y="431"/>
                    <a:pt x="2271" y="335"/>
                    <a:pt x="2271" y="216"/>
                  </a:cubicBezTo>
                  <a:cubicBezTo>
                    <a:pt x="2271"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3"/>
            <p:cNvSpPr/>
            <p:nvPr/>
          </p:nvSpPr>
          <p:spPr>
            <a:xfrm>
              <a:off x="2231342" y="2342196"/>
              <a:ext cx="98567" cy="11633"/>
            </a:xfrm>
            <a:custGeom>
              <a:rect b="b" l="l" r="r" t="t"/>
              <a:pathLst>
                <a:path extrusionOk="0" h="431" w="3652">
                  <a:moveTo>
                    <a:pt x="216" y="1"/>
                  </a:moveTo>
                  <a:cubicBezTo>
                    <a:pt x="96" y="1"/>
                    <a:pt x="0" y="96"/>
                    <a:pt x="0" y="216"/>
                  </a:cubicBezTo>
                  <a:cubicBezTo>
                    <a:pt x="0" y="335"/>
                    <a:pt x="96" y="431"/>
                    <a:pt x="216" y="431"/>
                  </a:cubicBezTo>
                  <a:lnTo>
                    <a:pt x="3436" y="431"/>
                  </a:lnTo>
                  <a:cubicBezTo>
                    <a:pt x="3555" y="431"/>
                    <a:pt x="3652" y="335"/>
                    <a:pt x="3652" y="216"/>
                  </a:cubicBezTo>
                  <a:cubicBezTo>
                    <a:pt x="3652" y="96"/>
                    <a:pt x="3555" y="1"/>
                    <a:pt x="3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3"/>
            <p:cNvSpPr/>
            <p:nvPr/>
          </p:nvSpPr>
          <p:spPr>
            <a:xfrm>
              <a:off x="2305861" y="2317392"/>
              <a:ext cx="61267" cy="11633"/>
            </a:xfrm>
            <a:custGeom>
              <a:rect b="b" l="l" r="r" t="t"/>
              <a:pathLst>
                <a:path extrusionOk="0" h="431" w="2270">
                  <a:moveTo>
                    <a:pt x="215" y="1"/>
                  </a:moveTo>
                  <a:cubicBezTo>
                    <a:pt x="96" y="1"/>
                    <a:pt x="1" y="96"/>
                    <a:pt x="1" y="216"/>
                  </a:cubicBezTo>
                  <a:cubicBezTo>
                    <a:pt x="1" y="335"/>
                    <a:pt x="96" y="431"/>
                    <a:pt x="215" y="431"/>
                  </a:cubicBezTo>
                  <a:lnTo>
                    <a:pt x="2056" y="431"/>
                  </a:lnTo>
                  <a:cubicBezTo>
                    <a:pt x="2174" y="431"/>
                    <a:pt x="2270" y="335"/>
                    <a:pt x="2270" y="216"/>
                  </a:cubicBezTo>
                  <a:cubicBezTo>
                    <a:pt x="2270"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43"/>
          <p:cNvGrpSpPr/>
          <p:nvPr/>
        </p:nvGrpSpPr>
        <p:grpSpPr>
          <a:xfrm>
            <a:off x="1705361" y="2078369"/>
            <a:ext cx="272410" cy="371679"/>
            <a:chOff x="1705361" y="2078369"/>
            <a:chExt cx="272410" cy="371679"/>
          </a:xfrm>
        </p:grpSpPr>
        <p:sp>
          <p:nvSpPr>
            <p:cNvPr id="5438" name="Google Shape;5438;p43"/>
            <p:cNvSpPr/>
            <p:nvPr/>
          </p:nvSpPr>
          <p:spPr>
            <a:xfrm>
              <a:off x="1705361" y="2078369"/>
              <a:ext cx="272410" cy="371679"/>
            </a:xfrm>
            <a:custGeom>
              <a:rect b="b" l="l" r="r" t="t"/>
              <a:pathLst>
                <a:path extrusionOk="0" h="13771" w="10093">
                  <a:moveTo>
                    <a:pt x="3208" y="432"/>
                  </a:moveTo>
                  <a:cubicBezTo>
                    <a:pt x="3215" y="432"/>
                    <a:pt x="3222" y="439"/>
                    <a:pt x="3222" y="446"/>
                  </a:cubicBezTo>
                  <a:lnTo>
                    <a:pt x="3222" y="2574"/>
                  </a:lnTo>
                  <a:lnTo>
                    <a:pt x="2867" y="2337"/>
                  </a:lnTo>
                  <a:cubicBezTo>
                    <a:pt x="2831" y="2313"/>
                    <a:pt x="2791" y="2300"/>
                    <a:pt x="2749" y="2300"/>
                  </a:cubicBezTo>
                  <a:cubicBezTo>
                    <a:pt x="2707" y="2300"/>
                    <a:pt x="2665" y="2313"/>
                    <a:pt x="2629" y="2337"/>
                  </a:cubicBezTo>
                  <a:lnTo>
                    <a:pt x="2274" y="2574"/>
                  </a:lnTo>
                  <a:lnTo>
                    <a:pt x="2273" y="446"/>
                  </a:lnTo>
                  <a:cubicBezTo>
                    <a:pt x="2273" y="439"/>
                    <a:pt x="2280" y="432"/>
                    <a:pt x="2287" y="432"/>
                  </a:cubicBezTo>
                  <a:close/>
                  <a:moveTo>
                    <a:pt x="921" y="892"/>
                  </a:moveTo>
                  <a:lnTo>
                    <a:pt x="921" y="13342"/>
                  </a:lnTo>
                  <a:lnTo>
                    <a:pt x="678" y="13342"/>
                  </a:lnTo>
                  <a:cubicBezTo>
                    <a:pt x="543" y="13342"/>
                    <a:pt x="433" y="13230"/>
                    <a:pt x="433" y="13097"/>
                  </a:cubicBezTo>
                  <a:lnTo>
                    <a:pt x="433" y="1137"/>
                  </a:lnTo>
                  <a:cubicBezTo>
                    <a:pt x="433" y="1004"/>
                    <a:pt x="543" y="892"/>
                    <a:pt x="678" y="892"/>
                  </a:cubicBezTo>
                  <a:close/>
                  <a:moveTo>
                    <a:pt x="9414" y="892"/>
                  </a:moveTo>
                  <a:cubicBezTo>
                    <a:pt x="9547" y="892"/>
                    <a:pt x="9657" y="1004"/>
                    <a:pt x="9657" y="1137"/>
                  </a:cubicBezTo>
                  <a:lnTo>
                    <a:pt x="9661" y="13097"/>
                  </a:lnTo>
                  <a:cubicBezTo>
                    <a:pt x="9661" y="13230"/>
                    <a:pt x="9551" y="13342"/>
                    <a:pt x="9416" y="13342"/>
                  </a:cubicBezTo>
                  <a:lnTo>
                    <a:pt x="1352" y="13342"/>
                  </a:lnTo>
                  <a:lnTo>
                    <a:pt x="1352" y="892"/>
                  </a:lnTo>
                  <a:lnTo>
                    <a:pt x="1840" y="892"/>
                  </a:lnTo>
                  <a:lnTo>
                    <a:pt x="1840" y="2976"/>
                  </a:lnTo>
                  <a:cubicBezTo>
                    <a:pt x="1840" y="3056"/>
                    <a:pt x="1883" y="3128"/>
                    <a:pt x="1954" y="3167"/>
                  </a:cubicBezTo>
                  <a:cubicBezTo>
                    <a:pt x="1986" y="3184"/>
                    <a:pt x="2020" y="3192"/>
                    <a:pt x="2054" y="3192"/>
                  </a:cubicBezTo>
                  <a:cubicBezTo>
                    <a:pt x="2096" y="3192"/>
                    <a:pt x="2138" y="3180"/>
                    <a:pt x="2174" y="3156"/>
                  </a:cubicBezTo>
                  <a:lnTo>
                    <a:pt x="2744" y="2777"/>
                  </a:lnTo>
                  <a:lnTo>
                    <a:pt x="3315" y="3156"/>
                  </a:lnTo>
                  <a:cubicBezTo>
                    <a:pt x="3351" y="3179"/>
                    <a:pt x="3393" y="3192"/>
                    <a:pt x="3433" y="3192"/>
                  </a:cubicBezTo>
                  <a:cubicBezTo>
                    <a:pt x="3468" y="3192"/>
                    <a:pt x="3504" y="3183"/>
                    <a:pt x="3535" y="3167"/>
                  </a:cubicBezTo>
                  <a:cubicBezTo>
                    <a:pt x="3606" y="3128"/>
                    <a:pt x="3649" y="3056"/>
                    <a:pt x="3649" y="2976"/>
                  </a:cubicBezTo>
                  <a:lnTo>
                    <a:pt x="3649" y="892"/>
                  </a:lnTo>
                  <a:close/>
                  <a:moveTo>
                    <a:pt x="2286" y="1"/>
                  </a:moveTo>
                  <a:cubicBezTo>
                    <a:pt x="2040" y="1"/>
                    <a:pt x="1840" y="200"/>
                    <a:pt x="1840" y="446"/>
                  </a:cubicBezTo>
                  <a:lnTo>
                    <a:pt x="1840" y="461"/>
                  </a:lnTo>
                  <a:lnTo>
                    <a:pt x="675" y="461"/>
                  </a:lnTo>
                  <a:cubicBezTo>
                    <a:pt x="303" y="461"/>
                    <a:pt x="0" y="765"/>
                    <a:pt x="0" y="1135"/>
                  </a:cubicBezTo>
                  <a:lnTo>
                    <a:pt x="0" y="13096"/>
                  </a:lnTo>
                  <a:cubicBezTo>
                    <a:pt x="0" y="13468"/>
                    <a:pt x="304" y="13770"/>
                    <a:pt x="675" y="13770"/>
                  </a:cubicBezTo>
                  <a:lnTo>
                    <a:pt x="9415" y="13770"/>
                  </a:lnTo>
                  <a:cubicBezTo>
                    <a:pt x="9788" y="13770"/>
                    <a:pt x="10089" y="13466"/>
                    <a:pt x="10089" y="13096"/>
                  </a:cubicBezTo>
                  <a:lnTo>
                    <a:pt x="10089" y="1137"/>
                  </a:lnTo>
                  <a:cubicBezTo>
                    <a:pt x="10092" y="765"/>
                    <a:pt x="9790" y="461"/>
                    <a:pt x="9416" y="461"/>
                  </a:cubicBezTo>
                  <a:lnTo>
                    <a:pt x="3652" y="461"/>
                  </a:lnTo>
                  <a:lnTo>
                    <a:pt x="3652" y="446"/>
                  </a:lnTo>
                  <a:cubicBezTo>
                    <a:pt x="3652" y="200"/>
                    <a:pt x="3452"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3"/>
            <p:cNvSpPr/>
            <p:nvPr/>
          </p:nvSpPr>
          <p:spPr>
            <a:xfrm>
              <a:off x="1761257" y="2177719"/>
              <a:ext cx="179241" cy="179187"/>
            </a:xfrm>
            <a:custGeom>
              <a:rect b="b" l="l" r="r" t="t"/>
              <a:pathLst>
                <a:path extrusionOk="0" h="6639" w="6641">
                  <a:moveTo>
                    <a:pt x="6195" y="431"/>
                  </a:moveTo>
                  <a:cubicBezTo>
                    <a:pt x="6202" y="431"/>
                    <a:pt x="6209" y="439"/>
                    <a:pt x="6209" y="446"/>
                  </a:cubicBezTo>
                  <a:lnTo>
                    <a:pt x="6209" y="6196"/>
                  </a:lnTo>
                  <a:cubicBezTo>
                    <a:pt x="6209" y="6203"/>
                    <a:pt x="6202" y="6211"/>
                    <a:pt x="6195" y="6211"/>
                  </a:cubicBezTo>
                  <a:lnTo>
                    <a:pt x="446" y="6211"/>
                  </a:lnTo>
                  <a:cubicBezTo>
                    <a:pt x="439" y="6211"/>
                    <a:pt x="432" y="6203"/>
                    <a:pt x="432" y="6196"/>
                  </a:cubicBezTo>
                  <a:lnTo>
                    <a:pt x="432" y="2976"/>
                  </a:lnTo>
                  <a:cubicBezTo>
                    <a:pt x="432" y="2969"/>
                    <a:pt x="439" y="2961"/>
                    <a:pt x="446" y="2961"/>
                  </a:cubicBezTo>
                  <a:lnTo>
                    <a:pt x="2744" y="2961"/>
                  </a:lnTo>
                  <a:cubicBezTo>
                    <a:pt x="2865" y="2961"/>
                    <a:pt x="2960" y="2864"/>
                    <a:pt x="2960" y="2746"/>
                  </a:cubicBezTo>
                  <a:lnTo>
                    <a:pt x="2960" y="446"/>
                  </a:lnTo>
                  <a:cubicBezTo>
                    <a:pt x="2960" y="439"/>
                    <a:pt x="2967" y="431"/>
                    <a:pt x="2975" y="431"/>
                  </a:cubicBezTo>
                  <a:close/>
                  <a:moveTo>
                    <a:pt x="2975" y="0"/>
                  </a:moveTo>
                  <a:cubicBezTo>
                    <a:pt x="2729" y="0"/>
                    <a:pt x="2530" y="198"/>
                    <a:pt x="2530" y="444"/>
                  </a:cubicBezTo>
                  <a:lnTo>
                    <a:pt x="2530" y="2529"/>
                  </a:lnTo>
                  <a:lnTo>
                    <a:pt x="446" y="2529"/>
                  </a:lnTo>
                  <a:cubicBezTo>
                    <a:pt x="200" y="2529"/>
                    <a:pt x="0" y="2727"/>
                    <a:pt x="0" y="2973"/>
                  </a:cubicBezTo>
                  <a:lnTo>
                    <a:pt x="0" y="6193"/>
                  </a:lnTo>
                  <a:cubicBezTo>
                    <a:pt x="0" y="6439"/>
                    <a:pt x="200" y="6639"/>
                    <a:pt x="446" y="6639"/>
                  </a:cubicBezTo>
                  <a:lnTo>
                    <a:pt x="6195" y="6639"/>
                  </a:lnTo>
                  <a:cubicBezTo>
                    <a:pt x="6441" y="6639"/>
                    <a:pt x="6641" y="6439"/>
                    <a:pt x="6641" y="6193"/>
                  </a:cubicBezTo>
                  <a:lnTo>
                    <a:pt x="6641" y="444"/>
                  </a:lnTo>
                  <a:cubicBezTo>
                    <a:pt x="6641" y="200"/>
                    <a:pt x="6441" y="0"/>
                    <a:pt x="61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3"/>
            <p:cNvSpPr/>
            <p:nvPr/>
          </p:nvSpPr>
          <p:spPr>
            <a:xfrm>
              <a:off x="1810945" y="2239823"/>
              <a:ext cx="79917" cy="79917"/>
            </a:xfrm>
            <a:custGeom>
              <a:rect b="b" l="l" r="r" t="t"/>
              <a:pathLst>
                <a:path extrusionOk="0" h="2961" w="2961">
                  <a:moveTo>
                    <a:pt x="2744" y="0"/>
                  </a:moveTo>
                  <a:cubicBezTo>
                    <a:pt x="2624" y="0"/>
                    <a:pt x="2529" y="96"/>
                    <a:pt x="2529" y="215"/>
                  </a:cubicBezTo>
                  <a:lnTo>
                    <a:pt x="2529" y="2070"/>
                  </a:lnTo>
                  <a:lnTo>
                    <a:pt x="927" y="2070"/>
                  </a:lnTo>
                  <a:lnTo>
                    <a:pt x="1024" y="2005"/>
                  </a:lnTo>
                  <a:cubicBezTo>
                    <a:pt x="1123" y="1940"/>
                    <a:pt x="1151" y="1804"/>
                    <a:pt x="1083" y="1705"/>
                  </a:cubicBezTo>
                  <a:cubicBezTo>
                    <a:pt x="1041" y="1643"/>
                    <a:pt x="973" y="1610"/>
                    <a:pt x="903" y="1610"/>
                  </a:cubicBezTo>
                  <a:cubicBezTo>
                    <a:pt x="863" y="1610"/>
                    <a:pt x="821" y="1621"/>
                    <a:pt x="785" y="1646"/>
                  </a:cubicBezTo>
                  <a:lnTo>
                    <a:pt x="96" y="2106"/>
                  </a:lnTo>
                  <a:cubicBezTo>
                    <a:pt x="37" y="2145"/>
                    <a:pt x="0" y="2212"/>
                    <a:pt x="0" y="2284"/>
                  </a:cubicBezTo>
                  <a:cubicBezTo>
                    <a:pt x="0" y="2357"/>
                    <a:pt x="37" y="2425"/>
                    <a:pt x="96" y="2464"/>
                  </a:cubicBezTo>
                  <a:lnTo>
                    <a:pt x="785" y="2924"/>
                  </a:lnTo>
                  <a:cubicBezTo>
                    <a:pt x="821" y="2949"/>
                    <a:pt x="863" y="2960"/>
                    <a:pt x="905" y="2960"/>
                  </a:cubicBezTo>
                  <a:cubicBezTo>
                    <a:pt x="974" y="2960"/>
                    <a:pt x="1042" y="2925"/>
                    <a:pt x="1083" y="2863"/>
                  </a:cubicBezTo>
                  <a:cubicBezTo>
                    <a:pt x="1151" y="2765"/>
                    <a:pt x="1123" y="2630"/>
                    <a:pt x="1024" y="2565"/>
                  </a:cubicBezTo>
                  <a:lnTo>
                    <a:pt x="927" y="2500"/>
                  </a:lnTo>
                  <a:lnTo>
                    <a:pt x="2744" y="2500"/>
                  </a:lnTo>
                  <a:cubicBezTo>
                    <a:pt x="2863" y="2500"/>
                    <a:pt x="2960" y="2404"/>
                    <a:pt x="2960" y="2284"/>
                  </a:cubicBezTo>
                  <a:lnTo>
                    <a:pt x="2960" y="215"/>
                  </a:lnTo>
                  <a:cubicBezTo>
                    <a:pt x="2960" y="96"/>
                    <a:pt x="2863" y="0"/>
                    <a:pt x="2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43"/>
          <p:cNvGrpSpPr/>
          <p:nvPr/>
        </p:nvGrpSpPr>
        <p:grpSpPr>
          <a:xfrm>
            <a:off x="1291226" y="2078369"/>
            <a:ext cx="309494" cy="371544"/>
            <a:chOff x="1291226" y="2078369"/>
            <a:chExt cx="309494" cy="371544"/>
          </a:xfrm>
        </p:grpSpPr>
        <p:sp>
          <p:nvSpPr>
            <p:cNvPr id="5442" name="Google Shape;5442;p43"/>
            <p:cNvSpPr/>
            <p:nvPr/>
          </p:nvSpPr>
          <p:spPr>
            <a:xfrm>
              <a:off x="1291226" y="2078369"/>
              <a:ext cx="309494" cy="371544"/>
            </a:xfrm>
            <a:custGeom>
              <a:rect b="b" l="l" r="r" t="t"/>
              <a:pathLst>
                <a:path extrusionOk="0" h="13766" w="11467">
                  <a:moveTo>
                    <a:pt x="9169" y="737"/>
                  </a:moveTo>
                  <a:lnTo>
                    <a:pt x="10732" y="2300"/>
                  </a:lnTo>
                  <a:lnTo>
                    <a:pt x="9412" y="2300"/>
                  </a:lnTo>
                  <a:cubicBezTo>
                    <a:pt x="9279" y="2300"/>
                    <a:pt x="9169" y="2190"/>
                    <a:pt x="9169" y="2056"/>
                  </a:cubicBezTo>
                  <a:lnTo>
                    <a:pt x="9169" y="737"/>
                  </a:lnTo>
                  <a:close/>
                  <a:moveTo>
                    <a:pt x="6883" y="8944"/>
                  </a:moveTo>
                  <a:cubicBezTo>
                    <a:pt x="7017" y="8944"/>
                    <a:pt x="7128" y="9054"/>
                    <a:pt x="7128" y="9188"/>
                  </a:cubicBezTo>
                  <a:lnTo>
                    <a:pt x="7128" y="11486"/>
                  </a:lnTo>
                  <a:cubicBezTo>
                    <a:pt x="7128" y="11621"/>
                    <a:pt x="7017" y="11731"/>
                    <a:pt x="6883" y="11731"/>
                  </a:cubicBezTo>
                  <a:lnTo>
                    <a:pt x="673" y="11731"/>
                  </a:lnTo>
                  <a:cubicBezTo>
                    <a:pt x="538" y="11731"/>
                    <a:pt x="428" y="11621"/>
                    <a:pt x="428" y="11486"/>
                  </a:cubicBezTo>
                  <a:lnTo>
                    <a:pt x="428" y="9188"/>
                  </a:lnTo>
                  <a:cubicBezTo>
                    <a:pt x="428" y="9054"/>
                    <a:pt x="538" y="8944"/>
                    <a:pt x="673" y="8944"/>
                  </a:cubicBezTo>
                  <a:close/>
                  <a:moveTo>
                    <a:pt x="8737" y="436"/>
                  </a:moveTo>
                  <a:lnTo>
                    <a:pt x="8737" y="2062"/>
                  </a:lnTo>
                  <a:cubicBezTo>
                    <a:pt x="8737" y="2434"/>
                    <a:pt x="9041" y="2736"/>
                    <a:pt x="9412" y="2736"/>
                  </a:cubicBezTo>
                  <a:lnTo>
                    <a:pt x="11037" y="2736"/>
                  </a:lnTo>
                  <a:lnTo>
                    <a:pt x="11037" y="13097"/>
                  </a:lnTo>
                  <a:cubicBezTo>
                    <a:pt x="11037" y="13230"/>
                    <a:pt x="10927" y="13342"/>
                    <a:pt x="10793" y="13342"/>
                  </a:cubicBezTo>
                  <a:lnTo>
                    <a:pt x="2052" y="13342"/>
                  </a:lnTo>
                  <a:cubicBezTo>
                    <a:pt x="1919" y="13342"/>
                    <a:pt x="1809" y="13230"/>
                    <a:pt x="1809" y="13097"/>
                  </a:cubicBezTo>
                  <a:lnTo>
                    <a:pt x="1809" y="12164"/>
                  </a:lnTo>
                  <a:lnTo>
                    <a:pt x="6883" y="12164"/>
                  </a:lnTo>
                  <a:cubicBezTo>
                    <a:pt x="7255" y="12164"/>
                    <a:pt x="7558" y="11860"/>
                    <a:pt x="7558" y="11488"/>
                  </a:cubicBezTo>
                  <a:lnTo>
                    <a:pt x="7558" y="9190"/>
                  </a:lnTo>
                  <a:cubicBezTo>
                    <a:pt x="7558" y="8816"/>
                    <a:pt x="7254" y="8514"/>
                    <a:pt x="6883" y="8514"/>
                  </a:cubicBezTo>
                  <a:lnTo>
                    <a:pt x="1809" y="8514"/>
                  </a:lnTo>
                  <a:lnTo>
                    <a:pt x="1809" y="681"/>
                  </a:lnTo>
                  <a:cubicBezTo>
                    <a:pt x="1809" y="546"/>
                    <a:pt x="1919" y="436"/>
                    <a:pt x="2052" y="436"/>
                  </a:cubicBezTo>
                  <a:close/>
                  <a:moveTo>
                    <a:pt x="2052" y="1"/>
                  </a:moveTo>
                  <a:cubicBezTo>
                    <a:pt x="1680" y="1"/>
                    <a:pt x="1378" y="305"/>
                    <a:pt x="1378" y="675"/>
                  </a:cubicBezTo>
                  <a:lnTo>
                    <a:pt x="1378" y="8509"/>
                  </a:lnTo>
                  <a:lnTo>
                    <a:pt x="674" y="8509"/>
                  </a:lnTo>
                  <a:cubicBezTo>
                    <a:pt x="301" y="8509"/>
                    <a:pt x="0" y="8813"/>
                    <a:pt x="0" y="9184"/>
                  </a:cubicBezTo>
                  <a:lnTo>
                    <a:pt x="0" y="11484"/>
                  </a:lnTo>
                  <a:cubicBezTo>
                    <a:pt x="0" y="11856"/>
                    <a:pt x="304" y="12158"/>
                    <a:pt x="674" y="12158"/>
                  </a:cubicBezTo>
                  <a:lnTo>
                    <a:pt x="1378" y="12158"/>
                  </a:lnTo>
                  <a:lnTo>
                    <a:pt x="1378" y="13091"/>
                  </a:lnTo>
                  <a:cubicBezTo>
                    <a:pt x="1378" y="13465"/>
                    <a:pt x="1682" y="13766"/>
                    <a:pt x="2052" y="13766"/>
                  </a:cubicBezTo>
                  <a:lnTo>
                    <a:pt x="10793" y="13766"/>
                  </a:lnTo>
                  <a:cubicBezTo>
                    <a:pt x="11165" y="13766"/>
                    <a:pt x="11467" y="13462"/>
                    <a:pt x="11467" y="13091"/>
                  </a:cubicBezTo>
                  <a:lnTo>
                    <a:pt x="11467" y="2512"/>
                  </a:lnTo>
                  <a:cubicBezTo>
                    <a:pt x="11467" y="2460"/>
                    <a:pt x="11444" y="2405"/>
                    <a:pt x="11405" y="2364"/>
                  </a:cubicBezTo>
                  <a:lnTo>
                    <a:pt x="9105" y="64"/>
                  </a:lnTo>
                  <a:cubicBezTo>
                    <a:pt x="9064" y="24"/>
                    <a:pt x="9009" y="1"/>
                    <a:pt x="89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43"/>
            <p:cNvSpPr/>
            <p:nvPr/>
          </p:nvSpPr>
          <p:spPr>
            <a:xfrm>
              <a:off x="1371143" y="2332884"/>
              <a:ext cx="44048" cy="48960"/>
            </a:xfrm>
            <a:custGeom>
              <a:rect b="b" l="l" r="r" t="t"/>
              <a:pathLst>
                <a:path extrusionOk="0" h="1814" w="1632">
                  <a:moveTo>
                    <a:pt x="243" y="0"/>
                  </a:moveTo>
                  <a:cubicBezTo>
                    <a:pt x="194" y="0"/>
                    <a:pt x="144" y="17"/>
                    <a:pt x="103" y="50"/>
                  </a:cubicBezTo>
                  <a:cubicBezTo>
                    <a:pt x="10" y="126"/>
                    <a:pt x="0" y="262"/>
                    <a:pt x="75" y="354"/>
                  </a:cubicBezTo>
                  <a:lnTo>
                    <a:pt x="536" y="906"/>
                  </a:lnTo>
                  <a:lnTo>
                    <a:pt x="75" y="1459"/>
                  </a:lnTo>
                  <a:cubicBezTo>
                    <a:pt x="0" y="1550"/>
                    <a:pt x="13" y="1686"/>
                    <a:pt x="103" y="1763"/>
                  </a:cubicBezTo>
                  <a:cubicBezTo>
                    <a:pt x="144" y="1796"/>
                    <a:pt x="191" y="1813"/>
                    <a:pt x="240" y="1813"/>
                  </a:cubicBezTo>
                  <a:cubicBezTo>
                    <a:pt x="303" y="1813"/>
                    <a:pt x="363" y="1786"/>
                    <a:pt x="407" y="1735"/>
                  </a:cubicBezTo>
                  <a:lnTo>
                    <a:pt x="816" y="1243"/>
                  </a:lnTo>
                  <a:lnTo>
                    <a:pt x="1225" y="1735"/>
                  </a:lnTo>
                  <a:cubicBezTo>
                    <a:pt x="1268" y="1786"/>
                    <a:pt x="1327" y="1813"/>
                    <a:pt x="1391" y="1813"/>
                  </a:cubicBezTo>
                  <a:cubicBezTo>
                    <a:pt x="1440" y="1813"/>
                    <a:pt x="1489" y="1796"/>
                    <a:pt x="1529" y="1763"/>
                  </a:cubicBezTo>
                  <a:cubicBezTo>
                    <a:pt x="1621" y="1686"/>
                    <a:pt x="1631" y="1550"/>
                    <a:pt x="1556" y="1459"/>
                  </a:cubicBezTo>
                  <a:lnTo>
                    <a:pt x="1096" y="906"/>
                  </a:lnTo>
                  <a:lnTo>
                    <a:pt x="1556" y="354"/>
                  </a:lnTo>
                  <a:cubicBezTo>
                    <a:pt x="1631" y="262"/>
                    <a:pt x="1620" y="127"/>
                    <a:pt x="1529" y="50"/>
                  </a:cubicBezTo>
                  <a:cubicBezTo>
                    <a:pt x="1488" y="17"/>
                    <a:pt x="1439" y="1"/>
                    <a:pt x="1390" y="1"/>
                  </a:cubicBezTo>
                  <a:cubicBezTo>
                    <a:pt x="1328" y="1"/>
                    <a:pt x="1267" y="27"/>
                    <a:pt x="1225" y="78"/>
                  </a:cubicBezTo>
                  <a:lnTo>
                    <a:pt x="816" y="570"/>
                  </a:lnTo>
                  <a:lnTo>
                    <a:pt x="407" y="78"/>
                  </a:lnTo>
                  <a:cubicBezTo>
                    <a:pt x="365" y="26"/>
                    <a:pt x="304" y="0"/>
                    <a:pt x="2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3"/>
            <p:cNvSpPr/>
            <p:nvPr/>
          </p:nvSpPr>
          <p:spPr>
            <a:xfrm>
              <a:off x="1315949" y="2332911"/>
              <a:ext cx="48852" cy="48933"/>
            </a:xfrm>
            <a:custGeom>
              <a:rect b="b" l="l" r="r" t="t"/>
              <a:pathLst>
                <a:path extrusionOk="0" h="1813" w="1810">
                  <a:moveTo>
                    <a:pt x="216" y="0"/>
                  </a:moveTo>
                  <a:cubicBezTo>
                    <a:pt x="97" y="0"/>
                    <a:pt x="0" y="97"/>
                    <a:pt x="0" y="216"/>
                  </a:cubicBezTo>
                  <a:cubicBezTo>
                    <a:pt x="0" y="336"/>
                    <a:pt x="97" y="432"/>
                    <a:pt x="216" y="432"/>
                  </a:cubicBezTo>
                  <a:lnTo>
                    <a:pt x="691" y="432"/>
                  </a:lnTo>
                  <a:lnTo>
                    <a:pt x="691" y="1597"/>
                  </a:lnTo>
                  <a:cubicBezTo>
                    <a:pt x="691" y="1715"/>
                    <a:pt x="786" y="1812"/>
                    <a:pt x="905" y="1812"/>
                  </a:cubicBezTo>
                  <a:cubicBezTo>
                    <a:pt x="1025" y="1812"/>
                    <a:pt x="1120" y="1715"/>
                    <a:pt x="1120" y="1597"/>
                  </a:cubicBezTo>
                  <a:lnTo>
                    <a:pt x="1120" y="432"/>
                  </a:lnTo>
                  <a:lnTo>
                    <a:pt x="1595" y="432"/>
                  </a:lnTo>
                  <a:cubicBezTo>
                    <a:pt x="1714" y="432"/>
                    <a:pt x="1809" y="336"/>
                    <a:pt x="1809" y="216"/>
                  </a:cubicBezTo>
                  <a:cubicBezTo>
                    <a:pt x="1809" y="97"/>
                    <a:pt x="1715"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3"/>
            <p:cNvSpPr/>
            <p:nvPr/>
          </p:nvSpPr>
          <p:spPr>
            <a:xfrm>
              <a:off x="1421480" y="2332911"/>
              <a:ext cx="48852" cy="48933"/>
            </a:xfrm>
            <a:custGeom>
              <a:rect b="b" l="l" r="r" t="t"/>
              <a:pathLst>
                <a:path extrusionOk="0" h="1813" w="1810">
                  <a:moveTo>
                    <a:pt x="215" y="0"/>
                  </a:moveTo>
                  <a:cubicBezTo>
                    <a:pt x="96" y="0"/>
                    <a:pt x="1" y="97"/>
                    <a:pt x="1" y="216"/>
                  </a:cubicBezTo>
                  <a:cubicBezTo>
                    <a:pt x="1" y="336"/>
                    <a:pt x="96" y="432"/>
                    <a:pt x="215" y="432"/>
                  </a:cubicBezTo>
                  <a:lnTo>
                    <a:pt x="690" y="432"/>
                  </a:lnTo>
                  <a:lnTo>
                    <a:pt x="690" y="1597"/>
                  </a:lnTo>
                  <a:cubicBezTo>
                    <a:pt x="690" y="1715"/>
                    <a:pt x="785" y="1812"/>
                    <a:pt x="905" y="1812"/>
                  </a:cubicBezTo>
                  <a:cubicBezTo>
                    <a:pt x="1024" y="1812"/>
                    <a:pt x="1120" y="1715"/>
                    <a:pt x="1120" y="1597"/>
                  </a:cubicBezTo>
                  <a:lnTo>
                    <a:pt x="1120" y="432"/>
                  </a:lnTo>
                  <a:lnTo>
                    <a:pt x="1594" y="432"/>
                  </a:lnTo>
                  <a:cubicBezTo>
                    <a:pt x="1713" y="432"/>
                    <a:pt x="1810" y="336"/>
                    <a:pt x="1810" y="216"/>
                  </a:cubicBezTo>
                  <a:cubicBezTo>
                    <a:pt x="1810" y="97"/>
                    <a:pt x="1716"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3"/>
            <p:cNvSpPr/>
            <p:nvPr/>
          </p:nvSpPr>
          <p:spPr>
            <a:xfrm>
              <a:off x="1383802" y="2152915"/>
              <a:ext cx="125018" cy="123344"/>
            </a:xfrm>
            <a:custGeom>
              <a:rect b="b" l="l" r="r" t="t"/>
              <a:pathLst>
                <a:path extrusionOk="0" h="4570" w="4632">
                  <a:moveTo>
                    <a:pt x="3816" y="430"/>
                  </a:moveTo>
                  <a:cubicBezTo>
                    <a:pt x="3820" y="430"/>
                    <a:pt x="3823" y="431"/>
                    <a:pt x="3825" y="434"/>
                  </a:cubicBezTo>
                  <a:lnTo>
                    <a:pt x="4151" y="760"/>
                  </a:lnTo>
                  <a:cubicBezTo>
                    <a:pt x="4157" y="764"/>
                    <a:pt x="4157" y="774"/>
                    <a:pt x="4151" y="779"/>
                  </a:cubicBezTo>
                  <a:lnTo>
                    <a:pt x="3817" y="1115"/>
                  </a:lnTo>
                  <a:lnTo>
                    <a:pt x="3471" y="769"/>
                  </a:lnTo>
                  <a:lnTo>
                    <a:pt x="3807" y="434"/>
                  </a:lnTo>
                  <a:cubicBezTo>
                    <a:pt x="3809" y="431"/>
                    <a:pt x="3812" y="430"/>
                    <a:pt x="3816" y="430"/>
                  </a:cubicBezTo>
                  <a:close/>
                  <a:moveTo>
                    <a:pt x="3167" y="1074"/>
                  </a:moveTo>
                  <a:lnTo>
                    <a:pt x="3513" y="1420"/>
                  </a:lnTo>
                  <a:lnTo>
                    <a:pt x="1534" y="3398"/>
                  </a:lnTo>
                  <a:lnTo>
                    <a:pt x="1188" y="3054"/>
                  </a:lnTo>
                  <a:lnTo>
                    <a:pt x="3167" y="1074"/>
                  </a:lnTo>
                  <a:close/>
                  <a:moveTo>
                    <a:pt x="890" y="3367"/>
                  </a:moveTo>
                  <a:lnTo>
                    <a:pt x="1220" y="3698"/>
                  </a:lnTo>
                  <a:lnTo>
                    <a:pt x="641" y="3944"/>
                  </a:lnTo>
                  <a:lnTo>
                    <a:pt x="890" y="3367"/>
                  </a:lnTo>
                  <a:close/>
                  <a:moveTo>
                    <a:pt x="3817" y="0"/>
                  </a:moveTo>
                  <a:cubicBezTo>
                    <a:pt x="3703" y="0"/>
                    <a:pt x="3589" y="44"/>
                    <a:pt x="3503" y="130"/>
                  </a:cubicBezTo>
                  <a:lnTo>
                    <a:pt x="567" y="3064"/>
                  </a:lnTo>
                  <a:cubicBezTo>
                    <a:pt x="547" y="3084"/>
                    <a:pt x="533" y="3106"/>
                    <a:pt x="523" y="3131"/>
                  </a:cubicBezTo>
                  <a:lnTo>
                    <a:pt x="33" y="4268"/>
                  </a:lnTo>
                  <a:cubicBezTo>
                    <a:pt x="0" y="4351"/>
                    <a:pt x="18" y="4445"/>
                    <a:pt x="80" y="4506"/>
                  </a:cubicBezTo>
                  <a:cubicBezTo>
                    <a:pt x="120" y="4548"/>
                    <a:pt x="175" y="4569"/>
                    <a:pt x="232" y="4569"/>
                  </a:cubicBezTo>
                  <a:cubicBezTo>
                    <a:pt x="261" y="4569"/>
                    <a:pt x="290" y="4563"/>
                    <a:pt x="316" y="4550"/>
                  </a:cubicBezTo>
                  <a:lnTo>
                    <a:pt x="1455" y="4063"/>
                  </a:lnTo>
                  <a:cubicBezTo>
                    <a:pt x="1479" y="4051"/>
                    <a:pt x="1502" y="4035"/>
                    <a:pt x="1521" y="4018"/>
                  </a:cubicBezTo>
                  <a:lnTo>
                    <a:pt x="4455" y="1083"/>
                  </a:lnTo>
                  <a:cubicBezTo>
                    <a:pt x="4631" y="912"/>
                    <a:pt x="4631" y="630"/>
                    <a:pt x="4458" y="456"/>
                  </a:cubicBezTo>
                  <a:lnTo>
                    <a:pt x="4132" y="130"/>
                  </a:lnTo>
                  <a:cubicBezTo>
                    <a:pt x="4045" y="44"/>
                    <a:pt x="3931"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3"/>
            <p:cNvSpPr/>
            <p:nvPr/>
          </p:nvSpPr>
          <p:spPr>
            <a:xfrm>
              <a:off x="1433868" y="2264627"/>
              <a:ext cx="104748" cy="11633"/>
            </a:xfrm>
            <a:custGeom>
              <a:rect b="b" l="l" r="r" t="t"/>
              <a:pathLst>
                <a:path extrusionOk="0" h="431" w="3881">
                  <a:moveTo>
                    <a:pt x="216" y="0"/>
                  </a:moveTo>
                  <a:cubicBezTo>
                    <a:pt x="96" y="0"/>
                    <a:pt x="1" y="96"/>
                    <a:pt x="1" y="215"/>
                  </a:cubicBezTo>
                  <a:cubicBezTo>
                    <a:pt x="1" y="335"/>
                    <a:pt x="96" y="430"/>
                    <a:pt x="216" y="430"/>
                  </a:cubicBezTo>
                  <a:lnTo>
                    <a:pt x="3667" y="430"/>
                  </a:lnTo>
                  <a:cubicBezTo>
                    <a:pt x="3785" y="430"/>
                    <a:pt x="3881" y="335"/>
                    <a:pt x="3881" y="215"/>
                  </a:cubicBezTo>
                  <a:cubicBezTo>
                    <a:pt x="3881" y="96"/>
                    <a:pt x="3785" y="0"/>
                    <a:pt x="3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3"/>
            <p:cNvSpPr/>
            <p:nvPr/>
          </p:nvSpPr>
          <p:spPr>
            <a:xfrm>
              <a:off x="1458726" y="2239823"/>
              <a:ext cx="55087" cy="11633"/>
            </a:xfrm>
            <a:custGeom>
              <a:rect b="b" l="l" r="r" t="t"/>
              <a:pathLst>
                <a:path extrusionOk="0" h="431" w="2041">
                  <a:moveTo>
                    <a:pt x="216" y="0"/>
                  </a:moveTo>
                  <a:cubicBezTo>
                    <a:pt x="97" y="0"/>
                    <a:pt x="0" y="96"/>
                    <a:pt x="0" y="215"/>
                  </a:cubicBezTo>
                  <a:cubicBezTo>
                    <a:pt x="0" y="335"/>
                    <a:pt x="97" y="430"/>
                    <a:pt x="216" y="430"/>
                  </a:cubicBezTo>
                  <a:lnTo>
                    <a:pt x="1827" y="430"/>
                  </a:lnTo>
                  <a:cubicBezTo>
                    <a:pt x="1945" y="430"/>
                    <a:pt x="2041" y="335"/>
                    <a:pt x="2041" y="215"/>
                  </a:cubicBezTo>
                  <a:cubicBezTo>
                    <a:pt x="2041" y="96"/>
                    <a:pt x="1945"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43"/>
          <p:cNvGrpSpPr/>
          <p:nvPr/>
        </p:nvGrpSpPr>
        <p:grpSpPr>
          <a:xfrm>
            <a:off x="938953" y="2078423"/>
            <a:ext cx="247525" cy="371652"/>
            <a:chOff x="938953" y="2078423"/>
            <a:chExt cx="247525" cy="371652"/>
          </a:xfrm>
        </p:grpSpPr>
        <p:sp>
          <p:nvSpPr>
            <p:cNvPr id="5450" name="Google Shape;5450;p43"/>
            <p:cNvSpPr/>
            <p:nvPr/>
          </p:nvSpPr>
          <p:spPr>
            <a:xfrm>
              <a:off x="938953" y="2202550"/>
              <a:ext cx="247525" cy="247525"/>
            </a:xfrm>
            <a:custGeom>
              <a:rect b="b" l="l" r="r" t="t"/>
              <a:pathLst>
                <a:path extrusionOk="0" h="9171" w="9171">
                  <a:moveTo>
                    <a:pt x="4585" y="920"/>
                  </a:moveTo>
                  <a:lnTo>
                    <a:pt x="8738" y="3107"/>
                  </a:lnTo>
                  <a:lnTo>
                    <a:pt x="8738" y="3680"/>
                  </a:lnTo>
                  <a:lnTo>
                    <a:pt x="432" y="3680"/>
                  </a:lnTo>
                  <a:lnTo>
                    <a:pt x="432" y="3107"/>
                  </a:lnTo>
                  <a:lnTo>
                    <a:pt x="4585" y="920"/>
                  </a:lnTo>
                  <a:close/>
                  <a:moveTo>
                    <a:pt x="1611" y="4111"/>
                  </a:moveTo>
                  <a:lnTo>
                    <a:pt x="1611" y="7819"/>
                  </a:lnTo>
                  <a:lnTo>
                    <a:pt x="1122" y="7819"/>
                  </a:lnTo>
                  <a:lnTo>
                    <a:pt x="1122" y="4111"/>
                  </a:lnTo>
                  <a:close/>
                  <a:moveTo>
                    <a:pt x="2530" y="4111"/>
                  </a:moveTo>
                  <a:lnTo>
                    <a:pt x="2530" y="7819"/>
                  </a:lnTo>
                  <a:lnTo>
                    <a:pt x="2041" y="7819"/>
                  </a:lnTo>
                  <a:lnTo>
                    <a:pt x="2041" y="4111"/>
                  </a:lnTo>
                  <a:close/>
                  <a:moveTo>
                    <a:pt x="3451" y="4111"/>
                  </a:moveTo>
                  <a:lnTo>
                    <a:pt x="3451" y="7819"/>
                  </a:lnTo>
                  <a:lnTo>
                    <a:pt x="2961" y="7819"/>
                  </a:lnTo>
                  <a:lnTo>
                    <a:pt x="2961" y="4111"/>
                  </a:lnTo>
                  <a:close/>
                  <a:moveTo>
                    <a:pt x="4370" y="4111"/>
                  </a:moveTo>
                  <a:lnTo>
                    <a:pt x="4370" y="7819"/>
                  </a:lnTo>
                  <a:lnTo>
                    <a:pt x="3881" y="7819"/>
                  </a:lnTo>
                  <a:lnTo>
                    <a:pt x="3881" y="4111"/>
                  </a:lnTo>
                  <a:close/>
                  <a:moveTo>
                    <a:pt x="5290" y="4111"/>
                  </a:moveTo>
                  <a:lnTo>
                    <a:pt x="5290" y="7819"/>
                  </a:lnTo>
                  <a:lnTo>
                    <a:pt x="4802" y="7819"/>
                  </a:lnTo>
                  <a:lnTo>
                    <a:pt x="4802" y="4111"/>
                  </a:lnTo>
                  <a:close/>
                  <a:moveTo>
                    <a:pt x="6209" y="4111"/>
                  </a:moveTo>
                  <a:lnTo>
                    <a:pt x="6209" y="7819"/>
                  </a:lnTo>
                  <a:lnTo>
                    <a:pt x="5721" y="7819"/>
                  </a:lnTo>
                  <a:lnTo>
                    <a:pt x="5721" y="4111"/>
                  </a:lnTo>
                  <a:close/>
                  <a:moveTo>
                    <a:pt x="7130" y="4111"/>
                  </a:moveTo>
                  <a:lnTo>
                    <a:pt x="7130" y="7819"/>
                  </a:lnTo>
                  <a:lnTo>
                    <a:pt x="6642" y="7819"/>
                  </a:lnTo>
                  <a:lnTo>
                    <a:pt x="6642" y="4111"/>
                  </a:lnTo>
                  <a:close/>
                  <a:moveTo>
                    <a:pt x="8049" y="4111"/>
                  </a:moveTo>
                  <a:lnTo>
                    <a:pt x="8049" y="7819"/>
                  </a:lnTo>
                  <a:lnTo>
                    <a:pt x="7561" y="7819"/>
                  </a:lnTo>
                  <a:lnTo>
                    <a:pt x="7561" y="4111"/>
                  </a:lnTo>
                  <a:close/>
                  <a:moveTo>
                    <a:pt x="8741" y="8252"/>
                  </a:moveTo>
                  <a:lnTo>
                    <a:pt x="8741" y="8741"/>
                  </a:lnTo>
                  <a:lnTo>
                    <a:pt x="432" y="8741"/>
                  </a:lnTo>
                  <a:lnTo>
                    <a:pt x="432" y="8252"/>
                  </a:lnTo>
                  <a:close/>
                  <a:moveTo>
                    <a:pt x="4587" y="1"/>
                  </a:moveTo>
                  <a:cubicBezTo>
                    <a:pt x="4467" y="1"/>
                    <a:pt x="4371" y="96"/>
                    <a:pt x="4371" y="216"/>
                  </a:cubicBezTo>
                  <a:lnTo>
                    <a:pt x="4371" y="545"/>
                  </a:lnTo>
                  <a:lnTo>
                    <a:pt x="116" y="2785"/>
                  </a:lnTo>
                  <a:cubicBezTo>
                    <a:pt x="45" y="2823"/>
                    <a:pt x="0" y="2895"/>
                    <a:pt x="0" y="2975"/>
                  </a:cubicBezTo>
                  <a:lnTo>
                    <a:pt x="0" y="3895"/>
                  </a:lnTo>
                  <a:cubicBezTo>
                    <a:pt x="0" y="4015"/>
                    <a:pt x="96" y="4111"/>
                    <a:pt x="216" y="4111"/>
                  </a:cubicBezTo>
                  <a:lnTo>
                    <a:pt x="689" y="4111"/>
                  </a:lnTo>
                  <a:lnTo>
                    <a:pt x="689" y="7819"/>
                  </a:lnTo>
                  <a:lnTo>
                    <a:pt x="216" y="7819"/>
                  </a:lnTo>
                  <a:cubicBezTo>
                    <a:pt x="96" y="7819"/>
                    <a:pt x="0" y="7916"/>
                    <a:pt x="0" y="8035"/>
                  </a:cubicBezTo>
                  <a:lnTo>
                    <a:pt x="0" y="8955"/>
                  </a:lnTo>
                  <a:cubicBezTo>
                    <a:pt x="0" y="9075"/>
                    <a:pt x="96" y="9171"/>
                    <a:pt x="216" y="9171"/>
                  </a:cubicBezTo>
                  <a:lnTo>
                    <a:pt x="8955" y="9171"/>
                  </a:lnTo>
                  <a:cubicBezTo>
                    <a:pt x="9075" y="9171"/>
                    <a:pt x="9170" y="9075"/>
                    <a:pt x="9170" y="8955"/>
                  </a:cubicBezTo>
                  <a:lnTo>
                    <a:pt x="9170" y="8035"/>
                  </a:lnTo>
                  <a:cubicBezTo>
                    <a:pt x="9170" y="7916"/>
                    <a:pt x="9075" y="7819"/>
                    <a:pt x="8955" y="7819"/>
                  </a:cubicBezTo>
                  <a:lnTo>
                    <a:pt x="8481" y="7819"/>
                  </a:lnTo>
                  <a:lnTo>
                    <a:pt x="8481" y="4111"/>
                  </a:lnTo>
                  <a:lnTo>
                    <a:pt x="8955" y="4111"/>
                  </a:lnTo>
                  <a:cubicBezTo>
                    <a:pt x="9075" y="4111"/>
                    <a:pt x="9170" y="4014"/>
                    <a:pt x="9170" y="3895"/>
                  </a:cubicBezTo>
                  <a:lnTo>
                    <a:pt x="9170" y="2975"/>
                  </a:lnTo>
                  <a:cubicBezTo>
                    <a:pt x="9170" y="2895"/>
                    <a:pt x="9126" y="2820"/>
                    <a:pt x="9055" y="2784"/>
                  </a:cubicBezTo>
                  <a:lnTo>
                    <a:pt x="4802" y="545"/>
                  </a:lnTo>
                  <a:lnTo>
                    <a:pt x="4802" y="216"/>
                  </a:lnTo>
                  <a:cubicBezTo>
                    <a:pt x="4802" y="96"/>
                    <a:pt x="4705" y="1"/>
                    <a:pt x="45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3"/>
            <p:cNvSpPr/>
            <p:nvPr/>
          </p:nvSpPr>
          <p:spPr>
            <a:xfrm>
              <a:off x="990422" y="2078423"/>
              <a:ext cx="144558" cy="38974"/>
            </a:xfrm>
            <a:custGeom>
              <a:rect b="b" l="l" r="r" t="t"/>
              <a:pathLst>
                <a:path extrusionOk="0" h="1444" w="5356">
                  <a:moveTo>
                    <a:pt x="2678" y="0"/>
                  </a:moveTo>
                  <a:cubicBezTo>
                    <a:pt x="1699" y="0"/>
                    <a:pt x="778" y="382"/>
                    <a:pt x="85" y="1074"/>
                  </a:cubicBezTo>
                  <a:cubicBezTo>
                    <a:pt x="1" y="1158"/>
                    <a:pt x="1" y="1294"/>
                    <a:pt x="85" y="1379"/>
                  </a:cubicBezTo>
                  <a:cubicBezTo>
                    <a:pt x="127" y="1422"/>
                    <a:pt x="183" y="1443"/>
                    <a:pt x="238" y="1443"/>
                  </a:cubicBezTo>
                  <a:cubicBezTo>
                    <a:pt x="294" y="1443"/>
                    <a:pt x="349" y="1422"/>
                    <a:pt x="392" y="1379"/>
                  </a:cubicBezTo>
                  <a:cubicBezTo>
                    <a:pt x="1002" y="767"/>
                    <a:pt x="1814" y="431"/>
                    <a:pt x="2678" y="431"/>
                  </a:cubicBezTo>
                  <a:cubicBezTo>
                    <a:pt x="3541" y="431"/>
                    <a:pt x="4354" y="767"/>
                    <a:pt x="4965" y="1379"/>
                  </a:cubicBezTo>
                  <a:cubicBezTo>
                    <a:pt x="5006" y="1421"/>
                    <a:pt x="5062" y="1443"/>
                    <a:pt x="5117" y="1443"/>
                  </a:cubicBezTo>
                  <a:cubicBezTo>
                    <a:pt x="5171" y="1443"/>
                    <a:pt x="5227" y="1421"/>
                    <a:pt x="5269" y="1379"/>
                  </a:cubicBezTo>
                  <a:cubicBezTo>
                    <a:pt x="5356" y="1294"/>
                    <a:pt x="5356" y="1157"/>
                    <a:pt x="5270" y="1074"/>
                  </a:cubicBezTo>
                  <a:cubicBezTo>
                    <a:pt x="4577" y="381"/>
                    <a:pt x="3657" y="0"/>
                    <a:pt x="26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3"/>
            <p:cNvSpPr/>
            <p:nvPr/>
          </p:nvSpPr>
          <p:spPr>
            <a:xfrm>
              <a:off x="1012419" y="2109434"/>
              <a:ext cx="100592" cy="29878"/>
            </a:xfrm>
            <a:custGeom>
              <a:rect b="b" l="l" r="r" t="t"/>
              <a:pathLst>
                <a:path extrusionOk="0" h="1107" w="3727">
                  <a:moveTo>
                    <a:pt x="1865" y="0"/>
                  </a:moveTo>
                  <a:cubicBezTo>
                    <a:pt x="1193" y="0"/>
                    <a:pt x="561" y="262"/>
                    <a:pt x="86" y="737"/>
                  </a:cubicBezTo>
                  <a:cubicBezTo>
                    <a:pt x="1" y="822"/>
                    <a:pt x="1" y="957"/>
                    <a:pt x="86" y="1042"/>
                  </a:cubicBezTo>
                  <a:cubicBezTo>
                    <a:pt x="129" y="1085"/>
                    <a:pt x="184" y="1106"/>
                    <a:pt x="239" y="1106"/>
                  </a:cubicBezTo>
                  <a:cubicBezTo>
                    <a:pt x="294" y="1106"/>
                    <a:pt x="349" y="1085"/>
                    <a:pt x="391" y="1042"/>
                  </a:cubicBezTo>
                  <a:cubicBezTo>
                    <a:pt x="787" y="649"/>
                    <a:pt x="1309" y="433"/>
                    <a:pt x="1866" y="433"/>
                  </a:cubicBezTo>
                  <a:cubicBezTo>
                    <a:pt x="2423" y="433"/>
                    <a:pt x="2946" y="650"/>
                    <a:pt x="3341" y="1042"/>
                  </a:cubicBezTo>
                  <a:cubicBezTo>
                    <a:pt x="3383" y="1084"/>
                    <a:pt x="3438" y="1106"/>
                    <a:pt x="3493" y="1106"/>
                  </a:cubicBezTo>
                  <a:cubicBezTo>
                    <a:pt x="3547" y="1106"/>
                    <a:pt x="3603" y="1084"/>
                    <a:pt x="3645" y="1042"/>
                  </a:cubicBezTo>
                  <a:cubicBezTo>
                    <a:pt x="3726" y="957"/>
                    <a:pt x="3726" y="822"/>
                    <a:pt x="3644" y="737"/>
                  </a:cubicBezTo>
                  <a:cubicBezTo>
                    <a:pt x="3167" y="261"/>
                    <a:pt x="2536"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3"/>
            <p:cNvSpPr/>
            <p:nvPr/>
          </p:nvSpPr>
          <p:spPr>
            <a:xfrm>
              <a:off x="1034308" y="2140473"/>
              <a:ext cx="56787" cy="20755"/>
            </a:xfrm>
            <a:custGeom>
              <a:rect b="b" l="l" r="r" t="t"/>
              <a:pathLst>
                <a:path extrusionOk="0" h="769" w="2104">
                  <a:moveTo>
                    <a:pt x="1053" y="1"/>
                  </a:moveTo>
                  <a:cubicBezTo>
                    <a:pt x="703" y="1"/>
                    <a:pt x="353" y="133"/>
                    <a:pt x="86" y="399"/>
                  </a:cubicBezTo>
                  <a:cubicBezTo>
                    <a:pt x="0" y="484"/>
                    <a:pt x="0" y="620"/>
                    <a:pt x="86" y="704"/>
                  </a:cubicBezTo>
                  <a:cubicBezTo>
                    <a:pt x="128" y="747"/>
                    <a:pt x="184" y="768"/>
                    <a:pt x="239" y="768"/>
                  </a:cubicBezTo>
                  <a:cubicBezTo>
                    <a:pt x="294" y="768"/>
                    <a:pt x="349" y="747"/>
                    <a:pt x="391" y="704"/>
                  </a:cubicBezTo>
                  <a:cubicBezTo>
                    <a:pt x="573" y="523"/>
                    <a:pt x="813" y="432"/>
                    <a:pt x="1052" y="432"/>
                  </a:cubicBezTo>
                  <a:cubicBezTo>
                    <a:pt x="1292" y="432"/>
                    <a:pt x="1531" y="523"/>
                    <a:pt x="1712" y="704"/>
                  </a:cubicBezTo>
                  <a:cubicBezTo>
                    <a:pt x="1754" y="746"/>
                    <a:pt x="1809" y="768"/>
                    <a:pt x="1864" y="768"/>
                  </a:cubicBezTo>
                  <a:cubicBezTo>
                    <a:pt x="1918" y="768"/>
                    <a:pt x="1974" y="746"/>
                    <a:pt x="2016" y="704"/>
                  </a:cubicBezTo>
                  <a:cubicBezTo>
                    <a:pt x="2103" y="620"/>
                    <a:pt x="2103" y="484"/>
                    <a:pt x="2018" y="399"/>
                  </a:cubicBezTo>
                  <a:cubicBezTo>
                    <a:pt x="1752" y="133"/>
                    <a:pt x="1403" y="1"/>
                    <a:pt x="1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3"/>
            <p:cNvSpPr/>
            <p:nvPr/>
          </p:nvSpPr>
          <p:spPr>
            <a:xfrm>
              <a:off x="1053741" y="2171511"/>
              <a:ext cx="17894" cy="17867"/>
            </a:xfrm>
            <a:custGeom>
              <a:rect b="b" l="l" r="r" t="t"/>
              <a:pathLst>
                <a:path extrusionOk="0" h="662" w="663">
                  <a:moveTo>
                    <a:pt x="332" y="0"/>
                  </a:moveTo>
                  <a:cubicBezTo>
                    <a:pt x="149" y="0"/>
                    <a:pt x="1" y="148"/>
                    <a:pt x="1" y="331"/>
                  </a:cubicBezTo>
                  <a:cubicBezTo>
                    <a:pt x="1" y="514"/>
                    <a:pt x="149" y="661"/>
                    <a:pt x="332" y="661"/>
                  </a:cubicBezTo>
                  <a:cubicBezTo>
                    <a:pt x="515" y="661"/>
                    <a:pt x="662" y="514"/>
                    <a:pt x="662" y="331"/>
                  </a:cubicBezTo>
                  <a:cubicBezTo>
                    <a:pt x="662" y="148"/>
                    <a:pt x="515" y="0"/>
                    <a:pt x="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3"/>
            <p:cNvSpPr/>
            <p:nvPr/>
          </p:nvSpPr>
          <p:spPr>
            <a:xfrm>
              <a:off x="1038276" y="2252211"/>
              <a:ext cx="48906" cy="11660"/>
            </a:xfrm>
            <a:custGeom>
              <a:rect b="b" l="l" r="r" t="t"/>
              <a:pathLst>
                <a:path extrusionOk="0" h="432" w="1812">
                  <a:moveTo>
                    <a:pt x="215" y="0"/>
                  </a:moveTo>
                  <a:cubicBezTo>
                    <a:pt x="96" y="0"/>
                    <a:pt x="1" y="96"/>
                    <a:pt x="1" y="216"/>
                  </a:cubicBezTo>
                  <a:cubicBezTo>
                    <a:pt x="1" y="334"/>
                    <a:pt x="96" y="431"/>
                    <a:pt x="215" y="431"/>
                  </a:cubicBezTo>
                  <a:lnTo>
                    <a:pt x="1596" y="431"/>
                  </a:lnTo>
                  <a:cubicBezTo>
                    <a:pt x="1716" y="431"/>
                    <a:pt x="1811" y="334"/>
                    <a:pt x="1811" y="216"/>
                  </a:cubicBezTo>
                  <a:cubicBezTo>
                    <a:pt x="1811" y="96"/>
                    <a:pt x="1716"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3"/>
            <p:cNvSpPr/>
            <p:nvPr/>
          </p:nvSpPr>
          <p:spPr>
            <a:xfrm>
              <a:off x="1019653" y="2277015"/>
              <a:ext cx="86152" cy="11660"/>
            </a:xfrm>
            <a:custGeom>
              <a:rect b="b" l="l" r="r" t="t"/>
              <a:pathLst>
                <a:path extrusionOk="0" h="432" w="3192">
                  <a:moveTo>
                    <a:pt x="216" y="0"/>
                  </a:moveTo>
                  <a:cubicBezTo>
                    <a:pt x="97" y="0"/>
                    <a:pt x="0" y="96"/>
                    <a:pt x="0" y="216"/>
                  </a:cubicBezTo>
                  <a:cubicBezTo>
                    <a:pt x="0" y="335"/>
                    <a:pt x="97" y="432"/>
                    <a:pt x="216" y="432"/>
                  </a:cubicBezTo>
                  <a:lnTo>
                    <a:pt x="2978" y="432"/>
                  </a:lnTo>
                  <a:cubicBezTo>
                    <a:pt x="3096" y="432"/>
                    <a:pt x="3192" y="335"/>
                    <a:pt x="3192" y="216"/>
                  </a:cubicBezTo>
                  <a:cubicBezTo>
                    <a:pt x="3192" y="96"/>
                    <a:pt x="3095" y="0"/>
                    <a:pt x="29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43"/>
          <p:cNvGrpSpPr/>
          <p:nvPr/>
        </p:nvGrpSpPr>
        <p:grpSpPr>
          <a:xfrm>
            <a:off x="6015124" y="2134238"/>
            <a:ext cx="372813" cy="259941"/>
            <a:chOff x="6015124" y="2134238"/>
            <a:chExt cx="372813" cy="259941"/>
          </a:xfrm>
        </p:grpSpPr>
        <p:sp>
          <p:nvSpPr>
            <p:cNvPr id="5458" name="Google Shape;5458;p43"/>
            <p:cNvSpPr/>
            <p:nvPr/>
          </p:nvSpPr>
          <p:spPr>
            <a:xfrm>
              <a:off x="6015124" y="2134238"/>
              <a:ext cx="372813" cy="259941"/>
            </a:xfrm>
            <a:custGeom>
              <a:rect b="b" l="l" r="r" t="t"/>
              <a:pathLst>
                <a:path extrusionOk="0" h="9631" w="13813">
                  <a:moveTo>
                    <a:pt x="918" y="892"/>
                  </a:moveTo>
                  <a:lnTo>
                    <a:pt x="918" y="1381"/>
                  </a:lnTo>
                  <a:lnTo>
                    <a:pt x="429" y="1381"/>
                  </a:lnTo>
                  <a:lnTo>
                    <a:pt x="429" y="1136"/>
                  </a:lnTo>
                  <a:cubicBezTo>
                    <a:pt x="429" y="1003"/>
                    <a:pt x="540" y="892"/>
                    <a:pt x="674" y="892"/>
                  </a:cubicBezTo>
                  <a:close/>
                  <a:moveTo>
                    <a:pt x="7357" y="892"/>
                  </a:moveTo>
                  <a:lnTo>
                    <a:pt x="7357" y="1381"/>
                  </a:lnTo>
                  <a:lnTo>
                    <a:pt x="1348" y="1381"/>
                  </a:lnTo>
                  <a:lnTo>
                    <a:pt x="1348" y="892"/>
                  </a:lnTo>
                  <a:close/>
                  <a:moveTo>
                    <a:pt x="8278" y="892"/>
                  </a:moveTo>
                  <a:lnTo>
                    <a:pt x="8278" y="1381"/>
                  </a:lnTo>
                  <a:lnTo>
                    <a:pt x="7788" y="1381"/>
                  </a:lnTo>
                  <a:lnTo>
                    <a:pt x="7788" y="892"/>
                  </a:lnTo>
                  <a:close/>
                  <a:moveTo>
                    <a:pt x="9198" y="892"/>
                  </a:moveTo>
                  <a:lnTo>
                    <a:pt x="9198" y="1381"/>
                  </a:lnTo>
                  <a:lnTo>
                    <a:pt x="8710" y="1381"/>
                  </a:lnTo>
                  <a:lnTo>
                    <a:pt x="8710" y="892"/>
                  </a:lnTo>
                  <a:close/>
                  <a:moveTo>
                    <a:pt x="9873" y="892"/>
                  </a:moveTo>
                  <a:cubicBezTo>
                    <a:pt x="10007" y="892"/>
                    <a:pt x="10117" y="1003"/>
                    <a:pt x="10117" y="1136"/>
                  </a:cubicBezTo>
                  <a:lnTo>
                    <a:pt x="10117" y="1381"/>
                  </a:lnTo>
                  <a:lnTo>
                    <a:pt x="9629" y="1381"/>
                  </a:lnTo>
                  <a:lnTo>
                    <a:pt x="9629" y="892"/>
                  </a:lnTo>
                  <a:close/>
                  <a:moveTo>
                    <a:pt x="12730" y="433"/>
                  </a:moveTo>
                  <a:cubicBezTo>
                    <a:pt x="12735" y="433"/>
                    <a:pt x="12738" y="436"/>
                    <a:pt x="12741" y="436"/>
                  </a:cubicBezTo>
                  <a:lnTo>
                    <a:pt x="13336" y="1032"/>
                  </a:lnTo>
                  <a:cubicBezTo>
                    <a:pt x="13339" y="1037"/>
                    <a:pt x="13339" y="1047"/>
                    <a:pt x="13335" y="1051"/>
                  </a:cubicBezTo>
                  <a:lnTo>
                    <a:pt x="12960" y="1426"/>
                  </a:lnTo>
                  <a:lnTo>
                    <a:pt x="12345" y="811"/>
                  </a:lnTo>
                  <a:lnTo>
                    <a:pt x="12719" y="436"/>
                  </a:lnTo>
                  <a:cubicBezTo>
                    <a:pt x="12721" y="435"/>
                    <a:pt x="12722" y="433"/>
                    <a:pt x="12730" y="433"/>
                  </a:cubicBezTo>
                  <a:close/>
                  <a:moveTo>
                    <a:pt x="12039" y="1116"/>
                  </a:moveTo>
                  <a:lnTo>
                    <a:pt x="12654" y="1731"/>
                  </a:lnTo>
                  <a:lnTo>
                    <a:pt x="7574" y="6811"/>
                  </a:lnTo>
                  <a:lnTo>
                    <a:pt x="6959" y="6196"/>
                  </a:lnTo>
                  <a:lnTo>
                    <a:pt x="12039" y="1116"/>
                  </a:lnTo>
                  <a:close/>
                  <a:moveTo>
                    <a:pt x="6677" y="6523"/>
                  </a:moveTo>
                  <a:lnTo>
                    <a:pt x="7244" y="7092"/>
                  </a:lnTo>
                  <a:lnTo>
                    <a:pt x="6179" y="7590"/>
                  </a:lnTo>
                  <a:lnTo>
                    <a:pt x="6677" y="6523"/>
                  </a:lnTo>
                  <a:close/>
                  <a:moveTo>
                    <a:pt x="10119" y="1812"/>
                  </a:moveTo>
                  <a:lnTo>
                    <a:pt x="10119" y="2427"/>
                  </a:lnTo>
                  <a:lnTo>
                    <a:pt x="6388" y="6160"/>
                  </a:lnTo>
                  <a:cubicBezTo>
                    <a:pt x="6369" y="6179"/>
                    <a:pt x="6354" y="6198"/>
                    <a:pt x="6344" y="6222"/>
                  </a:cubicBezTo>
                  <a:lnTo>
                    <a:pt x="5538" y="7947"/>
                  </a:lnTo>
                  <a:cubicBezTo>
                    <a:pt x="5500" y="8030"/>
                    <a:pt x="5516" y="8127"/>
                    <a:pt x="5581" y="8192"/>
                  </a:cubicBezTo>
                  <a:cubicBezTo>
                    <a:pt x="5623" y="8234"/>
                    <a:pt x="5678" y="8256"/>
                    <a:pt x="5733" y="8256"/>
                  </a:cubicBezTo>
                  <a:cubicBezTo>
                    <a:pt x="5765" y="8256"/>
                    <a:pt x="5796" y="8248"/>
                    <a:pt x="5825" y="8235"/>
                  </a:cubicBezTo>
                  <a:lnTo>
                    <a:pt x="7550" y="7431"/>
                  </a:lnTo>
                  <a:cubicBezTo>
                    <a:pt x="7574" y="7419"/>
                    <a:pt x="7593" y="7405"/>
                    <a:pt x="7612" y="7387"/>
                  </a:cubicBezTo>
                  <a:lnTo>
                    <a:pt x="10119" y="4879"/>
                  </a:lnTo>
                  <a:lnTo>
                    <a:pt x="10119" y="8958"/>
                  </a:lnTo>
                  <a:lnTo>
                    <a:pt x="10117" y="8958"/>
                  </a:lnTo>
                  <a:cubicBezTo>
                    <a:pt x="10117" y="9091"/>
                    <a:pt x="10007" y="9201"/>
                    <a:pt x="9873" y="9201"/>
                  </a:cubicBezTo>
                  <a:lnTo>
                    <a:pt x="674" y="9201"/>
                  </a:lnTo>
                  <a:cubicBezTo>
                    <a:pt x="540" y="9201"/>
                    <a:pt x="429" y="9091"/>
                    <a:pt x="429" y="8958"/>
                  </a:cubicBezTo>
                  <a:lnTo>
                    <a:pt x="429" y="1812"/>
                  </a:lnTo>
                  <a:close/>
                  <a:moveTo>
                    <a:pt x="12728" y="0"/>
                  </a:moveTo>
                  <a:cubicBezTo>
                    <a:pt x="12608" y="0"/>
                    <a:pt x="12497" y="47"/>
                    <a:pt x="12413" y="131"/>
                  </a:cubicBezTo>
                  <a:lnTo>
                    <a:pt x="11887" y="657"/>
                  </a:lnTo>
                  <a:lnTo>
                    <a:pt x="10550" y="1995"/>
                  </a:lnTo>
                  <a:lnTo>
                    <a:pt x="10550" y="1135"/>
                  </a:lnTo>
                  <a:cubicBezTo>
                    <a:pt x="10550" y="762"/>
                    <a:pt x="10246" y="461"/>
                    <a:pt x="9875" y="461"/>
                  </a:cubicBezTo>
                  <a:lnTo>
                    <a:pt x="675" y="461"/>
                  </a:lnTo>
                  <a:cubicBezTo>
                    <a:pt x="303" y="461"/>
                    <a:pt x="1" y="765"/>
                    <a:pt x="1" y="1135"/>
                  </a:cubicBezTo>
                  <a:lnTo>
                    <a:pt x="1" y="8956"/>
                  </a:lnTo>
                  <a:cubicBezTo>
                    <a:pt x="1" y="9328"/>
                    <a:pt x="305" y="9631"/>
                    <a:pt x="675" y="9631"/>
                  </a:cubicBezTo>
                  <a:lnTo>
                    <a:pt x="9875" y="9631"/>
                  </a:lnTo>
                  <a:cubicBezTo>
                    <a:pt x="10247" y="9631"/>
                    <a:pt x="10550" y="9327"/>
                    <a:pt x="10550" y="8956"/>
                  </a:cubicBezTo>
                  <a:lnTo>
                    <a:pt x="10550" y="4445"/>
                  </a:lnTo>
                  <a:lnTo>
                    <a:pt x="13640" y="1355"/>
                  </a:lnTo>
                  <a:cubicBezTo>
                    <a:pt x="13812" y="1181"/>
                    <a:pt x="13812" y="899"/>
                    <a:pt x="13638" y="725"/>
                  </a:cubicBezTo>
                  <a:lnTo>
                    <a:pt x="13042" y="131"/>
                  </a:lnTo>
                  <a:cubicBezTo>
                    <a:pt x="12958" y="45"/>
                    <a:pt x="12847" y="0"/>
                    <a:pt x="127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3"/>
            <p:cNvSpPr/>
            <p:nvPr/>
          </p:nvSpPr>
          <p:spPr>
            <a:xfrm>
              <a:off x="6051857" y="2208730"/>
              <a:ext cx="105207" cy="73764"/>
            </a:xfrm>
            <a:custGeom>
              <a:rect b="b" l="l" r="r" t="t"/>
              <a:pathLst>
                <a:path extrusionOk="0" h="2733" w="3898">
                  <a:moveTo>
                    <a:pt x="1611" y="0"/>
                  </a:moveTo>
                  <a:cubicBezTo>
                    <a:pt x="1539" y="0"/>
                    <a:pt x="1471" y="37"/>
                    <a:pt x="1431" y="94"/>
                  </a:cubicBezTo>
                  <a:cubicBezTo>
                    <a:pt x="1391" y="155"/>
                    <a:pt x="1382" y="229"/>
                    <a:pt x="1410" y="296"/>
                  </a:cubicBezTo>
                  <a:lnTo>
                    <a:pt x="1607" y="792"/>
                  </a:lnTo>
                  <a:lnTo>
                    <a:pt x="1149" y="1937"/>
                  </a:lnTo>
                  <a:lnTo>
                    <a:pt x="547" y="433"/>
                  </a:lnTo>
                  <a:lnTo>
                    <a:pt x="688" y="433"/>
                  </a:lnTo>
                  <a:cubicBezTo>
                    <a:pt x="808" y="433"/>
                    <a:pt x="903" y="338"/>
                    <a:pt x="903" y="217"/>
                  </a:cubicBezTo>
                  <a:cubicBezTo>
                    <a:pt x="903" y="99"/>
                    <a:pt x="808" y="3"/>
                    <a:pt x="688" y="3"/>
                  </a:cubicBezTo>
                  <a:lnTo>
                    <a:pt x="229" y="3"/>
                  </a:lnTo>
                  <a:cubicBezTo>
                    <a:pt x="156" y="3"/>
                    <a:pt x="88" y="39"/>
                    <a:pt x="49" y="97"/>
                  </a:cubicBezTo>
                  <a:cubicBezTo>
                    <a:pt x="9" y="157"/>
                    <a:pt x="0" y="230"/>
                    <a:pt x="28" y="297"/>
                  </a:cubicBezTo>
                  <a:lnTo>
                    <a:pt x="948" y="2597"/>
                  </a:lnTo>
                  <a:cubicBezTo>
                    <a:pt x="980" y="2678"/>
                    <a:pt x="1061" y="2733"/>
                    <a:pt x="1149" y="2733"/>
                  </a:cubicBezTo>
                  <a:cubicBezTo>
                    <a:pt x="1237" y="2733"/>
                    <a:pt x="1317" y="2678"/>
                    <a:pt x="1350" y="2597"/>
                  </a:cubicBezTo>
                  <a:lnTo>
                    <a:pt x="1840" y="1372"/>
                  </a:lnTo>
                  <a:lnTo>
                    <a:pt x="2330" y="2597"/>
                  </a:lnTo>
                  <a:cubicBezTo>
                    <a:pt x="2363" y="2678"/>
                    <a:pt x="2443" y="2733"/>
                    <a:pt x="2531" y="2733"/>
                  </a:cubicBezTo>
                  <a:cubicBezTo>
                    <a:pt x="2620" y="2733"/>
                    <a:pt x="2699" y="2678"/>
                    <a:pt x="2733" y="2597"/>
                  </a:cubicBezTo>
                  <a:lnTo>
                    <a:pt x="3598" y="433"/>
                  </a:lnTo>
                  <a:lnTo>
                    <a:pt x="3682" y="433"/>
                  </a:lnTo>
                  <a:cubicBezTo>
                    <a:pt x="3801" y="433"/>
                    <a:pt x="3898" y="338"/>
                    <a:pt x="3898" y="217"/>
                  </a:cubicBezTo>
                  <a:cubicBezTo>
                    <a:pt x="3898" y="99"/>
                    <a:pt x="3801" y="0"/>
                    <a:pt x="3682" y="0"/>
                  </a:cubicBezTo>
                  <a:lnTo>
                    <a:pt x="3220" y="0"/>
                  </a:lnTo>
                  <a:cubicBezTo>
                    <a:pt x="3102" y="0"/>
                    <a:pt x="3005" y="97"/>
                    <a:pt x="3005" y="216"/>
                  </a:cubicBezTo>
                  <a:cubicBezTo>
                    <a:pt x="3005" y="307"/>
                    <a:pt x="3061" y="382"/>
                    <a:pt x="3139" y="416"/>
                  </a:cubicBezTo>
                  <a:lnTo>
                    <a:pt x="2531" y="1935"/>
                  </a:lnTo>
                  <a:lnTo>
                    <a:pt x="1929" y="432"/>
                  </a:lnTo>
                  <a:lnTo>
                    <a:pt x="2070" y="432"/>
                  </a:lnTo>
                  <a:cubicBezTo>
                    <a:pt x="2190" y="432"/>
                    <a:pt x="2285" y="336"/>
                    <a:pt x="2285" y="216"/>
                  </a:cubicBezTo>
                  <a:cubicBezTo>
                    <a:pt x="2285" y="97"/>
                    <a:pt x="2190" y="0"/>
                    <a:pt x="2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3"/>
            <p:cNvSpPr/>
            <p:nvPr/>
          </p:nvSpPr>
          <p:spPr>
            <a:xfrm>
              <a:off x="6052262" y="2308053"/>
              <a:ext cx="98594" cy="11687"/>
            </a:xfrm>
            <a:custGeom>
              <a:rect b="b" l="l" r="r" t="t"/>
              <a:pathLst>
                <a:path extrusionOk="0" h="433" w="3653">
                  <a:moveTo>
                    <a:pt x="217" y="1"/>
                  </a:moveTo>
                  <a:cubicBezTo>
                    <a:pt x="98" y="1"/>
                    <a:pt x="1" y="96"/>
                    <a:pt x="1" y="216"/>
                  </a:cubicBezTo>
                  <a:cubicBezTo>
                    <a:pt x="1" y="335"/>
                    <a:pt x="98" y="432"/>
                    <a:pt x="217" y="432"/>
                  </a:cubicBezTo>
                  <a:lnTo>
                    <a:pt x="3437" y="432"/>
                  </a:lnTo>
                  <a:cubicBezTo>
                    <a:pt x="3557" y="432"/>
                    <a:pt x="3653" y="335"/>
                    <a:pt x="3653" y="216"/>
                  </a:cubicBezTo>
                  <a:cubicBezTo>
                    <a:pt x="3653" y="96"/>
                    <a:pt x="3557"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3"/>
            <p:cNvSpPr/>
            <p:nvPr/>
          </p:nvSpPr>
          <p:spPr>
            <a:xfrm>
              <a:off x="6176443" y="2208730"/>
              <a:ext cx="73710" cy="11660"/>
            </a:xfrm>
            <a:custGeom>
              <a:rect b="b" l="l" r="r" t="t"/>
              <a:pathLst>
                <a:path extrusionOk="0" h="432" w="2731">
                  <a:moveTo>
                    <a:pt x="217" y="0"/>
                  </a:moveTo>
                  <a:cubicBezTo>
                    <a:pt x="96" y="0"/>
                    <a:pt x="1" y="97"/>
                    <a:pt x="1" y="216"/>
                  </a:cubicBezTo>
                  <a:cubicBezTo>
                    <a:pt x="1" y="336"/>
                    <a:pt x="96" y="432"/>
                    <a:pt x="217" y="432"/>
                  </a:cubicBezTo>
                  <a:lnTo>
                    <a:pt x="2516" y="432"/>
                  </a:lnTo>
                  <a:cubicBezTo>
                    <a:pt x="2635" y="432"/>
                    <a:pt x="2731" y="336"/>
                    <a:pt x="2731" y="216"/>
                  </a:cubicBezTo>
                  <a:cubicBezTo>
                    <a:pt x="2731" y="97"/>
                    <a:pt x="2635" y="0"/>
                    <a:pt x="25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43"/>
            <p:cNvSpPr/>
            <p:nvPr/>
          </p:nvSpPr>
          <p:spPr>
            <a:xfrm>
              <a:off x="6176443" y="2233561"/>
              <a:ext cx="48906" cy="11633"/>
            </a:xfrm>
            <a:custGeom>
              <a:rect b="b" l="l" r="r" t="t"/>
              <a:pathLst>
                <a:path extrusionOk="0" h="431" w="1812">
                  <a:moveTo>
                    <a:pt x="217" y="1"/>
                  </a:moveTo>
                  <a:cubicBezTo>
                    <a:pt x="96" y="1"/>
                    <a:pt x="1" y="96"/>
                    <a:pt x="1" y="215"/>
                  </a:cubicBezTo>
                  <a:cubicBezTo>
                    <a:pt x="1" y="335"/>
                    <a:pt x="96" y="431"/>
                    <a:pt x="217" y="431"/>
                  </a:cubicBezTo>
                  <a:lnTo>
                    <a:pt x="1597" y="431"/>
                  </a:lnTo>
                  <a:cubicBezTo>
                    <a:pt x="1716" y="431"/>
                    <a:pt x="1811" y="335"/>
                    <a:pt x="1811" y="215"/>
                  </a:cubicBezTo>
                  <a:cubicBezTo>
                    <a:pt x="1811" y="96"/>
                    <a:pt x="171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3"/>
            <p:cNvSpPr/>
            <p:nvPr/>
          </p:nvSpPr>
          <p:spPr>
            <a:xfrm>
              <a:off x="6052343" y="2332911"/>
              <a:ext cx="73710" cy="11660"/>
            </a:xfrm>
            <a:custGeom>
              <a:rect b="b" l="l" r="r" t="t"/>
              <a:pathLst>
                <a:path extrusionOk="0" h="432" w="2731">
                  <a:moveTo>
                    <a:pt x="215" y="0"/>
                  </a:moveTo>
                  <a:cubicBezTo>
                    <a:pt x="96" y="0"/>
                    <a:pt x="1" y="97"/>
                    <a:pt x="1" y="216"/>
                  </a:cubicBezTo>
                  <a:cubicBezTo>
                    <a:pt x="1" y="336"/>
                    <a:pt x="96" y="432"/>
                    <a:pt x="215" y="432"/>
                  </a:cubicBezTo>
                  <a:lnTo>
                    <a:pt x="2515" y="432"/>
                  </a:lnTo>
                  <a:cubicBezTo>
                    <a:pt x="2635" y="432"/>
                    <a:pt x="2730" y="336"/>
                    <a:pt x="2730" y="216"/>
                  </a:cubicBezTo>
                  <a:cubicBezTo>
                    <a:pt x="2730" y="97"/>
                    <a:pt x="2632"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43"/>
          <p:cNvGrpSpPr/>
          <p:nvPr/>
        </p:nvGrpSpPr>
        <p:grpSpPr>
          <a:xfrm>
            <a:off x="4075676" y="1545316"/>
            <a:ext cx="371706" cy="309575"/>
            <a:chOff x="4075676" y="1545316"/>
            <a:chExt cx="371706" cy="309575"/>
          </a:xfrm>
        </p:grpSpPr>
        <p:sp>
          <p:nvSpPr>
            <p:cNvPr id="5465" name="Google Shape;5465;p43"/>
            <p:cNvSpPr/>
            <p:nvPr/>
          </p:nvSpPr>
          <p:spPr>
            <a:xfrm>
              <a:off x="4075676" y="1545316"/>
              <a:ext cx="259995" cy="309575"/>
            </a:xfrm>
            <a:custGeom>
              <a:rect b="b" l="l" r="r" t="t"/>
              <a:pathLst>
                <a:path extrusionOk="0" h="11470" w="9633">
                  <a:moveTo>
                    <a:pt x="4817" y="431"/>
                  </a:moveTo>
                  <a:cubicBezTo>
                    <a:pt x="6474" y="431"/>
                    <a:pt x="7821" y="1780"/>
                    <a:pt x="7821" y="3437"/>
                  </a:cubicBezTo>
                  <a:lnTo>
                    <a:pt x="7821" y="3958"/>
                  </a:lnTo>
                  <a:cubicBezTo>
                    <a:pt x="7745" y="3927"/>
                    <a:pt x="7664" y="3911"/>
                    <a:pt x="7577" y="3911"/>
                  </a:cubicBezTo>
                  <a:lnTo>
                    <a:pt x="7545" y="3911"/>
                  </a:lnTo>
                  <a:lnTo>
                    <a:pt x="7548" y="3894"/>
                  </a:lnTo>
                  <a:cubicBezTo>
                    <a:pt x="7677" y="3092"/>
                    <a:pt x="7448" y="2280"/>
                    <a:pt x="6923" y="1664"/>
                  </a:cubicBezTo>
                  <a:cubicBezTo>
                    <a:pt x="6396" y="1046"/>
                    <a:pt x="5629" y="691"/>
                    <a:pt x="4818" y="691"/>
                  </a:cubicBezTo>
                  <a:cubicBezTo>
                    <a:pt x="4008" y="691"/>
                    <a:pt x="3241" y="1046"/>
                    <a:pt x="2714" y="1664"/>
                  </a:cubicBezTo>
                  <a:cubicBezTo>
                    <a:pt x="2187" y="2280"/>
                    <a:pt x="1960" y="3094"/>
                    <a:pt x="2087" y="3894"/>
                  </a:cubicBezTo>
                  <a:lnTo>
                    <a:pt x="2092" y="3911"/>
                  </a:lnTo>
                  <a:lnTo>
                    <a:pt x="2058" y="3911"/>
                  </a:lnTo>
                  <a:cubicBezTo>
                    <a:pt x="1972" y="3911"/>
                    <a:pt x="1890" y="3927"/>
                    <a:pt x="1815" y="3958"/>
                  </a:cubicBezTo>
                  <a:lnTo>
                    <a:pt x="1811" y="3437"/>
                  </a:lnTo>
                  <a:cubicBezTo>
                    <a:pt x="1811" y="1780"/>
                    <a:pt x="3160" y="431"/>
                    <a:pt x="4817" y="431"/>
                  </a:cubicBezTo>
                  <a:close/>
                  <a:moveTo>
                    <a:pt x="4815" y="1123"/>
                  </a:moveTo>
                  <a:cubicBezTo>
                    <a:pt x="5501" y="1123"/>
                    <a:pt x="6148" y="1421"/>
                    <a:pt x="6593" y="1942"/>
                  </a:cubicBezTo>
                  <a:cubicBezTo>
                    <a:pt x="7036" y="2463"/>
                    <a:pt x="7230" y="3149"/>
                    <a:pt x="7121" y="3825"/>
                  </a:cubicBezTo>
                  <a:lnTo>
                    <a:pt x="7034" y="4372"/>
                  </a:lnTo>
                  <a:lnTo>
                    <a:pt x="6845" y="4372"/>
                  </a:lnTo>
                  <a:lnTo>
                    <a:pt x="6664" y="3092"/>
                  </a:lnTo>
                  <a:lnTo>
                    <a:pt x="6664" y="3087"/>
                  </a:lnTo>
                  <a:cubicBezTo>
                    <a:pt x="6635" y="2913"/>
                    <a:pt x="6507" y="2772"/>
                    <a:pt x="6339" y="2729"/>
                  </a:cubicBezTo>
                  <a:cubicBezTo>
                    <a:pt x="5842" y="2597"/>
                    <a:pt x="5330" y="2530"/>
                    <a:pt x="4818" y="2530"/>
                  </a:cubicBezTo>
                  <a:cubicBezTo>
                    <a:pt x="4306" y="2530"/>
                    <a:pt x="3794" y="2597"/>
                    <a:pt x="3296" y="2729"/>
                  </a:cubicBezTo>
                  <a:cubicBezTo>
                    <a:pt x="3128" y="2774"/>
                    <a:pt x="3002" y="2913"/>
                    <a:pt x="2973" y="3087"/>
                  </a:cubicBezTo>
                  <a:lnTo>
                    <a:pt x="2973" y="3092"/>
                  </a:lnTo>
                  <a:lnTo>
                    <a:pt x="2792" y="4372"/>
                  </a:lnTo>
                  <a:lnTo>
                    <a:pt x="2603" y="4372"/>
                  </a:lnTo>
                  <a:lnTo>
                    <a:pt x="2511" y="3825"/>
                  </a:lnTo>
                  <a:cubicBezTo>
                    <a:pt x="2403" y="3149"/>
                    <a:pt x="2597" y="2463"/>
                    <a:pt x="3040" y="1942"/>
                  </a:cubicBezTo>
                  <a:cubicBezTo>
                    <a:pt x="3485" y="1421"/>
                    <a:pt x="4131" y="1123"/>
                    <a:pt x="4815" y="1123"/>
                  </a:cubicBezTo>
                  <a:close/>
                  <a:moveTo>
                    <a:pt x="4815" y="2960"/>
                  </a:moveTo>
                  <a:cubicBezTo>
                    <a:pt x="5289" y="2960"/>
                    <a:pt x="5764" y="3021"/>
                    <a:pt x="6225" y="3143"/>
                  </a:cubicBezTo>
                  <a:cubicBezTo>
                    <a:pt x="6229" y="3144"/>
                    <a:pt x="6232" y="3149"/>
                    <a:pt x="6235" y="3156"/>
                  </a:cubicBezTo>
                  <a:lnTo>
                    <a:pt x="6406" y="4370"/>
                  </a:lnTo>
                  <a:lnTo>
                    <a:pt x="6242" y="4370"/>
                  </a:lnTo>
                  <a:cubicBezTo>
                    <a:pt x="6119" y="4230"/>
                    <a:pt x="5939" y="4140"/>
                    <a:pt x="5736" y="4140"/>
                  </a:cubicBezTo>
                  <a:cubicBezTo>
                    <a:pt x="5499" y="4140"/>
                    <a:pt x="5289" y="4263"/>
                    <a:pt x="5167" y="4450"/>
                  </a:cubicBezTo>
                  <a:cubicBezTo>
                    <a:pt x="5060" y="4399"/>
                    <a:pt x="4941" y="4370"/>
                    <a:pt x="4814" y="4370"/>
                  </a:cubicBezTo>
                  <a:cubicBezTo>
                    <a:pt x="4688" y="4370"/>
                    <a:pt x="4568" y="4399"/>
                    <a:pt x="4462" y="4450"/>
                  </a:cubicBezTo>
                  <a:cubicBezTo>
                    <a:pt x="4341" y="4263"/>
                    <a:pt x="4132" y="4140"/>
                    <a:pt x="3894" y="4140"/>
                  </a:cubicBezTo>
                  <a:cubicBezTo>
                    <a:pt x="3691" y="4140"/>
                    <a:pt x="3510" y="4228"/>
                    <a:pt x="3387" y="4370"/>
                  </a:cubicBezTo>
                  <a:lnTo>
                    <a:pt x="3222" y="4370"/>
                  </a:lnTo>
                  <a:lnTo>
                    <a:pt x="3394" y="3156"/>
                  </a:lnTo>
                  <a:cubicBezTo>
                    <a:pt x="3396" y="3150"/>
                    <a:pt x="3400" y="3144"/>
                    <a:pt x="3403" y="3143"/>
                  </a:cubicBezTo>
                  <a:cubicBezTo>
                    <a:pt x="3865" y="3021"/>
                    <a:pt x="4340" y="2960"/>
                    <a:pt x="4815" y="2960"/>
                  </a:cubicBezTo>
                  <a:close/>
                  <a:moveTo>
                    <a:pt x="3895" y="4573"/>
                  </a:moveTo>
                  <a:cubicBezTo>
                    <a:pt x="4031" y="4573"/>
                    <a:pt x="4140" y="4681"/>
                    <a:pt x="4140" y="4816"/>
                  </a:cubicBezTo>
                  <a:cubicBezTo>
                    <a:pt x="4140" y="4952"/>
                    <a:pt x="4030" y="5061"/>
                    <a:pt x="3895" y="5061"/>
                  </a:cubicBezTo>
                  <a:cubicBezTo>
                    <a:pt x="3762" y="5061"/>
                    <a:pt x="3652" y="4951"/>
                    <a:pt x="3652" y="4816"/>
                  </a:cubicBezTo>
                  <a:cubicBezTo>
                    <a:pt x="3652" y="4683"/>
                    <a:pt x="3762" y="4573"/>
                    <a:pt x="3895" y="4573"/>
                  </a:cubicBezTo>
                  <a:close/>
                  <a:moveTo>
                    <a:pt x="5736" y="4573"/>
                  </a:moveTo>
                  <a:cubicBezTo>
                    <a:pt x="5871" y="4573"/>
                    <a:pt x="5979" y="4681"/>
                    <a:pt x="5979" y="4816"/>
                  </a:cubicBezTo>
                  <a:cubicBezTo>
                    <a:pt x="5979" y="4951"/>
                    <a:pt x="5869" y="5061"/>
                    <a:pt x="5736" y="5061"/>
                  </a:cubicBezTo>
                  <a:cubicBezTo>
                    <a:pt x="5601" y="5061"/>
                    <a:pt x="5491" y="4951"/>
                    <a:pt x="5491" y="4816"/>
                  </a:cubicBezTo>
                  <a:cubicBezTo>
                    <a:pt x="5491" y="4683"/>
                    <a:pt x="5601" y="4573"/>
                    <a:pt x="5736" y="4573"/>
                  </a:cubicBezTo>
                  <a:close/>
                  <a:moveTo>
                    <a:pt x="7577" y="4341"/>
                  </a:moveTo>
                  <a:cubicBezTo>
                    <a:pt x="7710" y="4341"/>
                    <a:pt x="7821" y="4451"/>
                    <a:pt x="7821" y="4584"/>
                  </a:cubicBezTo>
                  <a:lnTo>
                    <a:pt x="7821" y="5735"/>
                  </a:lnTo>
                  <a:cubicBezTo>
                    <a:pt x="7821" y="5870"/>
                    <a:pt x="7710" y="5980"/>
                    <a:pt x="7577" y="5980"/>
                  </a:cubicBezTo>
                  <a:lnTo>
                    <a:pt x="7214" y="5980"/>
                  </a:lnTo>
                  <a:lnTo>
                    <a:pt x="7476" y="4341"/>
                  </a:lnTo>
                  <a:close/>
                  <a:moveTo>
                    <a:pt x="2157" y="4343"/>
                  </a:moveTo>
                  <a:lnTo>
                    <a:pt x="2419" y="5981"/>
                  </a:lnTo>
                  <a:lnTo>
                    <a:pt x="2055" y="5980"/>
                  </a:lnTo>
                  <a:cubicBezTo>
                    <a:pt x="1922" y="5980"/>
                    <a:pt x="1811" y="5870"/>
                    <a:pt x="1811" y="5735"/>
                  </a:cubicBezTo>
                  <a:lnTo>
                    <a:pt x="1811" y="4587"/>
                  </a:lnTo>
                  <a:cubicBezTo>
                    <a:pt x="1811" y="4453"/>
                    <a:pt x="1922" y="4343"/>
                    <a:pt x="2055" y="4343"/>
                  </a:cubicBezTo>
                  <a:close/>
                  <a:moveTo>
                    <a:pt x="6966" y="4802"/>
                  </a:moveTo>
                  <a:lnTo>
                    <a:pt x="6729" y="6282"/>
                  </a:lnTo>
                  <a:cubicBezTo>
                    <a:pt x="6701" y="6450"/>
                    <a:pt x="6614" y="6602"/>
                    <a:pt x="6484" y="6712"/>
                  </a:cubicBezTo>
                  <a:lnTo>
                    <a:pt x="5562" y="7482"/>
                  </a:lnTo>
                  <a:cubicBezTo>
                    <a:pt x="5477" y="7551"/>
                    <a:pt x="5368" y="7592"/>
                    <a:pt x="5258" y="7592"/>
                  </a:cubicBezTo>
                  <a:lnTo>
                    <a:pt x="4377" y="7592"/>
                  </a:lnTo>
                  <a:cubicBezTo>
                    <a:pt x="4267" y="7592"/>
                    <a:pt x="4158" y="7551"/>
                    <a:pt x="4073" y="7482"/>
                  </a:cubicBezTo>
                  <a:lnTo>
                    <a:pt x="3150" y="6712"/>
                  </a:lnTo>
                  <a:cubicBezTo>
                    <a:pt x="3018" y="6602"/>
                    <a:pt x="2931" y="6450"/>
                    <a:pt x="2904" y="6282"/>
                  </a:cubicBezTo>
                  <a:lnTo>
                    <a:pt x="2668" y="4802"/>
                  </a:lnTo>
                  <a:lnTo>
                    <a:pt x="3221" y="4802"/>
                  </a:lnTo>
                  <a:lnTo>
                    <a:pt x="3221" y="4816"/>
                  </a:lnTo>
                  <a:cubicBezTo>
                    <a:pt x="3221" y="5189"/>
                    <a:pt x="3524" y="5492"/>
                    <a:pt x="3895" y="5492"/>
                  </a:cubicBezTo>
                  <a:cubicBezTo>
                    <a:pt x="4239" y="5492"/>
                    <a:pt x="4525" y="5233"/>
                    <a:pt x="4567" y="4900"/>
                  </a:cubicBezTo>
                  <a:cubicBezTo>
                    <a:pt x="4626" y="4838"/>
                    <a:pt x="4718" y="4802"/>
                    <a:pt x="4817" y="4802"/>
                  </a:cubicBezTo>
                  <a:cubicBezTo>
                    <a:pt x="4914" y="4802"/>
                    <a:pt x="5006" y="4838"/>
                    <a:pt x="5066" y="4900"/>
                  </a:cubicBezTo>
                  <a:cubicBezTo>
                    <a:pt x="5108" y="5233"/>
                    <a:pt x="5391" y="5492"/>
                    <a:pt x="5737" y="5492"/>
                  </a:cubicBezTo>
                  <a:cubicBezTo>
                    <a:pt x="6109" y="5492"/>
                    <a:pt x="6412" y="5188"/>
                    <a:pt x="6412" y="4816"/>
                  </a:cubicBezTo>
                  <a:lnTo>
                    <a:pt x="6412" y="4802"/>
                  </a:lnTo>
                  <a:close/>
                  <a:moveTo>
                    <a:pt x="6211" y="7499"/>
                  </a:moveTo>
                  <a:lnTo>
                    <a:pt x="6211" y="7926"/>
                  </a:lnTo>
                  <a:cubicBezTo>
                    <a:pt x="6211" y="8224"/>
                    <a:pt x="6403" y="8484"/>
                    <a:pt x="6688" y="8572"/>
                  </a:cubicBezTo>
                  <a:lnTo>
                    <a:pt x="6766" y="8595"/>
                  </a:lnTo>
                  <a:cubicBezTo>
                    <a:pt x="6341" y="9256"/>
                    <a:pt x="5610" y="9662"/>
                    <a:pt x="4818" y="9662"/>
                  </a:cubicBezTo>
                  <a:cubicBezTo>
                    <a:pt x="4025" y="9662"/>
                    <a:pt x="3294" y="9258"/>
                    <a:pt x="2869" y="8595"/>
                  </a:cubicBezTo>
                  <a:lnTo>
                    <a:pt x="2946" y="8572"/>
                  </a:lnTo>
                  <a:cubicBezTo>
                    <a:pt x="3232" y="8484"/>
                    <a:pt x="3423" y="8224"/>
                    <a:pt x="3423" y="7926"/>
                  </a:cubicBezTo>
                  <a:lnTo>
                    <a:pt x="3423" y="7499"/>
                  </a:lnTo>
                  <a:lnTo>
                    <a:pt x="3798" y="7811"/>
                  </a:lnTo>
                  <a:cubicBezTo>
                    <a:pt x="3960" y="7947"/>
                    <a:pt x="4167" y="8020"/>
                    <a:pt x="4377" y="8020"/>
                  </a:cubicBezTo>
                  <a:lnTo>
                    <a:pt x="5257" y="8020"/>
                  </a:lnTo>
                  <a:cubicBezTo>
                    <a:pt x="5470" y="8020"/>
                    <a:pt x="5675" y="7947"/>
                    <a:pt x="5836" y="7811"/>
                  </a:cubicBezTo>
                  <a:lnTo>
                    <a:pt x="6211" y="7499"/>
                  </a:lnTo>
                  <a:close/>
                  <a:moveTo>
                    <a:pt x="520" y="9527"/>
                  </a:moveTo>
                  <a:lnTo>
                    <a:pt x="1440" y="10296"/>
                  </a:lnTo>
                  <a:cubicBezTo>
                    <a:pt x="1549" y="10387"/>
                    <a:pt x="1611" y="10518"/>
                    <a:pt x="1611" y="10660"/>
                  </a:cubicBezTo>
                  <a:lnTo>
                    <a:pt x="1611" y="11039"/>
                  </a:lnTo>
                  <a:lnTo>
                    <a:pt x="678" y="11039"/>
                  </a:lnTo>
                  <a:cubicBezTo>
                    <a:pt x="543" y="11039"/>
                    <a:pt x="433" y="10929"/>
                    <a:pt x="433" y="10796"/>
                  </a:cubicBezTo>
                  <a:lnTo>
                    <a:pt x="433" y="9866"/>
                  </a:lnTo>
                  <a:cubicBezTo>
                    <a:pt x="433" y="9744"/>
                    <a:pt x="463" y="9628"/>
                    <a:pt x="520" y="9527"/>
                  </a:cubicBezTo>
                  <a:close/>
                  <a:moveTo>
                    <a:pt x="9112" y="9526"/>
                  </a:moveTo>
                  <a:cubicBezTo>
                    <a:pt x="9169" y="9627"/>
                    <a:pt x="9199" y="9743"/>
                    <a:pt x="9199" y="9864"/>
                  </a:cubicBezTo>
                  <a:lnTo>
                    <a:pt x="9199" y="10796"/>
                  </a:lnTo>
                  <a:cubicBezTo>
                    <a:pt x="9199" y="10929"/>
                    <a:pt x="9089" y="11039"/>
                    <a:pt x="8956" y="11039"/>
                  </a:cubicBezTo>
                  <a:lnTo>
                    <a:pt x="8023" y="11039"/>
                  </a:lnTo>
                  <a:lnTo>
                    <a:pt x="8023" y="10659"/>
                  </a:lnTo>
                  <a:cubicBezTo>
                    <a:pt x="8023" y="10517"/>
                    <a:pt x="8083" y="10385"/>
                    <a:pt x="8192" y="10294"/>
                  </a:cubicBezTo>
                  <a:lnTo>
                    <a:pt x="9112" y="9526"/>
                  </a:lnTo>
                  <a:close/>
                  <a:moveTo>
                    <a:pt x="7190" y="8728"/>
                  </a:moveTo>
                  <a:lnTo>
                    <a:pt x="8704" y="9193"/>
                  </a:lnTo>
                  <a:cubicBezTo>
                    <a:pt x="8736" y="9204"/>
                    <a:pt x="8768" y="9216"/>
                    <a:pt x="8798" y="9229"/>
                  </a:cubicBezTo>
                  <a:lnTo>
                    <a:pt x="7917" y="9964"/>
                  </a:lnTo>
                  <a:cubicBezTo>
                    <a:pt x="7709" y="10135"/>
                    <a:pt x="7590" y="10388"/>
                    <a:pt x="7590" y="10660"/>
                  </a:cubicBezTo>
                  <a:lnTo>
                    <a:pt x="7590" y="11042"/>
                  </a:lnTo>
                  <a:lnTo>
                    <a:pt x="2041" y="11042"/>
                  </a:lnTo>
                  <a:lnTo>
                    <a:pt x="2041" y="10660"/>
                  </a:lnTo>
                  <a:cubicBezTo>
                    <a:pt x="2041" y="10391"/>
                    <a:pt x="1922" y="10138"/>
                    <a:pt x="1715" y="9964"/>
                  </a:cubicBezTo>
                  <a:lnTo>
                    <a:pt x="834" y="9229"/>
                  </a:lnTo>
                  <a:cubicBezTo>
                    <a:pt x="866" y="9214"/>
                    <a:pt x="896" y="9201"/>
                    <a:pt x="928" y="9193"/>
                  </a:cubicBezTo>
                  <a:lnTo>
                    <a:pt x="2443" y="8728"/>
                  </a:lnTo>
                  <a:cubicBezTo>
                    <a:pt x="2935" y="9573"/>
                    <a:pt x="3836" y="10094"/>
                    <a:pt x="4817" y="10094"/>
                  </a:cubicBezTo>
                  <a:cubicBezTo>
                    <a:pt x="5797" y="10094"/>
                    <a:pt x="6698" y="9573"/>
                    <a:pt x="7190" y="8728"/>
                  </a:cubicBezTo>
                  <a:close/>
                  <a:moveTo>
                    <a:pt x="4817" y="1"/>
                  </a:moveTo>
                  <a:cubicBezTo>
                    <a:pt x="2922" y="1"/>
                    <a:pt x="1381" y="1542"/>
                    <a:pt x="1381" y="3437"/>
                  </a:cubicBezTo>
                  <a:lnTo>
                    <a:pt x="1381" y="5735"/>
                  </a:lnTo>
                  <a:cubicBezTo>
                    <a:pt x="1381" y="6108"/>
                    <a:pt x="1685" y="6411"/>
                    <a:pt x="2055" y="6411"/>
                  </a:cubicBezTo>
                  <a:lnTo>
                    <a:pt x="2490" y="6411"/>
                  </a:lnTo>
                  <a:cubicBezTo>
                    <a:pt x="2545" y="6656"/>
                    <a:pt x="2678" y="6878"/>
                    <a:pt x="2872" y="7042"/>
                  </a:cubicBezTo>
                  <a:lnTo>
                    <a:pt x="2989" y="7139"/>
                  </a:lnTo>
                  <a:lnTo>
                    <a:pt x="2989" y="7925"/>
                  </a:lnTo>
                  <a:cubicBezTo>
                    <a:pt x="2989" y="8033"/>
                    <a:pt x="2921" y="8127"/>
                    <a:pt x="2817" y="8158"/>
                  </a:cubicBezTo>
                  <a:lnTo>
                    <a:pt x="802" y="8779"/>
                  </a:lnTo>
                  <a:cubicBezTo>
                    <a:pt x="323" y="8926"/>
                    <a:pt x="0" y="9363"/>
                    <a:pt x="0" y="9864"/>
                  </a:cubicBezTo>
                  <a:lnTo>
                    <a:pt x="0" y="10793"/>
                  </a:lnTo>
                  <a:cubicBezTo>
                    <a:pt x="0" y="11167"/>
                    <a:pt x="304" y="11469"/>
                    <a:pt x="675" y="11469"/>
                  </a:cubicBezTo>
                  <a:lnTo>
                    <a:pt x="8956" y="11469"/>
                  </a:lnTo>
                  <a:cubicBezTo>
                    <a:pt x="9328" y="11469"/>
                    <a:pt x="9631" y="11165"/>
                    <a:pt x="9631" y="10793"/>
                  </a:cubicBezTo>
                  <a:lnTo>
                    <a:pt x="9631" y="9864"/>
                  </a:lnTo>
                  <a:cubicBezTo>
                    <a:pt x="9632" y="9363"/>
                    <a:pt x="9311" y="8926"/>
                    <a:pt x="8830" y="8780"/>
                  </a:cubicBezTo>
                  <a:lnTo>
                    <a:pt x="6816" y="8159"/>
                  </a:lnTo>
                  <a:cubicBezTo>
                    <a:pt x="6713" y="8127"/>
                    <a:pt x="6643" y="8035"/>
                    <a:pt x="6643" y="7926"/>
                  </a:cubicBezTo>
                  <a:lnTo>
                    <a:pt x="6643" y="7140"/>
                  </a:lnTo>
                  <a:lnTo>
                    <a:pt x="6761" y="7043"/>
                  </a:lnTo>
                  <a:cubicBezTo>
                    <a:pt x="6956" y="6880"/>
                    <a:pt x="7091" y="6660"/>
                    <a:pt x="7143" y="6412"/>
                  </a:cubicBezTo>
                  <a:lnTo>
                    <a:pt x="7577" y="6412"/>
                  </a:lnTo>
                  <a:cubicBezTo>
                    <a:pt x="7950" y="6412"/>
                    <a:pt x="8251" y="6108"/>
                    <a:pt x="8251" y="5737"/>
                  </a:cubicBezTo>
                  <a:lnTo>
                    <a:pt x="8251" y="3437"/>
                  </a:lnTo>
                  <a:cubicBezTo>
                    <a:pt x="8251" y="1542"/>
                    <a:pt x="6710" y="1"/>
                    <a:pt x="48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3"/>
            <p:cNvSpPr/>
            <p:nvPr/>
          </p:nvSpPr>
          <p:spPr>
            <a:xfrm>
              <a:off x="4280072" y="1663262"/>
              <a:ext cx="167311" cy="111037"/>
            </a:xfrm>
            <a:custGeom>
              <a:rect b="b" l="l" r="r" t="t"/>
              <a:pathLst>
                <a:path extrusionOk="0" h="4114" w="6199">
                  <a:moveTo>
                    <a:pt x="5294" y="432"/>
                  </a:moveTo>
                  <a:cubicBezTo>
                    <a:pt x="5556" y="432"/>
                    <a:pt x="5768" y="646"/>
                    <a:pt x="5768" y="906"/>
                  </a:cubicBezTo>
                  <a:lnTo>
                    <a:pt x="5768" y="3205"/>
                  </a:lnTo>
                  <a:cubicBezTo>
                    <a:pt x="5768" y="3468"/>
                    <a:pt x="5554" y="3679"/>
                    <a:pt x="5294" y="3679"/>
                  </a:cubicBezTo>
                  <a:lnTo>
                    <a:pt x="2074" y="3679"/>
                  </a:lnTo>
                  <a:cubicBezTo>
                    <a:pt x="1812" y="3679"/>
                    <a:pt x="1600" y="3467"/>
                    <a:pt x="1600" y="3206"/>
                  </a:cubicBezTo>
                  <a:lnTo>
                    <a:pt x="1600" y="2976"/>
                  </a:lnTo>
                  <a:cubicBezTo>
                    <a:pt x="1600" y="2856"/>
                    <a:pt x="1503" y="2760"/>
                    <a:pt x="1385" y="2760"/>
                  </a:cubicBezTo>
                  <a:lnTo>
                    <a:pt x="755" y="2760"/>
                  </a:lnTo>
                  <a:lnTo>
                    <a:pt x="1537" y="1979"/>
                  </a:lnTo>
                  <a:cubicBezTo>
                    <a:pt x="1576" y="1938"/>
                    <a:pt x="1600" y="1883"/>
                    <a:pt x="1600" y="1827"/>
                  </a:cubicBezTo>
                  <a:lnTo>
                    <a:pt x="1600" y="906"/>
                  </a:lnTo>
                  <a:cubicBezTo>
                    <a:pt x="1600" y="643"/>
                    <a:pt x="1813" y="432"/>
                    <a:pt x="2074" y="432"/>
                  </a:cubicBezTo>
                  <a:close/>
                  <a:moveTo>
                    <a:pt x="2074" y="0"/>
                  </a:moveTo>
                  <a:cubicBezTo>
                    <a:pt x="1574" y="0"/>
                    <a:pt x="1168" y="407"/>
                    <a:pt x="1168" y="906"/>
                  </a:cubicBezTo>
                  <a:lnTo>
                    <a:pt x="1168" y="1737"/>
                  </a:lnTo>
                  <a:lnTo>
                    <a:pt x="81" y="2824"/>
                  </a:lnTo>
                  <a:cubicBezTo>
                    <a:pt x="18" y="2885"/>
                    <a:pt x="1" y="2977"/>
                    <a:pt x="33" y="3058"/>
                  </a:cubicBezTo>
                  <a:cubicBezTo>
                    <a:pt x="65" y="3139"/>
                    <a:pt x="144" y="3193"/>
                    <a:pt x="231" y="3193"/>
                  </a:cubicBezTo>
                  <a:lnTo>
                    <a:pt x="1166" y="3193"/>
                  </a:lnTo>
                  <a:lnTo>
                    <a:pt x="1166" y="3207"/>
                  </a:lnTo>
                  <a:cubicBezTo>
                    <a:pt x="1166" y="3707"/>
                    <a:pt x="1573" y="4114"/>
                    <a:pt x="2072" y="4114"/>
                  </a:cubicBezTo>
                  <a:lnTo>
                    <a:pt x="5292" y="4114"/>
                  </a:lnTo>
                  <a:cubicBezTo>
                    <a:pt x="5792" y="4114"/>
                    <a:pt x="6198" y="3707"/>
                    <a:pt x="6198" y="3207"/>
                  </a:cubicBezTo>
                  <a:lnTo>
                    <a:pt x="6198" y="908"/>
                  </a:lnTo>
                  <a:cubicBezTo>
                    <a:pt x="6198" y="407"/>
                    <a:pt x="5793" y="0"/>
                    <a:pt x="5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43"/>
            <p:cNvSpPr/>
            <p:nvPr/>
          </p:nvSpPr>
          <p:spPr>
            <a:xfrm>
              <a:off x="4336373" y="1688093"/>
              <a:ext cx="86206" cy="67502"/>
            </a:xfrm>
            <a:custGeom>
              <a:rect b="b" l="l" r="r" t="t"/>
              <a:pathLst>
                <a:path extrusionOk="0" h="2501" w="3194">
                  <a:moveTo>
                    <a:pt x="1137" y="431"/>
                  </a:moveTo>
                  <a:cubicBezTo>
                    <a:pt x="1270" y="431"/>
                    <a:pt x="1381" y="542"/>
                    <a:pt x="1381" y="675"/>
                  </a:cubicBezTo>
                  <a:lnTo>
                    <a:pt x="1381" y="1656"/>
                  </a:lnTo>
                  <a:cubicBezTo>
                    <a:pt x="1305" y="1628"/>
                    <a:pt x="1224" y="1610"/>
                    <a:pt x="1137" y="1610"/>
                  </a:cubicBezTo>
                  <a:lnTo>
                    <a:pt x="433" y="1610"/>
                  </a:lnTo>
                  <a:lnTo>
                    <a:pt x="433" y="431"/>
                  </a:lnTo>
                  <a:close/>
                  <a:moveTo>
                    <a:pt x="2761" y="431"/>
                  </a:moveTo>
                  <a:lnTo>
                    <a:pt x="2761" y="1610"/>
                  </a:lnTo>
                  <a:lnTo>
                    <a:pt x="2057" y="1610"/>
                  </a:lnTo>
                  <a:cubicBezTo>
                    <a:pt x="1970" y="1610"/>
                    <a:pt x="1889" y="1628"/>
                    <a:pt x="1813" y="1656"/>
                  </a:cubicBezTo>
                  <a:lnTo>
                    <a:pt x="1813" y="675"/>
                  </a:lnTo>
                  <a:cubicBezTo>
                    <a:pt x="1813" y="542"/>
                    <a:pt x="1924" y="431"/>
                    <a:pt x="2057" y="431"/>
                  </a:cubicBezTo>
                  <a:close/>
                  <a:moveTo>
                    <a:pt x="216" y="1"/>
                  </a:moveTo>
                  <a:cubicBezTo>
                    <a:pt x="96" y="1"/>
                    <a:pt x="1" y="96"/>
                    <a:pt x="1" y="216"/>
                  </a:cubicBezTo>
                  <a:lnTo>
                    <a:pt x="1" y="1826"/>
                  </a:lnTo>
                  <a:cubicBezTo>
                    <a:pt x="1" y="1946"/>
                    <a:pt x="96" y="2041"/>
                    <a:pt x="216" y="2041"/>
                  </a:cubicBezTo>
                  <a:lnTo>
                    <a:pt x="1137" y="2041"/>
                  </a:lnTo>
                  <a:cubicBezTo>
                    <a:pt x="1270" y="2041"/>
                    <a:pt x="1381" y="2151"/>
                    <a:pt x="1381" y="2286"/>
                  </a:cubicBezTo>
                  <a:cubicBezTo>
                    <a:pt x="1381" y="2405"/>
                    <a:pt x="1477" y="2500"/>
                    <a:pt x="1595" y="2500"/>
                  </a:cubicBezTo>
                  <a:cubicBezTo>
                    <a:pt x="1716" y="2500"/>
                    <a:pt x="1811" y="2405"/>
                    <a:pt x="1811" y="2286"/>
                  </a:cubicBezTo>
                  <a:cubicBezTo>
                    <a:pt x="1811" y="2151"/>
                    <a:pt x="1921" y="2041"/>
                    <a:pt x="2056" y="2041"/>
                  </a:cubicBezTo>
                  <a:lnTo>
                    <a:pt x="2976" y="2041"/>
                  </a:lnTo>
                  <a:cubicBezTo>
                    <a:pt x="3096" y="2041"/>
                    <a:pt x="3192" y="1946"/>
                    <a:pt x="3192" y="1826"/>
                  </a:cubicBezTo>
                  <a:lnTo>
                    <a:pt x="3192" y="216"/>
                  </a:lnTo>
                  <a:cubicBezTo>
                    <a:pt x="3193" y="96"/>
                    <a:pt x="3096" y="1"/>
                    <a:pt x="2976" y="1"/>
                  </a:cubicBezTo>
                  <a:lnTo>
                    <a:pt x="2056" y="1"/>
                  </a:lnTo>
                  <a:cubicBezTo>
                    <a:pt x="1878" y="1"/>
                    <a:pt x="1716" y="69"/>
                    <a:pt x="1595" y="182"/>
                  </a:cubicBezTo>
                  <a:cubicBezTo>
                    <a:pt x="1475" y="69"/>
                    <a:pt x="1313" y="1"/>
                    <a:pt x="1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43"/>
          <p:cNvGrpSpPr/>
          <p:nvPr/>
        </p:nvGrpSpPr>
        <p:grpSpPr>
          <a:xfrm>
            <a:off x="6870761" y="1520431"/>
            <a:ext cx="371706" cy="359345"/>
            <a:chOff x="6870761" y="1520431"/>
            <a:chExt cx="371706" cy="359345"/>
          </a:xfrm>
        </p:grpSpPr>
        <p:sp>
          <p:nvSpPr>
            <p:cNvPr id="5469" name="Google Shape;5469;p43"/>
            <p:cNvSpPr/>
            <p:nvPr/>
          </p:nvSpPr>
          <p:spPr>
            <a:xfrm>
              <a:off x="6870761" y="1520431"/>
              <a:ext cx="371706" cy="322072"/>
            </a:xfrm>
            <a:custGeom>
              <a:rect b="b" l="l" r="r" t="t"/>
              <a:pathLst>
                <a:path extrusionOk="0" h="11933" w="13772">
                  <a:moveTo>
                    <a:pt x="919" y="7793"/>
                  </a:moveTo>
                  <a:lnTo>
                    <a:pt x="919" y="11042"/>
                  </a:lnTo>
                  <a:lnTo>
                    <a:pt x="675" y="11042"/>
                  </a:lnTo>
                  <a:cubicBezTo>
                    <a:pt x="541" y="11042"/>
                    <a:pt x="430" y="10932"/>
                    <a:pt x="430" y="10799"/>
                  </a:cubicBezTo>
                  <a:lnTo>
                    <a:pt x="430" y="8038"/>
                  </a:lnTo>
                  <a:cubicBezTo>
                    <a:pt x="430" y="7905"/>
                    <a:pt x="541" y="7793"/>
                    <a:pt x="675" y="7793"/>
                  </a:cubicBezTo>
                  <a:close/>
                  <a:moveTo>
                    <a:pt x="13094" y="7793"/>
                  </a:moveTo>
                  <a:cubicBezTo>
                    <a:pt x="13228" y="7793"/>
                    <a:pt x="13338" y="7905"/>
                    <a:pt x="13338" y="8038"/>
                  </a:cubicBezTo>
                  <a:lnTo>
                    <a:pt x="13338" y="10799"/>
                  </a:lnTo>
                  <a:cubicBezTo>
                    <a:pt x="13338" y="10932"/>
                    <a:pt x="13228" y="11042"/>
                    <a:pt x="13094" y="11042"/>
                  </a:cubicBezTo>
                  <a:lnTo>
                    <a:pt x="12851" y="11042"/>
                  </a:lnTo>
                  <a:lnTo>
                    <a:pt x="12851" y="7793"/>
                  </a:lnTo>
                  <a:close/>
                  <a:moveTo>
                    <a:pt x="2055" y="7334"/>
                  </a:moveTo>
                  <a:cubicBezTo>
                    <a:pt x="2188" y="7334"/>
                    <a:pt x="2300" y="7444"/>
                    <a:pt x="2300" y="7579"/>
                  </a:cubicBezTo>
                  <a:lnTo>
                    <a:pt x="2300" y="11258"/>
                  </a:lnTo>
                  <a:cubicBezTo>
                    <a:pt x="2300" y="11393"/>
                    <a:pt x="2188" y="11503"/>
                    <a:pt x="2055" y="11503"/>
                  </a:cubicBezTo>
                  <a:lnTo>
                    <a:pt x="1595" y="11503"/>
                  </a:lnTo>
                  <a:cubicBezTo>
                    <a:pt x="1462" y="11503"/>
                    <a:pt x="1352" y="11393"/>
                    <a:pt x="1352" y="11258"/>
                  </a:cubicBezTo>
                  <a:lnTo>
                    <a:pt x="1352" y="7579"/>
                  </a:lnTo>
                  <a:cubicBezTo>
                    <a:pt x="1349" y="7443"/>
                    <a:pt x="1461" y="7334"/>
                    <a:pt x="1595" y="7334"/>
                  </a:cubicBezTo>
                  <a:close/>
                  <a:moveTo>
                    <a:pt x="12175" y="7334"/>
                  </a:moveTo>
                  <a:cubicBezTo>
                    <a:pt x="12309" y="7334"/>
                    <a:pt x="12419" y="7444"/>
                    <a:pt x="12419" y="7578"/>
                  </a:cubicBezTo>
                  <a:lnTo>
                    <a:pt x="12419" y="11258"/>
                  </a:lnTo>
                  <a:cubicBezTo>
                    <a:pt x="12419" y="11393"/>
                    <a:pt x="12309" y="11503"/>
                    <a:pt x="12175" y="11503"/>
                  </a:cubicBezTo>
                  <a:lnTo>
                    <a:pt x="11716" y="11503"/>
                  </a:lnTo>
                  <a:cubicBezTo>
                    <a:pt x="11581" y="11503"/>
                    <a:pt x="11471" y="11393"/>
                    <a:pt x="11471" y="11258"/>
                  </a:cubicBezTo>
                  <a:lnTo>
                    <a:pt x="11471" y="7578"/>
                  </a:lnTo>
                  <a:cubicBezTo>
                    <a:pt x="11471" y="7444"/>
                    <a:pt x="11581" y="7334"/>
                    <a:pt x="11716" y="7334"/>
                  </a:cubicBezTo>
                  <a:close/>
                  <a:moveTo>
                    <a:pt x="6885" y="1"/>
                  </a:moveTo>
                  <a:cubicBezTo>
                    <a:pt x="3597" y="1"/>
                    <a:pt x="919" y="2677"/>
                    <a:pt x="919" y="5968"/>
                  </a:cubicBezTo>
                  <a:lnTo>
                    <a:pt x="919" y="7363"/>
                  </a:lnTo>
                  <a:lnTo>
                    <a:pt x="675" y="7363"/>
                  </a:lnTo>
                  <a:cubicBezTo>
                    <a:pt x="303" y="7363"/>
                    <a:pt x="0" y="7667"/>
                    <a:pt x="0" y="8038"/>
                  </a:cubicBezTo>
                  <a:lnTo>
                    <a:pt x="0" y="10798"/>
                  </a:lnTo>
                  <a:cubicBezTo>
                    <a:pt x="0" y="11171"/>
                    <a:pt x="304" y="11474"/>
                    <a:pt x="675" y="11474"/>
                  </a:cubicBezTo>
                  <a:lnTo>
                    <a:pt x="955" y="11474"/>
                  </a:lnTo>
                  <a:cubicBezTo>
                    <a:pt x="1045" y="11741"/>
                    <a:pt x="1298" y="11932"/>
                    <a:pt x="1595" y="11932"/>
                  </a:cubicBezTo>
                  <a:lnTo>
                    <a:pt x="2055" y="11932"/>
                  </a:lnTo>
                  <a:cubicBezTo>
                    <a:pt x="2427" y="11932"/>
                    <a:pt x="2730" y="11629"/>
                    <a:pt x="2730" y="11258"/>
                  </a:cubicBezTo>
                  <a:lnTo>
                    <a:pt x="2730" y="7578"/>
                  </a:lnTo>
                  <a:cubicBezTo>
                    <a:pt x="2730" y="7206"/>
                    <a:pt x="2426" y="6903"/>
                    <a:pt x="2055" y="6903"/>
                  </a:cubicBezTo>
                  <a:lnTo>
                    <a:pt x="1595" y="6903"/>
                  </a:lnTo>
                  <a:cubicBezTo>
                    <a:pt x="1508" y="6903"/>
                    <a:pt x="1427" y="6919"/>
                    <a:pt x="1352" y="6948"/>
                  </a:cubicBezTo>
                  <a:lnTo>
                    <a:pt x="1352" y="5968"/>
                  </a:lnTo>
                  <a:cubicBezTo>
                    <a:pt x="1352" y="2916"/>
                    <a:pt x="3834" y="434"/>
                    <a:pt x="6885" y="434"/>
                  </a:cubicBezTo>
                  <a:cubicBezTo>
                    <a:pt x="9937" y="434"/>
                    <a:pt x="12419" y="2916"/>
                    <a:pt x="12419" y="5968"/>
                  </a:cubicBezTo>
                  <a:lnTo>
                    <a:pt x="12419" y="6948"/>
                  </a:lnTo>
                  <a:cubicBezTo>
                    <a:pt x="12344" y="6919"/>
                    <a:pt x="12262" y="6903"/>
                    <a:pt x="12175" y="6903"/>
                  </a:cubicBezTo>
                  <a:lnTo>
                    <a:pt x="11716" y="6903"/>
                  </a:lnTo>
                  <a:cubicBezTo>
                    <a:pt x="11343" y="6903"/>
                    <a:pt x="11042" y="7207"/>
                    <a:pt x="11042" y="7578"/>
                  </a:cubicBezTo>
                  <a:lnTo>
                    <a:pt x="11042" y="11258"/>
                  </a:lnTo>
                  <a:cubicBezTo>
                    <a:pt x="11042" y="11630"/>
                    <a:pt x="11346" y="11932"/>
                    <a:pt x="11716" y="11932"/>
                  </a:cubicBezTo>
                  <a:lnTo>
                    <a:pt x="12175" y="11932"/>
                  </a:lnTo>
                  <a:cubicBezTo>
                    <a:pt x="12472" y="11932"/>
                    <a:pt x="12725" y="11739"/>
                    <a:pt x="12816" y="11474"/>
                  </a:cubicBezTo>
                  <a:lnTo>
                    <a:pt x="13097" y="11474"/>
                  </a:lnTo>
                  <a:cubicBezTo>
                    <a:pt x="13469" y="11474"/>
                    <a:pt x="13771" y="11170"/>
                    <a:pt x="13771" y="10798"/>
                  </a:cubicBezTo>
                  <a:lnTo>
                    <a:pt x="13771" y="8038"/>
                  </a:lnTo>
                  <a:cubicBezTo>
                    <a:pt x="13771" y="7666"/>
                    <a:pt x="13467" y="7363"/>
                    <a:pt x="13094" y="7363"/>
                  </a:cubicBezTo>
                  <a:lnTo>
                    <a:pt x="12851" y="7363"/>
                  </a:lnTo>
                  <a:lnTo>
                    <a:pt x="12851" y="5968"/>
                  </a:lnTo>
                  <a:cubicBezTo>
                    <a:pt x="12851" y="2678"/>
                    <a:pt x="10175" y="1"/>
                    <a:pt x="6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43"/>
            <p:cNvSpPr/>
            <p:nvPr/>
          </p:nvSpPr>
          <p:spPr>
            <a:xfrm>
              <a:off x="6970057" y="1663289"/>
              <a:ext cx="173033" cy="216487"/>
            </a:xfrm>
            <a:custGeom>
              <a:rect b="b" l="l" r="r" t="t"/>
              <a:pathLst>
                <a:path extrusionOk="0" h="8021" w="6411">
                  <a:moveTo>
                    <a:pt x="5047" y="431"/>
                  </a:moveTo>
                  <a:cubicBezTo>
                    <a:pt x="5053" y="431"/>
                    <a:pt x="5060" y="438"/>
                    <a:pt x="5060" y="445"/>
                  </a:cubicBezTo>
                  <a:lnTo>
                    <a:pt x="5060" y="1882"/>
                  </a:lnTo>
                  <a:lnTo>
                    <a:pt x="4705" y="1645"/>
                  </a:lnTo>
                  <a:cubicBezTo>
                    <a:pt x="4669" y="1622"/>
                    <a:pt x="4629" y="1609"/>
                    <a:pt x="4587" y="1609"/>
                  </a:cubicBezTo>
                  <a:cubicBezTo>
                    <a:pt x="4545" y="1609"/>
                    <a:pt x="4503" y="1622"/>
                    <a:pt x="4467" y="1645"/>
                  </a:cubicBezTo>
                  <a:lnTo>
                    <a:pt x="4112" y="1882"/>
                  </a:lnTo>
                  <a:lnTo>
                    <a:pt x="4111" y="445"/>
                  </a:lnTo>
                  <a:cubicBezTo>
                    <a:pt x="4111" y="438"/>
                    <a:pt x="4118" y="431"/>
                    <a:pt x="4125" y="431"/>
                  </a:cubicBezTo>
                  <a:close/>
                  <a:moveTo>
                    <a:pt x="5734" y="661"/>
                  </a:moveTo>
                  <a:cubicBezTo>
                    <a:pt x="5868" y="661"/>
                    <a:pt x="5978" y="771"/>
                    <a:pt x="5978" y="905"/>
                  </a:cubicBezTo>
                  <a:lnTo>
                    <a:pt x="5980" y="7346"/>
                  </a:lnTo>
                  <a:cubicBezTo>
                    <a:pt x="5980" y="7479"/>
                    <a:pt x="5869" y="7590"/>
                    <a:pt x="5736" y="7590"/>
                  </a:cubicBezTo>
                  <a:lnTo>
                    <a:pt x="675" y="7590"/>
                  </a:lnTo>
                  <a:cubicBezTo>
                    <a:pt x="542" y="7590"/>
                    <a:pt x="432" y="7479"/>
                    <a:pt x="432" y="7346"/>
                  </a:cubicBezTo>
                  <a:lnTo>
                    <a:pt x="432" y="905"/>
                  </a:lnTo>
                  <a:cubicBezTo>
                    <a:pt x="432" y="771"/>
                    <a:pt x="542" y="661"/>
                    <a:pt x="675" y="661"/>
                  </a:cubicBezTo>
                  <a:lnTo>
                    <a:pt x="3681" y="661"/>
                  </a:lnTo>
                  <a:lnTo>
                    <a:pt x="3681" y="2285"/>
                  </a:lnTo>
                  <a:cubicBezTo>
                    <a:pt x="3681" y="2366"/>
                    <a:pt x="3724" y="2438"/>
                    <a:pt x="3794" y="2476"/>
                  </a:cubicBezTo>
                  <a:cubicBezTo>
                    <a:pt x="3825" y="2492"/>
                    <a:pt x="3860" y="2501"/>
                    <a:pt x="3894" y="2501"/>
                  </a:cubicBezTo>
                  <a:cubicBezTo>
                    <a:pt x="3937" y="2501"/>
                    <a:pt x="3979" y="2488"/>
                    <a:pt x="4015" y="2464"/>
                  </a:cubicBezTo>
                  <a:lnTo>
                    <a:pt x="4585" y="2085"/>
                  </a:lnTo>
                  <a:lnTo>
                    <a:pt x="5155" y="2464"/>
                  </a:lnTo>
                  <a:cubicBezTo>
                    <a:pt x="5192" y="2487"/>
                    <a:pt x="5232" y="2500"/>
                    <a:pt x="5274" y="2500"/>
                  </a:cubicBezTo>
                  <a:cubicBezTo>
                    <a:pt x="5309" y="2500"/>
                    <a:pt x="5345" y="2492"/>
                    <a:pt x="5375" y="2476"/>
                  </a:cubicBezTo>
                  <a:cubicBezTo>
                    <a:pt x="5446" y="2438"/>
                    <a:pt x="5490" y="2366"/>
                    <a:pt x="5490" y="2285"/>
                  </a:cubicBezTo>
                  <a:lnTo>
                    <a:pt x="5490" y="661"/>
                  </a:lnTo>
                  <a:close/>
                  <a:moveTo>
                    <a:pt x="4125" y="1"/>
                  </a:moveTo>
                  <a:cubicBezTo>
                    <a:pt x="3957" y="1"/>
                    <a:pt x="3812" y="93"/>
                    <a:pt x="3737" y="231"/>
                  </a:cubicBezTo>
                  <a:lnTo>
                    <a:pt x="675" y="231"/>
                  </a:lnTo>
                  <a:cubicBezTo>
                    <a:pt x="303" y="231"/>
                    <a:pt x="0" y="533"/>
                    <a:pt x="0" y="905"/>
                  </a:cubicBezTo>
                  <a:lnTo>
                    <a:pt x="0" y="7346"/>
                  </a:lnTo>
                  <a:cubicBezTo>
                    <a:pt x="0" y="7718"/>
                    <a:pt x="304" y="8020"/>
                    <a:pt x="675" y="8020"/>
                  </a:cubicBezTo>
                  <a:lnTo>
                    <a:pt x="5736" y="8020"/>
                  </a:lnTo>
                  <a:cubicBezTo>
                    <a:pt x="6108" y="8020"/>
                    <a:pt x="6410" y="7716"/>
                    <a:pt x="6410" y="7346"/>
                  </a:cubicBezTo>
                  <a:lnTo>
                    <a:pt x="6410" y="905"/>
                  </a:lnTo>
                  <a:cubicBezTo>
                    <a:pt x="6410" y="532"/>
                    <a:pt x="6108" y="231"/>
                    <a:pt x="5736" y="231"/>
                  </a:cubicBezTo>
                  <a:lnTo>
                    <a:pt x="5435" y="231"/>
                  </a:lnTo>
                  <a:cubicBezTo>
                    <a:pt x="5360" y="93"/>
                    <a:pt x="5213" y="1"/>
                    <a:pt x="50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3"/>
            <p:cNvSpPr/>
            <p:nvPr/>
          </p:nvSpPr>
          <p:spPr>
            <a:xfrm>
              <a:off x="6994861" y="1694274"/>
              <a:ext cx="11687" cy="160644"/>
            </a:xfrm>
            <a:custGeom>
              <a:rect b="b" l="l" r="r" t="t"/>
              <a:pathLst>
                <a:path extrusionOk="0" h="5952" w="433">
                  <a:moveTo>
                    <a:pt x="216" y="0"/>
                  </a:moveTo>
                  <a:cubicBezTo>
                    <a:pt x="97" y="0"/>
                    <a:pt x="0" y="97"/>
                    <a:pt x="0" y="216"/>
                  </a:cubicBezTo>
                  <a:lnTo>
                    <a:pt x="0" y="5736"/>
                  </a:lnTo>
                  <a:cubicBezTo>
                    <a:pt x="0" y="5855"/>
                    <a:pt x="97" y="5952"/>
                    <a:pt x="216" y="5952"/>
                  </a:cubicBezTo>
                  <a:cubicBezTo>
                    <a:pt x="336" y="5952"/>
                    <a:pt x="432" y="5856"/>
                    <a:pt x="432" y="5736"/>
                  </a:cubicBezTo>
                  <a:lnTo>
                    <a:pt x="432" y="216"/>
                  </a:lnTo>
                  <a:cubicBezTo>
                    <a:pt x="433" y="97"/>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3"/>
            <p:cNvSpPr/>
            <p:nvPr/>
          </p:nvSpPr>
          <p:spPr>
            <a:xfrm>
              <a:off x="7044549" y="1756351"/>
              <a:ext cx="48879" cy="11660"/>
            </a:xfrm>
            <a:custGeom>
              <a:rect b="b" l="l" r="r" t="t"/>
              <a:pathLst>
                <a:path extrusionOk="0" h="432" w="1811">
                  <a:moveTo>
                    <a:pt x="214" y="0"/>
                  </a:moveTo>
                  <a:cubicBezTo>
                    <a:pt x="96" y="0"/>
                    <a:pt x="0" y="97"/>
                    <a:pt x="0" y="216"/>
                  </a:cubicBezTo>
                  <a:cubicBezTo>
                    <a:pt x="0" y="336"/>
                    <a:pt x="96" y="431"/>
                    <a:pt x="214" y="431"/>
                  </a:cubicBezTo>
                  <a:lnTo>
                    <a:pt x="1595" y="431"/>
                  </a:lnTo>
                  <a:cubicBezTo>
                    <a:pt x="1715" y="431"/>
                    <a:pt x="1811" y="336"/>
                    <a:pt x="1811" y="216"/>
                  </a:cubicBezTo>
                  <a:cubicBezTo>
                    <a:pt x="1811" y="97"/>
                    <a:pt x="1715" y="0"/>
                    <a:pt x="15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3"/>
            <p:cNvSpPr/>
            <p:nvPr/>
          </p:nvSpPr>
          <p:spPr>
            <a:xfrm>
              <a:off x="7032107" y="1781182"/>
              <a:ext cx="73791" cy="11660"/>
            </a:xfrm>
            <a:custGeom>
              <a:rect b="b" l="l" r="r" t="t"/>
              <a:pathLst>
                <a:path extrusionOk="0" h="432" w="2734">
                  <a:moveTo>
                    <a:pt x="217" y="1"/>
                  </a:moveTo>
                  <a:cubicBezTo>
                    <a:pt x="96" y="1"/>
                    <a:pt x="1" y="98"/>
                    <a:pt x="1" y="216"/>
                  </a:cubicBezTo>
                  <a:cubicBezTo>
                    <a:pt x="1" y="336"/>
                    <a:pt x="96" y="432"/>
                    <a:pt x="217" y="432"/>
                  </a:cubicBezTo>
                  <a:lnTo>
                    <a:pt x="2516" y="432"/>
                  </a:lnTo>
                  <a:cubicBezTo>
                    <a:pt x="2635" y="432"/>
                    <a:pt x="2731" y="336"/>
                    <a:pt x="2731" y="216"/>
                  </a:cubicBezTo>
                  <a:cubicBezTo>
                    <a:pt x="2733" y="98"/>
                    <a:pt x="2635" y="1"/>
                    <a:pt x="25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43"/>
          <p:cNvGrpSpPr/>
          <p:nvPr/>
        </p:nvGrpSpPr>
        <p:grpSpPr>
          <a:xfrm>
            <a:off x="6392471" y="1563912"/>
            <a:ext cx="371706" cy="272329"/>
            <a:chOff x="6392471" y="1563912"/>
            <a:chExt cx="371706" cy="272329"/>
          </a:xfrm>
        </p:grpSpPr>
        <p:sp>
          <p:nvSpPr>
            <p:cNvPr id="5475" name="Google Shape;5475;p43"/>
            <p:cNvSpPr/>
            <p:nvPr/>
          </p:nvSpPr>
          <p:spPr>
            <a:xfrm>
              <a:off x="6392471" y="1563912"/>
              <a:ext cx="371706" cy="272329"/>
            </a:xfrm>
            <a:custGeom>
              <a:rect b="b" l="l" r="r" t="t"/>
              <a:pathLst>
                <a:path extrusionOk="0" h="10090" w="13772">
                  <a:moveTo>
                    <a:pt x="13097" y="434"/>
                  </a:moveTo>
                  <a:cubicBezTo>
                    <a:pt x="13230" y="434"/>
                    <a:pt x="13342" y="544"/>
                    <a:pt x="13342" y="678"/>
                  </a:cubicBezTo>
                  <a:lnTo>
                    <a:pt x="13342" y="1840"/>
                  </a:lnTo>
                  <a:lnTo>
                    <a:pt x="433" y="1840"/>
                  </a:lnTo>
                  <a:lnTo>
                    <a:pt x="433" y="678"/>
                  </a:lnTo>
                  <a:cubicBezTo>
                    <a:pt x="433" y="544"/>
                    <a:pt x="543" y="434"/>
                    <a:pt x="678" y="434"/>
                  </a:cubicBezTo>
                  <a:close/>
                  <a:moveTo>
                    <a:pt x="13342" y="2273"/>
                  </a:moveTo>
                  <a:lnTo>
                    <a:pt x="13342" y="9417"/>
                  </a:lnTo>
                  <a:cubicBezTo>
                    <a:pt x="13342" y="9552"/>
                    <a:pt x="13230" y="9662"/>
                    <a:pt x="13097" y="9662"/>
                  </a:cubicBezTo>
                  <a:lnTo>
                    <a:pt x="678" y="9662"/>
                  </a:lnTo>
                  <a:cubicBezTo>
                    <a:pt x="543" y="9662"/>
                    <a:pt x="433" y="9552"/>
                    <a:pt x="433" y="9417"/>
                  </a:cubicBezTo>
                  <a:lnTo>
                    <a:pt x="433" y="2273"/>
                  </a:lnTo>
                  <a:close/>
                  <a:moveTo>
                    <a:pt x="675" y="1"/>
                  </a:moveTo>
                  <a:cubicBezTo>
                    <a:pt x="303" y="1"/>
                    <a:pt x="0" y="305"/>
                    <a:pt x="0" y="675"/>
                  </a:cubicBezTo>
                  <a:lnTo>
                    <a:pt x="0" y="9415"/>
                  </a:lnTo>
                  <a:cubicBezTo>
                    <a:pt x="0" y="9787"/>
                    <a:pt x="304" y="10090"/>
                    <a:pt x="675" y="10090"/>
                  </a:cubicBezTo>
                  <a:lnTo>
                    <a:pt x="13096" y="10090"/>
                  </a:lnTo>
                  <a:cubicBezTo>
                    <a:pt x="13468" y="10090"/>
                    <a:pt x="13770" y="9786"/>
                    <a:pt x="13770" y="9415"/>
                  </a:cubicBezTo>
                  <a:lnTo>
                    <a:pt x="13770" y="678"/>
                  </a:lnTo>
                  <a:cubicBezTo>
                    <a:pt x="13772" y="305"/>
                    <a:pt x="13468" y="1"/>
                    <a:pt x="1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43"/>
            <p:cNvSpPr/>
            <p:nvPr/>
          </p:nvSpPr>
          <p:spPr>
            <a:xfrm>
              <a:off x="6417302" y="1588770"/>
              <a:ext cx="61321" cy="11660"/>
            </a:xfrm>
            <a:custGeom>
              <a:rect b="b" l="l" r="r" t="t"/>
              <a:pathLst>
                <a:path extrusionOk="0" h="432" w="2272">
                  <a:moveTo>
                    <a:pt x="217" y="0"/>
                  </a:moveTo>
                  <a:cubicBezTo>
                    <a:pt x="96" y="0"/>
                    <a:pt x="1" y="97"/>
                    <a:pt x="1" y="216"/>
                  </a:cubicBezTo>
                  <a:cubicBezTo>
                    <a:pt x="1" y="336"/>
                    <a:pt x="96" y="432"/>
                    <a:pt x="217" y="432"/>
                  </a:cubicBezTo>
                  <a:lnTo>
                    <a:pt x="2056" y="432"/>
                  </a:lnTo>
                  <a:cubicBezTo>
                    <a:pt x="2176" y="432"/>
                    <a:pt x="2272" y="336"/>
                    <a:pt x="2272" y="216"/>
                  </a:cubicBezTo>
                  <a:cubicBezTo>
                    <a:pt x="2272" y="97"/>
                    <a:pt x="2175"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3"/>
            <p:cNvSpPr/>
            <p:nvPr/>
          </p:nvSpPr>
          <p:spPr>
            <a:xfrm>
              <a:off x="6584883" y="1588770"/>
              <a:ext cx="36517" cy="11660"/>
            </a:xfrm>
            <a:custGeom>
              <a:rect b="b" l="l" r="r" t="t"/>
              <a:pathLst>
                <a:path extrusionOk="0" h="432" w="1353">
                  <a:moveTo>
                    <a:pt x="217" y="0"/>
                  </a:moveTo>
                  <a:cubicBezTo>
                    <a:pt x="98" y="0"/>
                    <a:pt x="1" y="97"/>
                    <a:pt x="1" y="216"/>
                  </a:cubicBezTo>
                  <a:cubicBezTo>
                    <a:pt x="1" y="336"/>
                    <a:pt x="98" y="432"/>
                    <a:pt x="217" y="432"/>
                  </a:cubicBezTo>
                  <a:lnTo>
                    <a:pt x="1137" y="432"/>
                  </a:lnTo>
                  <a:cubicBezTo>
                    <a:pt x="1257" y="432"/>
                    <a:pt x="1353" y="336"/>
                    <a:pt x="1353" y="216"/>
                  </a:cubicBezTo>
                  <a:cubicBezTo>
                    <a:pt x="1353" y="97"/>
                    <a:pt x="1256"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3"/>
            <p:cNvSpPr/>
            <p:nvPr/>
          </p:nvSpPr>
          <p:spPr>
            <a:xfrm>
              <a:off x="6634571" y="1588770"/>
              <a:ext cx="36490" cy="11660"/>
            </a:xfrm>
            <a:custGeom>
              <a:rect b="b" l="l" r="r" t="t"/>
              <a:pathLst>
                <a:path extrusionOk="0" h="432" w="1352">
                  <a:moveTo>
                    <a:pt x="215" y="0"/>
                  </a:moveTo>
                  <a:cubicBezTo>
                    <a:pt x="96" y="0"/>
                    <a:pt x="1" y="97"/>
                    <a:pt x="1" y="216"/>
                  </a:cubicBezTo>
                  <a:cubicBezTo>
                    <a:pt x="1" y="336"/>
                    <a:pt x="96" y="432"/>
                    <a:pt x="215" y="432"/>
                  </a:cubicBezTo>
                  <a:lnTo>
                    <a:pt x="1137" y="432"/>
                  </a:lnTo>
                  <a:cubicBezTo>
                    <a:pt x="1256" y="432"/>
                    <a:pt x="1351" y="336"/>
                    <a:pt x="1351" y="216"/>
                  </a:cubicBezTo>
                  <a:cubicBezTo>
                    <a:pt x="1351" y="97"/>
                    <a:pt x="1256" y="0"/>
                    <a:pt x="1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3"/>
            <p:cNvSpPr/>
            <p:nvPr/>
          </p:nvSpPr>
          <p:spPr>
            <a:xfrm>
              <a:off x="6684233" y="1588770"/>
              <a:ext cx="55114" cy="11660"/>
            </a:xfrm>
            <a:custGeom>
              <a:rect b="b" l="l" r="r" t="t"/>
              <a:pathLst>
                <a:path extrusionOk="0" h="432" w="2042">
                  <a:moveTo>
                    <a:pt x="216" y="0"/>
                  </a:moveTo>
                  <a:cubicBezTo>
                    <a:pt x="96" y="0"/>
                    <a:pt x="0" y="97"/>
                    <a:pt x="0" y="216"/>
                  </a:cubicBezTo>
                  <a:cubicBezTo>
                    <a:pt x="0" y="336"/>
                    <a:pt x="96" y="432"/>
                    <a:pt x="216" y="432"/>
                  </a:cubicBezTo>
                  <a:lnTo>
                    <a:pt x="1825" y="432"/>
                  </a:lnTo>
                  <a:cubicBezTo>
                    <a:pt x="1946" y="432"/>
                    <a:pt x="2041" y="336"/>
                    <a:pt x="2041" y="216"/>
                  </a:cubicBezTo>
                  <a:cubicBezTo>
                    <a:pt x="2041" y="97"/>
                    <a:pt x="1946" y="0"/>
                    <a:pt x="18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3"/>
            <p:cNvSpPr/>
            <p:nvPr/>
          </p:nvSpPr>
          <p:spPr>
            <a:xfrm>
              <a:off x="6491794" y="1588770"/>
              <a:ext cx="17840" cy="11660"/>
            </a:xfrm>
            <a:custGeom>
              <a:rect b="b" l="l" r="r" t="t"/>
              <a:pathLst>
                <a:path extrusionOk="0" h="432" w="661">
                  <a:moveTo>
                    <a:pt x="215" y="0"/>
                  </a:moveTo>
                  <a:cubicBezTo>
                    <a:pt x="96" y="0"/>
                    <a:pt x="1" y="97"/>
                    <a:pt x="1" y="216"/>
                  </a:cubicBezTo>
                  <a:cubicBezTo>
                    <a:pt x="1" y="336"/>
                    <a:pt x="96" y="432"/>
                    <a:pt x="215" y="432"/>
                  </a:cubicBezTo>
                  <a:lnTo>
                    <a:pt x="445" y="432"/>
                  </a:lnTo>
                  <a:cubicBezTo>
                    <a:pt x="565" y="432"/>
                    <a:pt x="661" y="336"/>
                    <a:pt x="661" y="216"/>
                  </a:cubicBezTo>
                  <a:cubicBezTo>
                    <a:pt x="661" y="97"/>
                    <a:pt x="565" y="0"/>
                    <a:pt x="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3"/>
            <p:cNvSpPr/>
            <p:nvPr/>
          </p:nvSpPr>
          <p:spPr>
            <a:xfrm>
              <a:off x="6553925" y="1588770"/>
              <a:ext cx="17840" cy="11660"/>
            </a:xfrm>
            <a:custGeom>
              <a:rect b="b" l="l" r="r" t="t"/>
              <a:pathLst>
                <a:path extrusionOk="0" h="432" w="661">
                  <a:moveTo>
                    <a:pt x="214" y="0"/>
                  </a:moveTo>
                  <a:cubicBezTo>
                    <a:pt x="96" y="0"/>
                    <a:pt x="0" y="97"/>
                    <a:pt x="0" y="216"/>
                  </a:cubicBezTo>
                  <a:cubicBezTo>
                    <a:pt x="0" y="336"/>
                    <a:pt x="96" y="432"/>
                    <a:pt x="214" y="432"/>
                  </a:cubicBezTo>
                  <a:lnTo>
                    <a:pt x="444" y="432"/>
                  </a:lnTo>
                  <a:cubicBezTo>
                    <a:pt x="565" y="432"/>
                    <a:pt x="660" y="336"/>
                    <a:pt x="660" y="216"/>
                  </a:cubicBezTo>
                  <a:cubicBezTo>
                    <a:pt x="660" y="97"/>
                    <a:pt x="562" y="0"/>
                    <a:pt x="4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43"/>
            <p:cNvSpPr/>
            <p:nvPr/>
          </p:nvSpPr>
          <p:spPr>
            <a:xfrm>
              <a:off x="6522860" y="1588770"/>
              <a:ext cx="17840" cy="11660"/>
            </a:xfrm>
            <a:custGeom>
              <a:rect b="b" l="l" r="r" t="t"/>
              <a:pathLst>
                <a:path extrusionOk="0" h="432" w="661">
                  <a:moveTo>
                    <a:pt x="215" y="0"/>
                  </a:moveTo>
                  <a:cubicBezTo>
                    <a:pt x="96" y="0"/>
                    <a:pt x="1" y="97"/>
                    <a:pt x="1" y="216"/>
                  </a:cubicBezTo>
                  <a:cubicBezTo>
                    <a:pt x="1" y="336"/>
                    <a:pt x="96" y="432"/>
                    <a:pt x="215" y="432"/>
                  </a:cubicBezTo>
                  <a:lnTo>
                    <a:pt x="445" y="432"/>
                  </a:lnTo>
                  <a:cubicBezTo>
                    <a:pt x="565" y="432"/>
                    <a:pt x="661" y="336"/>
                    <a:pt x="661" y="216"/>
                  </a:cubicBezTo>
                  <a:cubicBezTo>
                    <a:pt x="661" y="97"/>
                    <a:pt x="565" y="0"/>
                    <a:pt x="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3"/>
            <p:cNvSpPr/>
            <p:nvPr/>
          </p:nvSpPr>
          <p:spPr>
            <a:xfrm>
              <a:off x="6429744" y="1644612"/>
              <a:ext cx="123344" cy="11687"/>
            </a:xfrm>
            <a:custGeom>
              <a:rect b="b" l="l" r="r" t="t"/>
              <a:pathLst>
                <a:path extrusionOk="0" h="433" w="4570">
                  <a:moveTo>
                    <a:pt x="216" y="1"/>
                  </a:moveTo>
                  <a:cubicBezTo>
                    <a:pt x="96" y="1"/>
                    <a:pt x="0" y="98"/>
                    <a:pt x="0" y="217"/>
                  </a:cubicBezTo>
                  <a:cubicBezTo>
                    <a:pt x="0" y="337"/>
                    <a:pt x="96" y="432"/>
                    <a:pt x="216" y="432"/>
                  </a:cubicBezTo>
                  <a:lnTo>
                    <a:pt x="4355" y="432"/>
                  </a:lnTo>
                  <a:cubicBezTo>
                    <a:pt x="4474" y="432"/>
                    <a:pt x="4569" y="337"/>
                    <a:pt x="4569" y="217"/>
                  </a:cubicBezTo>
                  <a:cubicBezTo>
                    <a:pt x="4569" y="98"/>
                    <a:pt x="4474" y="1"/>
                    <a:pt x="4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3"/>
            <p:cNvSpPr/>
            <p:nvPr/>
          </p:nvSpPr>
          <p:spPr>
            <a:xfrm>
              <a:off x="6429744" y="1694274"/>
              <a:ext cx="104748" cy="11660"/>
            </a:xfrm>
            <a:custGeom>
              <a:rect b="b" l="l" r="r" t="t"/>
              <a:pathLst>
                <a:path extrusionOk="0" h="432" w="3881">
                  <a:moveTo>
                    <a:pt x="214" y="0"/>
                  </a:moveTo>
                  <a:cubicBezTo>
                    <a:pt x="96" y="0"/>
                    <a:pt x="0" y="97"/>
                    <a:pt x="0" y="216"/>
                  </a:cubicBezTo>
                  <a:cubicBezTo>
                    <a:pt x="0" y="336"/>
                    <a:pt x="96" y="432"/>
                    <a:pt x="214" y="432"/>
                  </a:cubicBezTo>
                  <a:lnTo>
                    <a:pt x="3665" y="432"/>
                  </a:lnTo>
                  <a:cubicBezTo>
                    <a:pt x="3785" y="432"/>
                    <a:pt x="3880" y="336"/>
                    <a:pt x="3880" y="216"/>
                  </a:cubicBezTo>
                  <a:cubicBezTo>
                    <a:pt x="3880" y="97"/>
                    <a:pt x="3785" y="0"/>
                    <a:pt x="3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3"/>
            <p:cNvSpPr/>
            <p:nvPr/>
          </p:nvSpPr>
          <p:spPr>
            <a:xfrm>
              <a:off x="6429744" y="1669497"/>
              <a:ext cx="73683" cy="11633"/>
            </a:xfrm>
            <a:custGeom>
              <a:rect b="b" l="l" r="r" t="t"/>
              <a:pathLst>
                <a:path extrusionOk="0" h="431" w="2730">
                  <a:moveTo>
                    <a:pt x="216" y="1"/>
                  </a:moveTo>
                  <a:cubicBezTo>
                    <a:pt x="96" y="1"/>
                    <a:pt x="0" y="96"/>
                    <a:pt x="0" y="215"/>
                  </a:cubicBezTo>
                  <a:cubicBezTo>
                    <a:pt x="0" y="335"/>
                    <a:pt x="96" y="431"/>
                    <a:pt x="216" y="431"/>
                  </a:cubicBezTo>
                  <a:lnTo>
                    <a:pt x="2514" y="431"/>
                  </a:lnTo>
                  <a:cubicBezTo>
                    <a:pt x="2634" y="431"/>
                    <a:pt x="2730" y="335"/>
                    <a:pt x="2730" y="215"/>
                  </a:cubicBezTo>
                  <a:cubicBezTo>
                    <a:pt x="2730" y="96"/>
                    <a:pt x="2634" y="1"/>
                    <a:pt x="2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43"/>
            <p:cNvSpPr/>
            <p:nvPr/>
          </p:nvSpPr>
          <p:spPr>
            <a:xfrm>
              <a:off x="6566287" y="1644612"/>
              <a:ext cx="61321" cy="11687"/>
            </a:xfrm>
            <a:custGeom>
              <a:rect b="b" l="l" r="r" t="t"/>
              <a:pathLst>
                <a:path extrusionOk="0" h="433" w="2272">
                  <a:moveTo>
                    <a:pt x="217" y="1"/>
                  </a:moveTo>
                  <a:cubicBezTo>
                    <a:pt x="96" y="1"/>
                    <a:pt x="1" y="98"/>
                    <a:pt x="1" y="217"/>
                  </a:cubicBezTo>
                  <a:cubicBezTo>
                    <a:pt x="1" y="337"/>
                    <a:pt x="96" y="432"/>
                    <a:pt x="217" y="432"/>
                  </a:cubicBezTo>
                  <a:lnTo>
                    <a:pt x="2056" y="432"/>
                  </a:lnTo>
                  <a:cubicBezTo>
                    <a:pt x="2176" y="432"/>
                    <a:pt x="2272" y="337"/>
                    <a:pt x="2272" y="217"/>
                  </a:cubicBezTo>
                  <a:cubicBezTo>
                    <a:pt x="2272" y="98"/>
                    <a:pt x="2176"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3"/>
            <p:cNvSpPr/>
            <p:nvPr/>
          </p:nvSpPr>
          <p:spPr>
            <a:xfrm>
              <a:off x="6516652" y="1669497"/>
              <a:ext cx="98540" cy="11633"/>
            </a:xfrm>
            <a:custGeom>
              <a:rect b="b" l="l" r="r" t="t"/>
              <a:pathLst>
                <a:path extrusionOk="0" h="431" w="3651">
                  <a:moveTo>
                    <a:pt x="216" y="1"/>
                  </a:moveTo>
                  <a:cubicBezTo>
                    <a:pt x="96" y="1"/>
                    <a:pt x="0" y="96"/>
                    <a:pt x="0" y="215"/>
                  </a:cubicBezTo>
                  <a:cubicBezTo>
                    <a:pt x="0" y="335"/>
                    <a:pt x="96" y="431"/>
                    <a:pt x="216" y="431"/>
                  </a:cubicBezTo>
                  <a:lnTo>
                    <a:pt x="3436" y="431"/>
                  </a:lnTo>
                  <a:cubicBezTo>
                    <a:pt x="3555" y="431"/>
                    <a:pt x="3651" y="335"/>
                    <a:pt x="3651" y="215"/>
                  </a:cubicBezTo>
                  <a:cubicBezTo>
                    <a:pt x="3651" y="96"/>
                    <a:pt x="3554" y="1"/>
                    <a:pt x="3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3"/>
            <p:cNvSpPr/>
            <p:nvPr/>
          </p:nvSpPr>
          <p:spPr>
            <a:xfrm>
              <a:off x="6547663" y="1694274"/>
              <a:ext cx="42698" cy="11660"/>
            </a:xfrm>
            <a:custGeom>
              <a:rect b="b" l="l" r="r" t="t"/>
              <a:pathLst>
                <a:path extrusionOk="0" h="432" w="1582">
                  <a:moveTo>
                    <a:pt x="215" y="0"/>
                  </a:moveTo>
                  <a:cubicBezTo>
                    <a:pt x="96" y="0"/>
                    <a:pt x="1" y="97"/>
                    <a:pt x="1" y="216"/>
                  </a:cubicBezTo>
                  <a:cubicBezTo>
                    <a:pt x="1" y="336"/>
                    <a:pt x="96" y="432"/>
                    <a:pt x="215" y="432"/>
                  </a:cubicBezTo>
                  <a:lnTo>
                    <a:pt x="1365" y="432"/>
                  </a:lnTo>
                  <a:cubicBezTo>
                    <a:pt x="1486" y="432"/>
                    <a:pt x="1581" y="336"/>
                    <a:pt x="1581" y="216"/>
                  </a:cubicBezTo>
                  <a:cubicBezTo>
                    <a:pt x="1581" y="97"/>
                    <a:pt x="1486" y="0"/>
                    <a:pt x="1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3"/>
            <p:cNvSpPr/>
            <p:nvPr/>
          </p:nvSpPr>
          <p:spPr>
            <a:xfrm>
              <a:off x="6628364" y="1669497"/>
              <a:ext cx="98540" cy="11633"/>
            </a:xfrm>
            <a:custGeom>
              <a:rect b="b" l="l" r="r" t="t"/>
              <a:pathLst>
                <a:path extrusionOk="0" h="431" w="3651">
                  <a:moveTo>
                    <a:pt x="216" y="1"/>
                  </a:moveTo>
                  <a:cubicBezTo>
                    <a:pt x="96" y="1"/>
                    <a:pt x="1" y="96"/>
                    <a:pt x="1" y="215"/>
                  </a:cubicBezTo>
                  <a:cubicBezTo>
                    <a:pt x="1" y="335"/>
                    <a:pt x="96" y="431"/>
                    <a:pt x="216" y="431"/>
                  </a:cubicBezTo>
                  <a:lnTo>
                    <a:pt x="3437" y="431"/>
                  </a:lnTo>
                  <a:cubicBezTo>
                    <a:pt x="3555" y="431"/>
                    <a:pt x="3651" y="335"/>
                    <a:pt x="3651" y="215"/>
                  </a:cubicBezTo>
                  <a:cubicBezTo>
                    <a:pt x="3651" y="96"/>
                    <a:pt x="3555"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3"/>
            <p:cNvSpPr/>
            <p:nvPr/>
          </p:nvSpPr>
          <p:spPr>
            <a:xfrm>
              <a:off x="6640752" y="1644612"/>
              <a:ext cx="86152" cy="11687"/>
            </a:xfrm>
            <a:custGeom>
              <a:rect b="b" l="l" r="r" t="t"/>
              <a:pathLst>
                <a:path extrusionOk="0" h="433" w="3192">
                  <a:moveTo>
                    <a:pt x="216" y="1"/>
                  </a:moveTo>
                  <a:cubicBezTo>
                    <a:pt x="97" y="1"/>
                    <a:pt x="1" y="98"/>
                    <a:pt x="1" y="217"/>
                  </a:cubicBezTo>
                  <a:cubicBezTo>
                    <a:pt x="1" y="337"/>
                    <a:pt x="97" y="432"/>
                    <a:pt x="216" y="432"/>
                  </a:cubicBezTo>
                  <a:lnTo>
                    <a:pt x="2978" y="432"/>
                  </a:lnTo>
                  <a:cubicBezTo>
                    <a:pt x="3096" y="432"/>
                    <a:pt x="3192" y="337"/>
                    <a:pt x="3192" y="217"/>
                  </a:cubicBezTo>
                  <a:cubicBezTo>
                    <a:pt x="3192" y="98"/>
                    <a:pt x="3096" y="1"/>
                    <a:pt x="2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3"/>
            <p:cNvSpPr/>
            <p:nvPr/>
          </p:nvSpPr>
          <p:spPr>
            <a:xfrm>
              <a:off x="6429744" y="1731547"/>
              <a:ext cx="123344" cy="11660"/>
            </a:xfrm>
            <a:custGeom>
              <a:rect b="b" l="l" r="r" t="t"/>
              <a:pathLst>
                <a:path extrusionOk="0" h="432" w="4570">
                  <a:moveTo>
                    <a:pt x="216" y="0"/>
                  </a:moveTo>
                  <a:cubicBezTo>
                    <a:pt x="96" y="0"/>
                    <a:pt x="0" y="97"/>
                    <a:pt x="0" y="216"/>
                  </a:cubicBezTo>
                  <a:cubicBezTo>
                    <a:pt x="0" y="336"/>
                    <a:pt x="96" y="431"/>
                    <a:pt x="216" y="431"/>
                  </a:cubicBezTo>
                  <a:lnTo>
                    <a:pt x="4355" y="431"/>
                  </a:lnTo>
                  <a:cubicBezTo>
                    <a:pt x="4474" y="431"/>
                    <a:pt x="4569" y="336"/>
                    <a:pt x="4569" y="216"/>
                  </a:cubicBezTo>
                  <a:cubicBezTo>
                    <a:pt x="4569" y="97"/>
                    <a:pt x="4474" y="0"/>
                    <a:pt x="4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3"/>
            <p:cNvSpPr/>
            <p:nvPr/>
          </p:nvSpPr>
          <p:spPr>
            <a:xfrm>
              <a:off x="6454548" y="1756351"/>
              <a:ext cx="61348" cy="11660"/>
            </a:xfrm>
            <a:custGeom>
              <a:rect b="b" l="l" r="r" t="t"/>
              <a:pathLst>
                <a:path extrusionOk="0" h="432" w="2273">
                  <a:moveTo>
                    <a:pt x="216" y="0"/>
                  </a:moveTo>
                  <a:cubicBezTo>
                    <a:pt x="96" y="0"/>
                    <a:pt x="0" y="97"/>
                    <a:pt x="0" y="216"/>
                  </a:cubicBezTo>
                  <a:cubicBezTo>
                    <a:pt x="0" y="336"/>
                    <a:pt x="96" y="431"/>
                    <a:pt x="216" y="431"/>
                  </a:cubicBezTo>
                  <a:lnTo>
                    <a:pt x="2055" y="431"/>
                  </a:lnTo>
                  <a:cubicBezTo>
                    <a:pt x="2174" y="431"/>
                    <a:pt x="2271" y="336"/>
                    <a:pt x="2271" y="216"/>
                  </a:cubicBezTo>
                  <a:cubicBezTo>
                    <a:pt x="2272" y="99"/>
                    <a:pt x="2174"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3"/>
            <p:cNvSpPr/>
            <p:nvPr/>
          </p:nvSpPr>
          <p:spPr>
            <a:xfrm>
              <a:off x="6566287" y="1731547"/>
              <a:ext cx="61321" cy="11660"/>
            </a:xfrm>
            <a:custGeom>
              <a:rect b="b" l="l" r="r" t="t"/>
              <a:pathLst>
                <a:path extrusionOk="0" h="432" w="2272">
                  <a:moveTo>
                    <a:pt x="217" y="0"/>
                  </a:moveTo>
                  <a:cubicBezTo>
                    <a:pt x="96" y="0"/>
                    <a:pt x="1" y="97"/>
                    <a:pt x="1" y="216"/>
                  </a:cubicBezTo>
                  <a:cubicBezTo>
                    <a:pt x="1" y="336"/>
                    <a:pt x="96" y="431"/>
                    <a:pt x="217" y="431"/>
                  </a:cubicBezTo>
                  <a:lnTo>
                    <a:pt x="2056" y="431"/>
                  </a:lnTo>
                  <a:cubicBezTo>
                    <a:pt x="2176" y="431"/>
                    <a:pt x="2272" y="336"/>
                    <a:pt x="2272" y="216"/>
                  </a:cubicBezTo>
                  <a:cubicBezTo>
                    <a:pt x="2272" y="97"/>
                    <a:pt x="2176" y="0"/>
                    <a:pt x="2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3"/>
            <p:cNvSpPr/>
            <p:nvPr/>
          </p:nvSpPr>
          <p:spPr>
            <a:xfrm>
              <a:off x="6529040" y="1756351"/>
              <a:ext cx="86152" cy="11660"/>
            </a:xfrm>
            <a:custGeom>
              <a:rect b="b" l="l" r="r" t="t"/>
              <a:pathLst>
                <a:path extrusionOk="0" h="432" w="3192">
                  <a:moveTo>
                    <a:pt x="216" y="0"/>
                  </a:moveTo>
                  <a:cubicBezTo>
                    <a:pt x="97" y="0"/>
                    <a:pt x="0" y="97"/>
                    <a:pt x="0" y="216"/>
                  </a:cubicBezTo>
                  <a:cubicBezTo>
                    <a:pt x="0" y="336"/>
                    <a:pt x="97" y="431"/>
                    <a:pt x="216" y="431"/>
                  </a:cubicBezTo>
                  <a:lnTo>
                    <a:pt x="2977" y="431"/>
                  </a:lnTo>
                  <a:cubicBezTo>
                    <a:pt x="3096" y="431"/>
                    <a:pt x="3192" y="336"/>
                    <a:pt x="3192" y="216"/>
                  </a:cubicBezTo>
                  <a:cubicBezTo>
                    <a:pt x="3192" y="99"/>
                    <a:pt x="3095" y="0"/>
                    <a:pt x="2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3"/>
            <p:cNvSpPr/>
            <p:nvPr/>
          </p:nvSpPr>
          <p:spPr>
            <a:xfrm>
              <a:off x="6628364" y="1756351"/>
              <a:ext cx="98540" cy="11660"/>
            </a:xfrm>
            <a:custGeom>
              <a:rect b="b" l="l" r="r" t="t"/>
              <a:pathLst>
                <a:path extrusionOk="0" h="432" w="3651">
                  <a:moveTo>
                    <a:pt x="216" y="0"/>
                  </a:moveTo>
                  <a:cubicBezTo>
                    <a:pt x="96" y="0"/>
                    <a:pt x="1" y="97"/>
                    <a:pt x="1" y="216"/>
                  </a:cubicBezTo>
                  <a:cubicBezTo>
                    <a:pt x="1" y="336"/>
                    <a:pt x="96" y="431"/>
                    <a:pt x="216" y="431"/>
                  </a:cubicBezTo>
                  <a:lnTo>
                    <a:pt x="3437" y="431"/>
                  </a:lnTo>
                  <a:cubicBezTo>
                    <a:pt x="3555" y="431"/>
                    <a:pt x="3651" y="336"/>
                    <a:pt x="3651" y="216"/>
                  </a:cubicBezTo>
                  <a:cubicBezTo>
                    <a:pt x="3651" y="99"/>
                    <a:pt x="3555" y="0"/>
                    <a:pt x="3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3"/>
            <p:cNvSpPr/>
            <p:nvPr/>
          </p:nvSpPr>
          <p:spPr>
            <a:xfrm>
              <a:off x="6640752" y="1731547"/>
              <a:ext cx="86152" cy="11660"/>
            </a:xfrm>
            <a:custGeom>
              <a:rect b="b" l="l" r="r" t="t"/>
              <a:pathLst>
                <a:path extrusionOk="0" h="432" w="3192">
                  <a:moveTo>
                    <a:pt x="216" y="0"/>
                  </a:moveTo>
                  <a:cubicBezTo>
                    <a:pt x="97" y="0"/>
                    <a:pt x="1" y="97"/>
                    <a:pt x="1" y="216"/>
                  </a:cubicBezTo>
                  <a:cubicBezTo>
                    <a:pt x="1" y="336"/>
                    <a:pt x="97" y="431"/>
                    <a:pt x="216" y="431"/>
                  </a:cubicBezTo>
                  <a:lnTo>
                    <a:pt x="2978" y="431"/>
                  </a:lnTo>
                  <a:cubicBezTo>
                    <a:pt x="3096" y="431"/>
                    <a:pt x="3192" y="336"/>
                    <a:pt x="3192" y="216"/>
                  </a:cubicBezTo>
                  <a:cubicBezTo>
                    <a:pt x="3192" y="97"/>
                    <a:pt x="3096" y="0"/>
                    <a:pt x="2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43"/>
            <p:cNvSpPr/>
            <p:nvPr/>
          </p:nvSpPr>
          <p:spPr>
            <a:xfrm>
              <a:off x="6429744" y="1756351"/>
              <a:ext cx="11633" cy="48933"/>
            </a:xfrm>
            <a:custGeom>
              <a:rect b="b" l="l" r="r" t="t"/>
              <a:pathLst>
                <a:path extrusionOk="0" h="1813" w="431">
                  <a:moveTo>
                    <a:pt x="216" y="0"/>
                  </a:moveTo>
                  <a:cubicBezTo>
                    <a:pt x="96" y="0"/>
                    <a:pt x="0" y="97"/>
                    <a:pt x="0" y="216"/>
                  </a:cubicBezTo>
                  <a:lnTo>
                    <a:pt x="0" y="1597"/>
                  </a:lnTo>
                  <a:cubicBezTo>
                    <a:pt x="0" y="1715"/>
                    <a:pt x="96" y="1812"/>
                    <a:pt x="216" y="1812"/>
                  </a:cubicBezTo>
                  <a:cubicBezTo>
                    <a:pt x="335" y="1812"/>
                    <a:pt x="430" y="1715"/>
                    <a:pt x="430" y="1597"/>
                  </a:cubicBezTo>
                  <a:lnTo>
                    <a:pt x="430" y="216"/>
                  </a:lnTo>
                  <a:cubicBezTo>
                    <a:pt x="430" y="99"/>
                    <a:pt x="335"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43"/>
          <p:cNvGrpSpPr/>
          <p:nvPr/>
        </p:nvGrpSpPr>
        <p:grpSpPr>
          <a:xfrm>
            <a:off x="7827286" y="1567070"/>
            <a:ext cx="371706" cy="266067"/>
            <a:chOff x="7827286" y="1567070"/>
            <a:chExt cx="371706" cy="266067"/>
          </a:xfrm>
        </p:grpSpPr>
        <p:sp>
          <p:nvSpPr>
            <p:cNvPr id="5499" name="Google Shape;5499;p43"/>
            <p:cNvSpPr/>
            <p:nvPr/>
          </p:nvSpPr>
          <p:spPr>
            <a:xfrm>
              <a:off x="7827286" y="1623533"/>
              <a:ext cx="371706" cy="209604"/>
            </a:xfrm>
            <a:custGeom>
              <a:rect b="b" l="l" r="r" t="t"/>
              <a:pathLst>
                <a:path extrusionOk="0" h="7766" w="13772">
                  <a:moveTo>
                    <a:pt x="6882" y="642"/>
                  </a:moveTo>
                  <a:cubicBezTo>
                    <a:pt x="7121" y="642"/>
                    <a:pt x="7360" y="733"/>
                    <a:pt x="7542" y="915"/>
                  </a:cubicBezTo>
                  <a:cubicBezTo>
                    <a:pt x="7584" y="956"/>
                    <a:pt x="7640" y="977"/>
                    <a:pt x="7694" y="977"/>
                  </a:cubicBezTo>
                  <a:cubicBezTo>
                    <a:pt x="7749" y="977"/>
                    <a:pt x="7805" y="956"/>
                    <a:pt x="7846" y="915"/>
                  </a:cubicBezTo>
                  <a:cubicBezTo>
                    <a:pt x="7918" y="843"/>
                    <a:pt x="7928" y="731"/>
                    <a:pt x="7878" y="649"/>
                  </a:cubicBezTo>
                  <a:lnTo>
                    <a:pt x="7878" y="649"/>
                  </a:lnTo>
                  <a:lnTo>
                    <a:pt x="12830" y="1804"/>
                  </a:lnTo>
                  <a:lnTo>
                    <a:pt x="11068" y="2215"/>
                  </a:lnTo>
                  <a:lnTo>
                    <a:pt x="7847" y="1552"/>
                  </a:lnTo>
                  <a:cubicBezTo>
                    <a:pt x="7832" y="1549"/>
                    <a:pt x="7817" y="1547"/>
                    <a:pt x="7802" y="1547"/>
                  </a:cubicBezTo>
                  <a:cubicBezTo>
                    <a:pt x="7701" y="1547"/>
                    <a:pt x="7613" y="1618"/>
                    <a:pt x="7591" y="1720"/>
                  </a:cubicBezTo>
                  <a:cubicBezTo>
                    <a:pt x="7568" y="1836"/>
                    <a:pt x="7642" y="1951"/>
                    <a:pt x="7761" y="1974"/>
                  </a:cubicBezTo>
                  <a:lnTo>
                    <a:pt x="10065" y="2451"/>
                  </a:lnTo>
                  <a:lnTo>
                    <a:pt x="7044" y="3155"/>
                  </a:lnTo>
                  <a:cubicBezTo>
                    <a:pt x="6991" y="3169"/>
                    <a:pt x="6937" y="3175"/>
                    <a:pt x="6884" y="3175"/>
                  </a:cubicBezTo>
                  <a:cubicBezTo>
                    <a:pt x="6830" y="3175"/>
                    <a:pt x="6776" y="3169"/>
                    <a:pt x="6723" y="3155"/>
                  </a:cubicBezTo>
                  <a:lnTo>
                    <a:pt x="932" y="1804"/>
                  </a:lnTo>
                  <a:lnTo>
                    <a:pt x="5885" y="649"/>
                  </a:lnTo>
                  <a:lnTo>
                    <a:pt x="5885" y="649"/>
                  </a:lnTo>
                  <a:cubicBezTo>
                    <a:pt x="5834" y="731"/>
                    <a:pt x="5844" y="843"/>
                    <a:pt x="5917" y="915"/>
                  </a:cubicBezTo>
                  <a:cubicBezTo>
                    <a:pt x="5959" y="957"/>
                    <a:pt x="6014" y="978"/>
                    <a:pt x="6069" y="978"/>
                  </a:cubicBezTo>
                  <a:cubicBezTo>
                    <a:pt x="6124" y="978"/>
                    <a:pt x="6179" y="957"/>
                    <a:pt x="6222" y="915"/>
                  </a:cubicBezTo>
                  <a:cubicBezTo>
                    <a:pt x="6404" y="733"/>
                    <a:pt x="6643" y="642"/>
                    <a:pt x="6882" y="642"/>
                  </a:cubicBezTo>
                  <a:close/>
                  <a:moveTo>
                    <a:pt x="11253" y="5008"/>
                  </a:moveTo>
                  <a:cubicBezTo>
                    <a:pt x="11387" y="5008"/>
                    <a:pt x="11497" y="5117"/>
                    <a:pt x="11497" y="5253"/>
                  </a:cubicBezTo>
                  <a:cubicBezTo>
                    <a:pt x="11497" y="5387"/>
                    <a:pt x="11387" y="5497"/>
                    <a:pt x="11253" y="5497"/>
                  </a:cubicBezTo>
                  <a:cubicBezTo>
                    <a:pt x="11120" y="5497"/>
                    <a:pt x="11010" y="5387"/>
                    <a:pt x="11010" y="5253"/>
                  </a:cubicBezTo>
                  <a:cubicBezTo>
                    <a:pt x="11010" y="5118"/>
                    <a:pt x="11120" y="5008"/>
                    <a:pt x="11253" y="5008"/>
                  </a:cubicBezTo>
                  <a:close/>
                  <a:moveTo>
                    <a:pt x="3863" y="2928"/>
                  </a:moveTo>
                  <a:lnTo>
                    <a:pt x="6629" y="3574"/>
                  </a:lnTo>
                  <a:cubicBezTo>
                    <a:pt x="6643" y="3577"/>
                    <a:pt x="6658" y="3580"/>
                    <a:pt x="6671" y="3582"/>
                  </a:cubicBezTo>
                  <a:lnTo>
                    <a:pt x="6669" y="5648"/>
                  </a:lnTo>
                  <a:cubicBezTo>
                    <a:pt x="6600" y="5638"/>
                    <a:pt x="6533" y="5625"/>
                    <a:pt x="6467" y="5607"/>
                  </a:cubicBezTo>
                  <a:lnTo>
                    <a:pt x="4058" y="4965"/>
                  </a:lnTo>
                  <a:cubicBezTo>
                    <a:pt x="3833" y="4905"/>
                    <a:pt x="3685" y="4693"/>
                    <a:pt x="3710" y="4460"/>
                  </a:cubicBezTo>
                  <a:lnTo>
                    <a:pt x="3863" y="2928"/>
                  </a:lnTo>
                  <a:close/>
                  <a:moveTo>
                    <a:pt x="9908" y="2925"/>
                  </a:moveTo>
                  <a:lnTo>
                    <a:pt x="10063" y="4458"/>
                  </a:lnTo>
                  <a:cubicBezTo>
                    <a:pt x="10085" y="4693"/>
                    <a:pt x="9939" y="4905"/>
                    <a:pt x="9712" y="4965"/>
                  </a:cubicBezTo>
                  <a:lnTo>
                    <a:pt x="7305" y="5607"/>
                  </a:lnTo>
                  <a:cubicBezTo>
                    <a:pt x="7237" y="5625"/>
                    <a:pt x="7170" y="5638"/>
                    <a:pt x="7102" y="5648"/>
                  </a:cubicBezTo>
                  <a:lnTo>
                    <a:pt x="7102" y="3581"/>
                  </a:lnTo>
                  <a:cubicBezTo>
                    <a:pt x="7117" y="3577"/>
                    <a:pt x="7131" y="3575"/>
                    <a:pt x="7143" y="3572"/>
                  </a:cubicBezTo>
                  <a:lnTo>
                    <a:pt x="9908" y="2925"/>
                  </a:lnTo>
                  <a:close/>
                  <a:moveTo>
                    <a:pt x="11253" y="5927"/>
                  </a:moveTo>
                  <a:cubicBezTo>
                    <a:pt x="11387" y="5927"/>
                    <a:pt x="11497" y="6037"/>
                    <a:pt x="11497" y="6172"/>
                  </a:cubicBezTo>
                  <a:lnTo>
                    <a:pt x="11497" y="7337"/>
                  </a:lnTo>
                  <a:lnTo>
                    <a:pt x="11010" y="7337"/>
                  </a:lnTo>
                  <a:lnTo>
                    <a:pt x="11010" y="6172"/>
                  </a:lnTo>
                  <a:cubicBezTo>
                    <a:pt x="11010" y="6037"/>
                    <a:pt x="11120" y="5927"/>
                    <a:pt x="11253" y="5927"/>
                  </a:cubicBezTo>
                  <a:close/>
                  <a:moveTo>
                    <a:pt x="6885" y="0"/>
                  </a:moveTo>
                  <a:cubicBezTo>
                    <a:pt x="6798" y="0"/>
                    <a:pt x="6711" y="10"/>
                    <a:pt x="6627" y="29"/>
                  </a:cubicBezTo>
                  <a:lnTo>
                    <a:pt x="219" y="1526"/>
                  </a:lnTo>
                  <a:cubicBezTo>
                    <a:pt x="91" y="1556"/>
                    <a:pt x="0" y="1669"/>
                    <a:pt x="0" y="1801"/>
                  </a:cubicBezTo>
                  <a:cubicBezTo>
                    <a:pt x="0" y="1933"/>
                    <a:pt x="91" y="2047"/>
                    <a:pt x="219" y="2076"/>
                  </a:cubicBezTo>
                  <a:lnTo>
                    <a:pt x="3439" y="2827"/>
                  </a:lnTo>
                  <a:lnTo>
                    <a:pt x="3281" y="4413"/>
                  </a:lnTo>
                  <a:cubicBezTo>
                    <a:pt x="3235" y="4859"/>
                    <a:pt x="3517" y="5264"/>
                    <a:pt x="3948" y="5377"/>
                  </a:cubicBezTo>
                  <a:lnTo>
                    <a:pt x="6357" y="6020"/>
                  </a:lnTo>
                  <a:cubicBezTo>
                    <a:pt x="6530" y="6067"/>
                    <a:pt x="6707" y="6089"/>
                    <a:pt x="6886" y="6089"/>
                  </a:cubicBezTo>
                  <a:cubicBezTo>
                    <a:pt x="7064" y="6089"/>
                    <a:pt x="7242" y="6065"/>
                    <a:pt x="7416" y="6020"/>
                  </a:cubicBezTo>
                  <a:lnTo>
                    <a:pt x="9824" y="5377"/>
                  </a:lnTo>
                  <a:cubicBezTo>
                    <a:pt x="10254" y="5261"/>
                    <a:pt x="10536" y="4856"/>
                    <a:pt x="10492" y="4413"/>
                  </a:cubicBezTo>
                  <a:lnTo>
                    <a:pt x="10332" y="2827"/>
                  </a:lnTo>
                  <a:lnTo>
                    <a:pt x="11040" y="2662"/>
                  </a:lnTo>
                  <a:lnTo>
                    <a:pt x="11040" y="4610"/>
                  </a:lnTo>
                  <a:cubicBezTo>
                    <a:pt x="10772" y="4701"/>
                    <a:pt x="10580" y="4954"/>
                    <a:pt x="10580" y="5251"/>
                  </a:cubicBezTo>
                  <a:cubicBezTo>
                    <a:pt x="10580" y="5428"/>
                    <a:pt x="10649" y="5591"/>
                    <a:pt x="10761" y="5710"/>
                  </a:cubicBezTo>
                  <a:cubicBezTo>
                    <a:pt x="10649" y="5832"/>
                    <a:pt x="10580" y="5992"/>
                    <a:pt x="10580" y="6170"/>
                  </a:cubicBezTo>
                  <a:lnTo>
                    <a:pt x="10580" y="7551"/>
                  </a:lnTo>
                  <a:cubicBezTo>
                    <a:pt x="10580" y="7670"/>
                    <a:pt x="10675" y="7765"/>
                    <a:pt x="10796" y="7765"/>
                  </a:cubicBezTo>
                  <a:lnTo>
                    <a:pt x="11716" y="7765"/>
                  </a:lnTo>
                  <a:cubicBezTo>
                    <a:pt x="11836" y="7765"/>
                    <a:pt x="11932" y="7670"/>
                    <a:pt x="11932" y="7551"/>
                  </a:cubicBezTo>
                  <a:lnTo>
                    <a:pt x="11932" y="6170"/>
                  </a:lnTo>
                  <a:cubicBezTo>
                    <a:pt x="11932" y="5992"/>
                    <a:pt x="11862" y="5830"/>
                    <a:pt x="11751" y="5710"/>
                  </a:cubicBezTo>
                  <a:cubicBezTo>
                    <a:pt x="11862" y="5590"/>
                    <a:pt x="11932" y="5428"/>
                    <a:pt x="11932" y="5251"/>
                  </a:cubicBezTo>
                  <a:cubicBezTo>
                    <a:pt x="11932" y="4954"/>
                    <a:pt x="11738" y="4701"/>
                    <a:pt x="11471" y="4610"/>
                  </a:cubicBezTo>
                  <a:lnTo>
                    <a:pt x="11471" y="2562"/>
                  </a:lnTo>
                  <a:lnTo>
                    <a:pt x="13553" y="2077"/>
                  </a:lnTo>
                  <a:cubicBezTo>
                    <a:pt x="13681" y="2047"/>
                    <a:pt x="13771" y="1935"/>
                    <a:pt x="13771" y="1802"/>
                  </a:cubicBezTo>
                  <a:cubicBezTo>
                    <a:pt x="13770" y="1671"/>
                    <a:pt x="13680" y="1556"/>
                    <a:pt x="13551" y="1526"/>
                  </a:cubicBezTo>
                  <a:lnTo>
                    <a:pt x="7143" y="29"/>
                  </a:lnTo>
                  <a:cubicBezTo>
                    <a:pt x="7059" y="10"/>
                    <a:pt x="6972" y="0"/>
                    <a:pt x="6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43"/>
            <p:cNvSpPr/>
            <p:nvPr/>
          </p:nvSpPr>
          <p:spPr>
            <a:xfrm>
              <a:off x="7940860" y="1567070"/>
              <a:ext cx="144450" cy="38920"/>
            </a:xfrm>
            <a:custGeom>
              <a:rect b="b" l="l" r="r" t="t"/>
              <a:pathLst>
                <a:path extrusionOk="0" h="1442" w="5352">
                  <a:moveTo>
                    <a:pt x="2677" y="1"/>
                  </a:moveTo>
                  <a:cubicBezTo>
                    <a:pt x="1739" y="1"/>
                    <a:pt x="801" y="358"/>
                    <a:pt x="86" y="1072"/>
                  </a:cubicBezTo>
                  <a:cubicBezTo>
                    <a:pt x="1" y="1157"/>
                    <a:pt x="1" y="1293"/>
                    <a:pt x="86" y="1379"/>
                  </a:cubicBezTo>
                  <a:cubicBezTo>
                    <a:pt x="128" y="1421"/>
                    <a:pt x="183" y="1442"/>
                    <a:pt x="238" y="1442"/>
                  </a:cubicBezTo>
                  <a:cubicBezTo>
                    <a:pt x="294" y="1442"/>
                    <a:pt x="349" y="1421"/>
                    <a:pt x="392" y="1379"/>
                  </a:cubicBezTo>
                  <a:cubicBezTo>
                    <a:pt x="1022" y="748"/>
                    <a:pt x="1850" y="432"/>
                    <a:pt x="2678" y="432"/>
                  </a:cubicBezTo>
                  <a:cubicBezTo>
                    <a:pt x="3507" y="432"/>
                    <a:pt x="4335" y="748"/>
                    <a:pt x="4965" y="1379"/>
                  </a:cubicBezTo>
                  <a:cubicBezTo>
                    <a:pt x="5007" y="1419"/>
                    <a:pt x="5062" y="1441"/>
                    <a:pt x="5117" y="1441"/>
                  </a:cubicBezTo>
                  <a:cubicBezTo>
                    <a:pt x="5171" y="1441"/>
                    <a:pt x="5227" y="1419"/>
                    <a:pt x="5269" y="1379"/>
                  </a:cubicBezTo>
                  <a:cubicBezTo>
                    <a:pt x="5352" y="1293"/>
                    <a:pt x="5352" y="1156"/>
                    <a:pt x="5269" y="1072"/>
                  </a:cubicBezTo>
                  <a:cubicBezTo>
                    <a:pt x="4554" y="358"/>
                    <a:pt x="3616" y="1"/>
                    <a:pt x="26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43"/>
            <p:cNvSpPr/>
            <p:nvPr/>
          </p:nvSpPr>
          <p:spPr>
            <a:xfrm>
              <a:off x="7962776" y="1598055"/>
              <a:ext cx="100619" cy="29878"/>
            </a:xfrm>
            <a:custGeom>
              <a:rect b="b" l="l" r="r" t="t"/>
              <a:pathLst>
                <a:path extrusionOk="0" h="1107" w="3728">
                  <a:moveTo>
                    <a:pt x="1865" y="1"/>
                  </a:moveTo>
                  <a:cubicBezTo>
                    <a:pt x="1193" y="1"/>
                    <a:pt x="559" y="263"/>
                    <a:pt x="86" y="737"/>
                  </a:cubicBezTo>
                  <a:cubicBezTo>
                    <a:pt x="1" y="821"/>
                    <a:pt x="1" y="957"/>
                    <a:pt x="86" y="1043"/>
                  </a:cubicBezTo>
                  <a:cubicBezTo>
                    <a:pt x="129" y="1085"/>
                    <a:pt x="184" y="1107"/>
                    <a:pt x="239" y="1107"/>
                  </a:cubicBezTo>
                  <a:cubicBezTo>
                    <a:pt x="294" y="1107"/>
                    <a:pt x="349" y="1085"/>
                    <a:pt x="392" y="1043"/>
                  </a:cubicBezTo>
                  <a:cubicBezTo>
                    <a:pt x="787" y="648"/>
                    <a:pt x="1309" y="433"/>
                    <a:pt x="1866" y="433"/>
                  </a:cubicBezTo>
                  <a:cubicBezTo>
                    <a:pt x="2424" y="433"/>
                    <a:pt x="2946" y="651"/>
                    <a:pt x="3341" y="1043"/>
                  </a:cubicBezTo>
                  <a:cubicBezTo>
                    <a:pt x="3382" y="1085"/>
                    <a:pt x="3438" y="1106"/>
                    <a:pt x="3493" y="1106"/>
                  </a:cubicBezTo>
                  <a:cubicBezTo>
                    <a:pt x="3547" y="1106"/>
                    <a:pt x="3603" y="1085"/>
                    <a:pt x="3645" y="1043"/>
                  </a:cubicBezTo>
                  <a:cubicBezTo>
                    <a:pt x="3728" y="957"/>
                    <a:pt x="3728" y="821"/>
                    <a:pt x="3642" y="737"/>
                  </a:cubicBezTo>
                  <a:cubicBezTo>
                    <a:pt x="3168" y="261"/>
                    <a:pt x="2535" y="1"/>
                    <a:pt x="1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3"/>
            <p:cNvSpPr/>
            <p:nvPr/>
          </p:nvSpPr>
          <p:spPr>
            <a:xfrm>
              <a:off x="8004152" y="1657055"/>
              <a:ext cx="17867" cy="17867"/>
            </a:xfrm>
            <a:custGeom>
              <a:rect b="b" l="l" r="r" t="t"/>
              <a:pathLst>
                <a:path extrusionOk="0" h="662" w="662">
                  <a:moveTo>
                    <a:pt x="332" y="0"/>
                  </a:moveTo>
                  <a:cubicBezTo>
                    <a:pt x="148" y="0"/>
                    <a:pt x="1" y="148"/>
                    <a:pt x="1" y="330"/>
                  </a:cubicBezTo>
                  <a:cubicBezTo>
                    <a:pt x="1" y="514"/>
                    <a:pt x="148" y="662"/>
                    <a:pt x="332" y="662"/>
                  </a:cubicBezTo>
                  <a:cubicBezTo>
                    <a:pt x="514" y="662"/>
                    <a:pt x="662" y="514"/>
                    <a:pt x="662" y="330"/>
                  </a:cubicBezTo>
                  <a:cubicBezTo>
                    <a:pt x="662" y="148"/>
                    <a:pt x="514" y="0"/>
                    <a:pt x="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43"/>
          <p:cNvGrpSpPr/>
          <p:nvPr/>
        </p:nvGrpSpPr>
        <p:grpSpPr>
          <a:xfrm>
            <a:off x="7348916" y="1532901"/>
            <a:ext cx="371760" cy="334568"/>
            <a:chOff x="7348916" y="1532901"/>
            <a:chExt cx="371760" cy="334568"/>
          </a:xfrm>
        </p:grpSpPr>
        <p:sp>
          <p:nvSpPr>
            <p:cNvPr id="5504" name="Google Shape;5504;p43"/>
            <p:cNvSpPr/>
            <p:nvPr/>
          </p:nvSpPr>
          <p:spPr>
            <a:xfrm>
              <a:off x="7560004" y="1694274"/>
              <a:ext cx="86206" cy="36463"/>
            </a:xfrm>
            <a:custGeom>
              <a:rect b="b" l="l" r="r" t="t"/>
              <a:pathLst>
                <a:path extrusionOk="0" h="1351" w="3194">
                  <a:moveTo>
                    <a:pt x="677" y="433"/>
                  </a:moveTo>
                  <a:cubicBezTo>
                    <a:pt x="811" y="433"/>
                    <a:pt x="921" y="543"/>
                    <a:pt x="921" y="678"/>
                  </a:cubicBezTo>
                  <a:cubicBezTo>
                    <a:pt x="921" y="812"/>
                    <a:pt x="813" y="922"/>
                    <a:pt x="677" y="922"/>
                  </a:cubicBezTo>
                  <a:cubicBezTo>
                    <a:pt x="543" y="922"/>
                    <a:pt x="433" y="812"/>
                    <a:pt x="433" y="678"/>
                  </a:cubicBezTo>
                  <a:cubicBezTo>
                    <a:pt x="433" y="543"/>
                    <a:pt x="543" y="433"/>
                    <a:pt x="677" y="433"/>
                  </a:cubicBezTo>
                  <a:close/>
                  <a:moveTo>
                    <a:pt x="2518" y="433"/>
                  </a:moveTo>
                  <a:cubicBezTo>
                    <a:pt x="2651" y="433"/>
                    <a:pt x="2761" y="543"/>
                    <a:pt x="2761" y="678"/>
                  </a:cubicBezTo>
                  <a:cubicBezTo>
                    <a:pt x="2761" y="812"/>
                    <a:pt x="2652" y="922"/>
                    <a:pt x="2518" y="922"/>
                  </a:cubicBezTo>
                  <a:cubicBezTo>
                    <a:pt x="2383" y="922"/>
                    <a:pt x="2273" y="812"/>
                    <a:pt x="2273" y="678"/>
                  </a:cubicBezTo>
                  <a:cubicBezTo>
                    <a:pt x="2273" y="543"/>
                    <a:pt x="2383" y="433"/>
                    <a:pt x="2518" y="433"/>
                  </a:cubicBezTo>
                  <a:close/>
                  <a:moveTo>
                    <a:pt x="675" y="0"/>
                  </a:moveTo>
                  <a:cubicBezTo>
                    <a:pt x="303" y="0"/>
                    <a:pt x="1" y="304"/>
                    <a:pt x="1" y="676"/>
                  </a:cubicBezTo>
                  <a:cubicBezTo>
                    <a:pt x="1" y="1048"/>
                    <a:pt x="305" y="1351"/>
                    <a:pt x="675" y="1351"/>
                  </a:cubicBezTo>
                  <a:cubicBezTo>
                    <a:pt x="1020" y="1351"/>
                    <a:pt x="1305" y="1092"/>
                    <a:pt x="1347" y="757"/>
                  </a:cubicBezTo>
                  <a:cubicBezTo>
                    <a:pt x="1406" y="698"/>
                    <a:pt x="1497" y="659"/>
                    <a:pt x="1596" y="659"/>
                  </a:cubicBezTo>
                  <a:cubicBezTo>
                    <a:pt x="1696" y="659"/>
                    <a:pt x="1787" y="695"/>
                    <a:pt x="1846" y="757"/>
                  </a:cubicBezTo>
                  <a:cubicBezTo>
                    <a:pt x="1888" y="1090"/>
                    <a:pt x="2172" y="1351"/>
                    <a:pt x="2518" y="1351"/>
                  </a:cubicBezTo>
                  <a:cubicBezTo>
                    <a:pt x="2890" y="1351"/>
                    <a:pt x="3192" y="1047"/>
                    <a:pt x="3192" y="676"/>
                  </a:cubicBezTo>
                  <a:cubicBezTo>
                    <a:pt x="3193" y="306"/>
                    <a:pt x="2890" y="0"/>
                    <a:pt x="2518" y="0"/>
                  </a:cubicBezTo>
                  <a:cubicBezTo>
                    <a:pt x="2280" y="0"/>
                    <a:pt x="2070" y="123"/>
                    <a:pt x="1949" y="310"/>
                  </a:cubicBezTo>
                  <a:cubicBezTo>
                    <a:pt x="1842" y="260"/>
                    <a:pt x="1723" y="231"/>
                    <a:pt x="1596" y="231"/>
                  </a:cubicBezTo>
                  <a:cubicBezTo>
                    <a:pt x="1470" y="231"/>
                    <a:pt x="1350" y="260"/>
                    <a:pt x="1244" y="310"/>
                  </a:cubicBezTo>
                  <a:cubicBezTo>
                    <a:pt x="1122" y="123"/>
                    <a:pt x="914"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3"/>
            <p:cNvSpPr/>
            <p:nvPr/>
          </p:nvSpPr>
          <p:spPr>
            <a:xfrm>
              <a:off x="7348916" y="1532901"/>
              <a:ext cx="371760" cy="334568"/>
            </a:xfrm>
            <a:custGeom>
              <a:rect b="b" l="l" r="r" t="t"/>
              <a:pathLst>
                <a:path extrusionOk="0" h="12396" w="13774">
                  <a:moveTo>
                    <a:pt x="6428" y="1583"/>
                  </a:moveTo>
                  <a:cubicBezTo>
                    <a:pt x="6817" y="1583"/>
                    <a:pt x="7133" y="1897"/>
                    <a:pt x="7133" y="2286"/>
                  </a:cubicBezTo>
                  <a:lnTo>
                    <a:pt x="7133" y="4125"/>
                  </a:lnTo>
                  <a:cubicBezTo>
                    <a:pt x="7133" y="4515"/>
                    <a:pt x="6816" y="4830"/>
                    <a:pt x="6428" y="4830"/>
                  </a:cubicBezTo>
                  <a:lnTo>
                    <a:pt x="3668" y="4830"/>
                  </a:lnTo>
                  <a:cubicBezTo>
                    <a:pt x="3279" y="4830"/>
                    <a:pt x="2965" y="4513"/>
                    <a:pt x="2965" y="4125"/>
                  </a:cubicBezTo>
                  <a:lnTo>
                    <a:pt x="2965" y="2286"/>
                  </a:lnTo>
                  <a:cubicBezTo>
                    <a:pt x="2965" y="1897"/>
                    <a:pt x="3280" y="1583"/>
                    <a:pt x="3668" y="1583"/>
                  </a:cubicBezTo>
                  <a:close/>
                  <a:moveTo>
                    <a:pt x="9812" y="3652"/>
                  </a:moveTo>
                  <a:cubicBezTo>
                    <a:pt x="10285" y="3652"/>
                    <a:pt x="10734" y="3858"/>
                    <a:pt x="11042" y="4217"/>
                  </a:cubicBezTo>
                  <a:cubicBezTo>
                    <a:pt x="11122" y="4309"/>
                    <a:pt x="11190" y="4411"/>
                    <a:pt x="11246" y="4516"/>
                  </a:cubicBezTo>
                  <a:cubicBezTo>
                    <a:pt x="10806" y="4907"/>
                    <a:pt x="10203" y="5128"/>
                    <a:pt x="9862" y="5228"/>
                  </a:cubicBezTo>
                  <a:lnTo>
                    <a:pt x="9862" y="5047"/>
                  </a:lnTo>
                  <a:cubicBezTo>
                    <a:pt x="9862" y="4978"/>
                    <a:pt x="9829" y="4913"/>
                    <a:pt x="9771" y="4871"/>
                  </a:cubicBezTo>
                  <a:cubicBezTo>
                    <a:pt x="9735" y="4845"/>
                    <a:pt x="9691" y="4830"/>
                    <a:pt x="9645" y="4830"/>
                  </a:cubicBezTo>
                  <a:cubicBezTo>
                    <a:pt x="9623" y="4830"/>
                    <a:pt x="9600" y="4834"/>
                    <a:pt x="9577" y="4842"/>
                  </a:cubicBezTo>
                  <a:cubicBezTo>
                    <a:pt x="9006" y="5033"/>
                    <a:pt x="7720" y="5058"/>
                    <a:pt x="7412" y="5062"/>
                  </a:cubicBezTo>
                  <a:cubicBezTo>
                    <a:pt x="7456" y="4751"/>
                    <a:pt x="7586" y="4457"/>
                    <a:pt x="7794" y="4217"/>
                  </a:cubicBezTo>
                  <a:cubicBezTo>
                    <a:pt x="8104" y="3858"/>
                    <a:pt x="8553" y="3652"/>
                    <a:pt x="9024" y="3652"/>
                  </a:cubicBezTo>
                  <a:close/>
                  <a:moveTo>
                    <a:pt x="2749" y="5952"/>
                  </a:moveTo>
                  <a:cubicBezTo>
                    <a:pt x="2882" y="5952"/>
                    <a:pt x="2994" y="6062"/>
                    <a:pt x="2994" y="6195"/>
                  </a:cubicBezTo>
                  <a:cubicBezTo>
                    <a:pt x="2994" y="6330"/>
                    <a:pt x="2882" y="6440"/>
                    <a:pt x="2749" y="6440"/>
                  </a:cubicBezTo>
                  <a:cubicBezTo>
                    <a:pt x="2614" y="6440"/>
                    <a:pt x="2504" y="6330"/>
                    <a:pt x="2504" y="6195"/>
                  </a:cubicBezTo>
                  <a:cubicBezTo>
                    <a:pt x="2504" y="6062"/>
                    <a:pt x="2614" y="5952"/>
                    <a:pt x="2749" y="5952"/>
                  </a:cubicBezTo>
                  <a:close/>
                  <a:moveTo>
                    <a:pt x="9189" y="432"/>
                  </a:moveTo>
                  <a:cubicBezTo>
                    <a:pt x="9451" y="432"/>
                    <a:pt x="9663" y="645"/>
                    <a:pt x="9663" y="905"/>
                  </a:cubicBezTo>
                  <a:lnTo>
                    <a:pt x="9663" y="3219"/>
                  </a:lnTo>
                  <a:lnTo>
                    <a:pt x="9024" y="3219"/>
                  </a:lnTo>
                  <a:cubicBezTo>
                    <a:pt x="8473" y="3219"/>
                    <a:pt x="7948" y="3441"/>
                    <a:pt x="7563" y="3829"/>
                  </a:cubicBezTo>
                  <a:lnTo>
                    <a:pt x="7563" y="2284"/>
                  </a:lnTo>
                  <a:cubicBezTo>
                    <a:pt x="7564" y="1661"/>
                    <a:pt x="7055" y="1150"/>
                    <a:pt x="6428" y="1150"/>
                  </a:cubicBezTo>
                  <a:lnTo>
                    <a:pt x="3668" y="1150"/>
                  </a:lnTo>
                  <a:cubicBezTo>
                    <a:pt x="3041" y="1150"/>
                    <a:pt x="2532" y="1661"/>
                    <a:pt x="2532" y="2286"/>
                  </a:cubicBezTo>
                  <a:lnTo>
                    <a:pt x="2532" y="4125"/>
                  </a:lnTo>
                  <a:cubicBezTo>
                    <a:pt x="2532" y="4752"/>
                    <a:pt x="3041" y="5262"/>
                    <a:pt x="3668" y="5262"/>
                  </a:cubicBezTo>
                  <a:lnTo>
                    <a:pt x="6428" y="5262"/>
                  </a:lnTo>
                  <a:cubicBezTo>
                    <a:pt x="6628" y="5262"/>
                    <a:pt x="6814" y="5211"/>
                    <a:pt x="6975" y="5121"/>
                  </a:cubicBezTo>
                  <a:lnTo>
                    <a:pt x="6975" y="5121"/>
                  </a:lnTo>
                  <a:cubicBezTo>
                    <a:pt x="6964" y="5273"/>
                    <a:pt x="6968" y="5427"/>
                    <a:pt x="6991" y="5580"/>
                  </a:cubicBezTo>
                  <a:lnTo>
                    <a:pt x="7050" y="5979"/>
                  </a:lnTo>
                  <a:lnTo>
                    <a:pt x="3387" y="5979"/>
                  </a:lnTo>
                  <a:cubicBezTo>
                    <a:pt x="3297" y="5713"/>
                    <a:pt x="3044" y="5521"/>
                    <a:pt x="2748" y="5521"/>
                  </a:cubicBezTo>
                  <a:cubicBezTo>
                    <a:pt x="2451" y="5521"/>
                    <a:pt x="2198" y="5715"/>
                    <a:pt x="2106" y="5979"/>
                  </a:cubicBezTo>
                  <a:lnTo>
                    <a:pt x="1137" y="5979"/>
                  </a:lnTo>
                  <a:cubicBezTo>
                    <a:pt x="1018" y="5979"/>
                    <a:pt x="921" y="6076"/>
                    <a:pt x="921" y="6195"/>
                  </a:cubicBezTo>
                  <a:cubicBezTo>
                    <a:pt x="921" y="6315"/>
                    <a:pt x="1018" y="6411"/>
                    <a:pt x="1137" y="6411"/>
                  </a:cubicBezTo>
                  <a:lnTo>
                    <a:pt x="2106" y="6411"/>
                  </a:lnTo>
                  <a:cubicBezTo>
                    <a:pt x="2198" y="6678"/>
                    <a:pt x="2451" y="6871"/>
                    <a:pt x="2748" y="6871"/>
                  </a:cubicBezTo>
                  <a:cubicBezTo>
                    <a:pt x="3044" y="6871"/>
                    <a:pt x="3297" y="6677"/>
                    <a:pt x="3387" y="6411"/>
                  </a:cubicBezTo>
                  <a:lnTo>
                    <a:pt x="7115" y="6411"/>
                  </a:lnTo>
                  <a:lnTo>
                    <a:pt x="7224" y="7129"/>
                  </a:lnTo>
                  <a:lnTo>
                    <a:pt x="909" y="7129"/>
                  </a:lnTo>
                  <a:cubicBezTo>
                    <a:pt x="646" y="7129"/>
                    <a:pt x="435" y="6916"/>
                    <a:pt x="435" y="6655"/>
                  </a:cubicBezTo>
                  <a:lnTo>
                    <a:pt x="435" y="905"/>
                  </a:lnTo>
                  <a:cubicBezTo>
                    <a:pt x="435" y="643"/>
                    <a:pt x="647" y="432"/>
                    <a:pt x="909" y="432"/>
                  </a:cubicBezTo>
                  <a:close/>
                  <a:moveTo>
                    <a:pt x="11402" y="4949"/>
                  </a:moveTo>
                  <a:cubicBezTo>
                    <a:pt x="11440" y="5134"/>
                    <a:pt x="11447" y="5325"/>
                    <a:pt x="11418" y="5518"/>
                  </a:cubicBezTo>
                  <a:lnTo>
                    <a:pt x="11096" y="7657"/>
                  </a:lnTo>
                  <a:cubicBezTo>
                    <a:pt x="11071" y="7828"/>
                    <a:pt x="10984" y="7982"/>
                    <a:pt x="10849" y="8092"/>
                  </a:cubicBezTo>
                  <a:lnTo>
                    <a:pt x="9930" y="8858"/>
                  </a:lnTo>
                  <a:cubicBezTo>
                    <a:pt x="9847" y="8929"/>
                    <a:pt x="9738" y="8968"/>
                    <a:pt x="9627" y="8968"/>
                  </a:cubicBezTo>
                  <a:lnTo>
                    <a:pt x="9207" y="8968"/>
                  </a:lnTo>
                  <a:cubicBezTo>
                    <a:pt x="9097" y="8968"/>
                    <a:pt x="8988" y="8929"/>
                    <a:pt x="8903" y="8858"/>
                  </a:cubicBezTo>
                  <a:lnTo>
                    <a:pt x="7984" y="8092"/>
                  </a:lnTo>
                  <a:cubicBezTo>
                    <a:pt x="7852" y="7982"/>
                    <a:pt x="7765" y="7829"/>
                    <a:pt x="7741" y="7657"/>
                  </a:cubicBezTo>
                  <a:lnTo>
                    <a:pt x="7418" y="5518"/>
                  </a:lnTo>
                  <a:cubicBezTo>
                    <a:pt x="7417" y="5508"/>
                    <a:pt x="7417" y="5500"/>
                    <a:pt x="7415" y="5492"/>
                  </a:cubicBezTo>
                  <a:cubicBezTo>
                    <a:pt x="7691" y="5490"/>
                    <a:pt x="8741" y="5470"/>
                    <a:pt x="9431" y="5325"/>
                  </a:cubicBezTo>
                  <a:lnTo>
                    <a:pt x="9431" y="5506"/>
                  </a:lnTo>
                  <a:cubicBezTo>
                    <a:pt x="9431" y="5571"/>
                    <a:pt x="9460" y="5634"/>
                    <a:pt x="9511" y="5673"/>
                  </a:cubicBezTo>
                  <a:cubicBezTo>
                    <a:pt x="9551" y="5706"/>
                    <a:pt x="9598" y="5722"/>
                    <a:pt x="9648" y="5722"/>
                  </a:cubicBezTo>
                  <a:cubicBezTo>
                    <a:pt x="9663" y="5722"/>
                    <a:pt x="9677" y="5720"/>
                    <a:pt x="9690" y="5717"/>
                  </a:cubicBezTo>
                  <a:cubicBezTo>
                    <a:pt x="9735" y="5709"/>
                    <a:pt x="10682" y="5513"/>
                    <a:pt x="11402" y="4949"/>
                  </a:cubicBezTo>
                  <a:close/>
                  <a:moveTo>
                    <a:pt x="10580" y="8878"/>
                  </a:moveTo>
                  <a:lnTo>
                    <a:pt x="10580" y="9239"/>
                  </a:lnTo>
                  <a:lnTo>
                    <a:pt x="9415" y="10071"/>
                  </a:lnTo>
                  <a:lnTo>
                    <a:pt x="8254" y="9239"/>
                  </a:lnTo>
                  <a:lnTo>
                    <a:pt x="8254" y="8878"/>
                  </a:lnTo>
                  <a:lnTo>
                    <a:pt x="8628" y="9190"/>
                  </a:lnTo>
                  <a:cubicBezTo>
                    <a:pt x="8791" y="9326"/>
                    <a:pt x="8997" y="9399"/>
                    <a:pt x="9207" y="9399"/>
                  </a:cubicBezTo>
                  <a:lnTo>
                    <a:pt x="9627" y="9399"/>
                  </a:lnTo>
                  <a:cubicBezTo>
                    <a:pt x="9839" y="9399"/>
                    <a:pt x="10045" y="9326"/>
                    <a:pt x="10205" y="9190"/>
                  </a:cubicBezTo>
                  <a:lnTo>
                    <a:pt x="10580" y="8878"/>
                  </a:lnTo>
                  <a:close/>
                  <a:moveTo>
                    <a:pt x="7869" y="9497"/>
                  </a:moveTo>
                  <a:cubicBezTo>
                    <a:pt x="7872" y="9497"/>
                    <a:pt x="7874" y="9499"/>
                    <a:pt x="7875" y="9499"/>
                  </a:cubicBezTo>
                  <a:lnTo>
                    <a:pt x="9087" y="10363"/>
                  </a:lnTo>
                  <a:lnTo>
                    <a:pt x="8524" y="10926"/>
                  </a:lnTo>
                  <a:cubicBezTo>
                    <a:pt x="8522" y="10928"/>
                    <a:pt x="8519" y="10929"/>
                    <a:pt x="8512" y="10929"/>
                  </a:cubicBezTo>
                  <a:cubicBezTo>
                    <a:pt x="8508" y="10929"/>
                    <a:pt x="8503" y="10926"/>
                    <a:pt x="8502" y="10925"/>
                  </a:cubicBezTo>
                  <a:lnTo>
                    <a:pt x="7615" y="9863"/>
                  </a:lnTo>
                  <a:lnTo>
                    <a:pt x="7856" y="9502"/>
                  </a:lnTo>
                  <a:cubicBezTo>
                    <a:pt x="7856" y="9501"/>
                    <a:pt x="7859" y="9498"/>
                    <a:pt x="7865" y="9498"/>
                  </a:cubicBezTo>
                  <a:cubicBezTo>
                    <a:pt x="7867" y="9497"/>
                    <a:pt x="7868" y="9497"/>
                    <a:pt x="7869" y="9497"/>
                  </a:cubicBezTo>
                  <a:close/>
                  <a:moveTo>
                    <a:pt x="10967" y="9497"/>
                  </a:moveTo>
                  <a:cubicBezTo>
                    <a:pt x="10968" y="9497"/>
                    <a:pt x="10970" y="9497"/>
                    <a:pt x="10971" y="9498"/>
                  </a:cubicBezTo>
                  <a:cubicBezTo>
                    <a:pt x="10977" y="9499"/>
                    <a:pt x="10980" y="9502"/>
                    <a:pt x="10980" y="9502"/>
                  </a:cubicBezTo>
                  <a:lnTo>
                    <a:pt x="11219" y="9861"/>
                  </a:lnTo>
                  <a:lnTo>
                    <a:pt x="10334" y="10925"/>
                  </a:lnTo>
                  <a:cubicBezTo>
                    <a:pt x="10333" y="10926"/>
                    <a:pt x="10331" y="10931"/>
                    <a:pt x="10324" y="10931"/>
                  </a:cubicBezTo>
                  <a:cubicBezTo>
                    <a:pt x="10317" y="10931"/>
                    <a:pt x="10314" y="10926"/>
                    <a:pt x="10313" y="10926"/>
                  </a:cubicBezTo>
                  <a:lnTo>
                    <a:pt x="9750" y="10363"/>
                  </a:lnTo>
                  <a:lnTo>
                    <a:pt x="10959" y="9499"/>
                  </a:lnTo>
                  <a:cubicBezTo>
                    <a:pt x="10962" y="9499"/>
                    <a:pt x="10964" y="9497"/>
                    <a:pt x="10967" y="9497"/>
                  </a:cubicBezTo>
                  <a:close/>
                  <a:moveTo>
                    <a:pt x="7728" y="10666"/>
                  </a:moveTo>
                  <a:lnTo>
                    <a:pt x="8172" y="11200"/>
                  </a:lnTo>
                  <a:cubicBezTo>
                    <a:pt x="8252" y="11295"/>
                    <a:pt x="8370" y="11353"/>
                    <a:pt x="8495" y="11359"/>
                  </a:cubicBezTo>
                  <a:lnTo>
                    <a:pt x="8515" y="11359"/>
                  </a:lnTo>
                  <a:cubicBezTo>
                    <a:pt x="8632" y="11359"/>
                    <a:pt x="8747" y="11311"/>
                    <a:pt x="8829" y="11229"/>
                  </a:cubicBezTo>
                  <a:lnTo>
                    <a:pt x="9204" y="10854"/>
                  </a:lnTo>
                  <a:lnTo>
                    <a:pt x="9204" y="11960"/>
                  </a:lnTo>
                  <a:lnTo>
                    <a:pt x="7987" y="11960"/>
                  </a:lnTo>
                  <a:lnTo>
                    <a:pt x="7728" y="10666"/>
                  </a:lnTo>
                  <a:close/>
                  <a:moveTo>
                    <a:pt x="11110" y="10667"/>
                  </a:moveTo>
                  <a:lnTo>
                    <a:pt x="10852" y="11960"/>
                  </a:lnTo>
                  <a:lnTo>
                    <a:pt x="9634" y="11960"/>
                  </a:lnTo>
                  <a:lnTo>
                    <a:pt x="9634" y="10855"/>
                  </a:lnTo>
                  <a:lnTo>
                    <a:pt x="10009" y="11230"/>
                  </a:lnTo>
                  <a:cubicBezTo>
                    <a:pt x="10093" y="11314"/>
                    <a:pt x="10205" y="11360"/>
                    <a:pt x="10324" y="11360"/>
                  </a:cubicBezTo>
                  <a:lnTo>
                    <a:pt x="10343" y="11360"/>
                  </a:lnTo>
                  <a:cubicBezTo>
                    <a:pt x="10469" y="11355"/>
                    <a:pt x="10586" y="11297"/>
                    <a:pt x="10666" y="11201"/>
                  </a:cubicBezTo>
                  <a:lnTo>
                    <a:pt x="11110" y="10667"/>
                  </a:lnTo>
                  <a:close/>
                  <a:moveTo>
                    <a:pt x="11657" y="10133"/>
                  </a:moveTo>
                  <a:lnTo>
                    <a:pt x="12973" y="10426"/>
                  </a:lnTo>
                  <a:cubicBezTo>
                    <a:pt x="13191" y="10473"/>
                    <a:pt x="13343" y="10664"/>
                    <a:pt x="13343" y="10889"/>
                  </a:cubicBezTo>
                  <a:lnTo>
                    <a:pt x="13343" y="11715"/>
                  </a:lnTo>
                  <a:cubicBezTo>
                    <a:pt x="13343" y="11850"/>
                    <a:pt x="13233" y="11960"/>
                    <a:pt x="13099" y="11960"/>
                  </a:cubicBezTo>
                  <a:lnTo>
                    <a:pt x="11291" y="11960"/>
                  </a:lnTo>
                  <a:lnTo>
                    <a:pt x="11657" y="10133"/>
                  </a:lnTo>
                  <a:close/>
                  <a:moveTo>
                    <a:pt x="7181" y="10136"/>
                  </a:moveTo>
                  <a:lnTo>
                    <a:pt x="7547" y="11961"/>
                  </a:lnTo>
                  <a:lnTo>
                    <a:pt x="5739" y="11960"/>
                  </a:lnTo>
                  <a:cubicBezTo>
                    <a:pt x="5606" y="11960"/>
                    <a:pt x="5494" y="11850"/>
                    <a:pt x="5494" y="11715"/>
                  </a:cubicBezTo>
                  <a:lnTo>
                    <a:pt x="5494" y="10890"/>
                  </a:lnTo>
                  <a:cubicBezTo>
                    <a:pt x="5494" y="10666"/>
                    <a:pt x="5646" y="10476"/>
                    <a:pt x="5866" y="10427"/>
                  </a:cubicBezTo>
                  <a:lnTo>
                    <a:pt x="7181" y="10136"/>
                  </a:lnTo>
                  <a:close/>
                  <a:moveTo>
                    <a:pt x="907" y="1"/>
                  </a:moveTo>
                  <a:cubicBezTo>
                    <a:pt x="407" y="1"/>
                    <a:pt x="1" y="407"/>
                    <a:pt x="1" y="908"/>
                  </a:cubicBezTo>
                  <a:lnTo>
                    <a:pt x="1" y="6657"/>
                  </a:lnTo>
                  <a:cubicBezTo>
                    <a:pt x="1" y="7156"/>
                    <a:pt x="407" y="7563"/>
                    <a:pt x="907" y="7563"/>
                  </a:cubicBezTo>
                  <a:lnTo>
                    <a:pt x="7288" y="7563"/>
                  </a:lnTo>
                  <a:lnTo>
                    <a:pt x="7311" y="7725"/>
                  </a:lnTo>
                  <a:cubicBezTo>
                    <a:pt x="7353" y="8000"/>
                    <a:pt x="7493" y="8250"/>
                    <a:pt x="7707" y="8428"/>
                  </a:cubicBezTo>
                  <a:lnTo>
                    <a:pt x="7822" y="8522"/>
                  </a:lnTo>
                  <a:lnTo>
                    <a:pt x="7822" y="9071"/>
                  </a:lnTo>
                  <a:cubicBezTo>
                    <a:pt x="7810" y="9072"/>
                    <a:pt x="7797" y="9072"/>
                    <a:pt x="7787" y="9075"/>
                  </a:cubicBezTo>
                  <a:cubicBezTo>
                    <a:pt x="7667" y="9097"/>
                    <a:pt x="7564" y="9166"/>
                    <a:pt x="7496" y="9268"/>
                  </a:cubicBezTo>
                  <a:lnTo>
                    <a:pt x="7215" y="9687"/>
                  </a:lnTo>
                  <a:lnTo>
                    <a:pt x="5769" y="10009"/>
                  </a:lnTo>
                  <a:cubicBezTo>
                    <a:pt x="5351" y="10101"/>
                    <a:pt x="5060" y="10465"/>
                    <a:pt x="5060" y="10894"/>
                  </a:cubicBezTo>
                  <a:lnTo>
                    <a:pt x="5060" y="11721"/>
                  </a:lnTo>
                  <a:cubicBezTo>
                    <a:pt x="5060" y="12093"/>
                    <a:pt x="5364" y="12395"/>
                    <a:pt x="5735" y="12395"/>
                  </a:cubicBezTo>
                  <a:lnTo>
                    <a:pt x="13094" y="12395"/>
                  </a:lnTo>
                  <a:cubicBezTo>
                    <a:pt x="13468" y="12395"/>
                    <a:pt x="13770" y="12091"/>
                    <a:pt x="13770" y="11721"/>
                  </a:cubicBezTo>
                  <a:lnTo>
                    <a:pt x="13770" y="10890"/>
                  </a:lnTo>
                  <a:cubicBezTo>
                    <a:pt x="13773" y="10462"/>
                    <a:pt x="13482" y="10098"/>
                    <a:pt x="13064" y="10006"/>
                  </a:cubicBezTo>
                  <a:lnTo>
                    <a:pt x="11619" y="9683"/>
                  </a:lnTo>
                  <a:lnTo>
                    <a:pt x="11339" y="9263"/>
                  </a:lnTo>
                  <a:cubicBezTo>
                    <a:pt x="11272" y="9162"/>
                    <a:pt x="11168" y="9094"/>
                    <a:pt x="11048" y="9072"/>
                  </a:cubicBezTo>
                  <a:cubicBezTo>
                    <a:pt x="11036" y="9071"/>
                    <a:pt x="11023" y="9068"/>
                    <a:pt x="11013" y="9067"/>
                  </a:cubicBezTo>
                  <a:lnTo>
                    <a:pt x="11013" y="8521"/>
                  </a:lnTo>
                  <a:lnTo>
                    <a:pt x="11127" y="8427"/>
                  </a:lnTo>
                  <a:cubicBezTo>
                    <a:pt x="11340" y="8247"/>
                    <a:pt x="11482" y="7997"/>
                    <a:pt x="11522" y="7722"/>
                  </a:cubicBezTo>
                  <a:lnTo>
                    <a:pt x="11845" y="5581"/>
                  </a:lnTo>
                  <a:cubicBezTo>
                    <a:pt x="11934" y="4991"/>
                    <a:pt x="11760" y="4390"/>
                    <a:pt x="11369" y="3936"/>
                  </a:cubicBezTo>
                  <a:cubicBezTo>
                    <a:pt x="11039" y="3554"/>
                    <a:pt x="10586" y="3309"/>
                    <a:pt x="10094" y="3241"/>
                  </a:cubicBezTo>
                  <a:lnTo>
                    <a:pt x="10094" y="908"/>
                  </a:lnTo>
                  <a:cubicBezTo>
                    <a:pt x="10094" y="407"/>
                    <a:pt x="9686" y="1"/>
                    <a:pt x="9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43"/>
            <p:cNvSpPr/>
            <p:nvPr/>
          </p:nvSpPr>
          <p:spPr>
            <a:xfrm>
              <a:off x="7460681" y="1592603"/>
              <a:ext cx="53656" cy="53737"/>
            </a:xfrm>
            <a:custGeom>
              <a:rect b="b" l="l" r="r" t="t"/>
              <a:pathLst>
                <a:path extrusionOk="0" h="1991" w="1988">
                  <a:moveTo>
                    <a:pt x="446" y="433"/>
                  </a:moveTo>
                  <a:cubicBezTo>
                    <a:pt x="449" y="433"/>
                    <a:pt x="452" y="434"/>
                    <a:pt x="453" y="434"/>
                  </a:cubicBezTo>
                  <a:lnTo>
                    <a:pt x="1549" y="981"/>
                  </a:lnTo>
                  <a:cubicBezTo>
                    <a:pt x="1553" y="984"/>
                    <a:pt x="1556" y="986"/>
                    <a:pt x="1556" y="994"/>
                  </a:cubicBezTo>
                  <a:cubicBezTo>
                    <a:pt x="1559" y="1002"/>
                    <a:pt x="1553" y="1006"/>
                    <a:pt x="1549" y="1007"/>
                  </a:cubicBezTo>
                  <a:lnTo>
                    <a:pt x="453" y="1556"/>
                  </a:lnTo>
                  <a:cubicBezTo>
                    <a:pt x="452" y="1557"/>
                    <a:pt x="450" y="1558"/>
                    <a:pt x="447" y="1558"/>
                  </a:cubicBezTo>
                  <a:cubicBezTo>
                    <a:pt x="445" y="1558"/>
                    <a:pt x="442" y="1557"/>
                    <a:pt x="439" y="1556"/>
                  </a:cubicBezTo>
                  <a:cubicBezTo>
                    <a:pt x="432" y="1552"/>
                    <a:pt x="432" y="1547"/>
                    <a:pt x="432" y="1543"/>
                  </a:cubicBezTo>
                  <a:lnTo>
                    <a:pt x="432" y="447"/>
                  </a:lnTo>
                  <a:cubicBezTo>
                    <a:pt x="432" y="443"/>
                    <a:pt x="432" y="440"/>
                    <a:pt x="439" y="434"/>
                  </a:cubicBezTo>
                  <a:cubicBezTo>
                    <a:pt x="442" y="433"/>
                    <a:pt x="445" y="433"/>
                    <a:pt x="446" y="433"/>
                  </a:cubicBezTo>
                  <a:close/>
                  <a:moveTo>
                    <a:pt x="448" y="0"/>
                  </a:moveTo>
                  <a:cubicBezTo>
                    <a:pt x="366" y="0"/>
                    <a:pt x="285" y="22"/>
                    <a:pt x="213" y="67"/>
                  </a:cubicBezTo>
                  <a:cubicBezTo>
                    <a:pt x="80" y="148"/>
                    <a:pt x="0" y="291"/>
                    <a:pt x="0" y="447"/>
                  </a:cubicBezTo>
                  <a:lnTo>
                    <a:pt x="0" y="1543"/>
                  </a:lnTo>
                  <a:cubicBezTo>
                    <a:pt x="0" y="1699"/>
                    <a:pt x="80" y="1840"/>
                    <a:pt x="213" y="1924"/>
                  </a:cubicBezTo>
                  <a:cubicBezTo>
                    <a:pt x="285" y="1968"/>
                    <a:pt x="365" y="1990"/>
                    <a:pt x="446" y="1990"/>
                  </a:cubicBezTo>
                  <a:cubicBezTo>
                    <a:pt x="514" y="1990"/>
                    <a:pt x="582" y="1974"/>
                    <a:pt x="644" y="1942"/>
                  </a:cubicBezTo>
                  <a:lnTo>
                    <a:pt x="1741" y="1395"/>
                  </a:lnTo>
                  <a:cubicBezTo>
                    <a:pt x="1893" y="1319"/>
                    <a:pt x="1987" y="1167"/>
                    <a:pt x="1987" y="997"/>
                  </a:cubicBezTo>
                  <a:cubicBezTo>
                    <a:pt x="1987" y="827"/>
                    <a:pt x="1895" y="672"/>
                    <a:pt x="1743" y="595"/>
                  </a:cubicBezTo>
                  <a:lnTo>
                    <a:pt x="647" y="46"/>
                  </a:lnTo>
                  <a:cubicBezTo>
                    <a:pt x="583" y="16"/>
                    <a:pt x="515" y="0"/>
                    <a:pt x="4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7" name="Google Shape;5507;p43"/>
          <p:cNvSpPr/>
          <p:nvPr/>
        </p:nvSpPr>
        <p:spPr>
          <a:xfrm>
            <a:off x="5510465" y="1520512"/>
            <a:ext cx="371679" cy="359210"/>
          </a:xfrm>
          <a:custGeom>
            <a:rect b="b" l="l" r="r" t="t"/>
            <a:pathLst>
              <a:path extrusionOk="0" h="13309" w="13771">
                <a:moveTo>
                  <a:pt x="6886" y="444"/>
                </a:moveTo>
                <a:lnTo>
                  <a:pt x="9890" y="1516"/>
                </a:lnTo>
                <a:lnTo>
                  <a:pt x="9890" y="1839"/>
                </a:lnTo>
                <a:lnTo>
                  <a:pt x="3880" y="1839"/>
                </a:lnTo>
                <a:lnTo>
                  <a:pt x="3880" y="1516"/>
                </a:lnTo>
                <a:lnTo>
                  <a:pt x="6886" y="444"/>
                </a:lnTo>
                <a:close/>
                <a:moveTo>
                  <a:pt x="4831" y="2272"/>
                </a:moveTo>
                <a:lnTo>
                  <a:pt x="4831" y="4829"/>
                </a:lnTo>
                <a:lnTo>
                  <a:pt x="4341" y="4829"/>
                </a:lnTo>
                <a:lnTo>
                  <a:pt x="4341" y="2272"/>
                </a:lnTo>
                <a:close/>
                <a:moveTo>
                  <a:pt x="5748" y="2272"/>
                </a:moveTo>
                <a:lnTo>
                  <a:pt x="5748" y="4829"/>
                </a:lnTo>
                <a:lnTo>
                  <a:pt x="5260" y="4829"/>
                </a:lnTo>
                <a:lnTo>
                  <a:pt x="5260" y="2272"/>
                </a:lnTo>
                <a:close/>
                <a:moveTo>
                  <a:pt x="6670" y="2272"/>
                </a:moveTo>
                <a:lnTo>
                  <a:pt x="6670" y="4829"/>
                </a:lnTo>
                <a:lnTo>
                  <a:pt x="6181" y="4829"/>
                </a:lnTo>
                <a:lnTo>
                  <a:pt x="6181" y="2272"/>
                </a:lnTo>
                <a:close/>
                <a:moveTo>
                  <a:pt x="7589" y="2272"/>
                </a:moveTo>
                <a:lnTo>
                  <a:pt x="7589" y="4829"/>
                </a:lnTo>
                <a:lnTo>
                  <a:pt x="7100" y="4829"/>
                </a:lnTo>
                <a:lnTo>
                  <a:pt x="7100" y="2272"/>
                </a:lnTo>
                <a:close/>
                <a:moveTo>
                  <a:pt x="8510" y="2272"/>
                </a:moveTo>
                <a:lnTo>
                  <a:pt x="8510" y="4829"/>
                </a:lnTo>
                <a:lnTo>
                  <a:pt x="8022" y="4829"/>
                </a:lnTo>
                <a:lnTo>
                  <a:pt x="8022" y="2272"/>
                </a:lnTo>
                <a:close/>
                <a:moveTo>
                  <a:pt x="9430" y="2272"/>
                </a:moveTo>
                <a:lnTo>
                  <a:pt x="9430" y="4829"/>
                </a:lnTo>
                <a:lnTo>
                  <a:pt x="8942" y="4829"/>
                </a:lnTo>
                <a:lnTo>
                  <a:pt x="8942" y="2272"/>
                </a:lnTo>
                <a:close/>
                <a:moveTo>
                  <a:pt x="9889" y="5262"/>
                </a:moveTo>
                <a:lnTo>
                  <a:pt x="9889" y="5750"/>
                </a:lnTo>
                <a:lnTo>
                  <a:pt x="3880" y="5750"/>
                </a:lnTo>
                <a:lnTo>
                  <a:pt x="3880" y="5262"/>
                </a:lnTo>
                <a:close/>
                <a:moveTo>
                  <a:pt x="3666" y="9860"/>
                </a:moveTo>
                <a:cubicBezTo>
                  <a:pt x="3673" y="9860"/>
                  <a:pt x="3680" y="9867"/>
                  <a:pt x="3680" y="9874"/>
                </a:cubicBezTo>
                <a:lnTo>
                  <a:pt x="3680" y="11944"/>
                </a:lnTo>
                <a:cubicBezTo>
                  <a:pt x="3680" y="11951"/>
                  <a:pt x="3673" y="11958"/>
                  <a:pt x="3666" y="11958"/>
                </a:cubicBezTo>
                <a:lnTo>
                  <a:pt x="445" y="11958"/>
                </a:lnTo>
                <a:cubicBezTo>
                  <a:pt x="438" y="11958"/>
                  <a:pt x="431" y="11951"/>
                  <a:pt x="431" y="11944"/>
                </a:cubicBezTo>
                <a:lnTo>
                  <a:pt x="431" y="9874"/>
                </a:lnTo>
                <a:cubicBezTo>
                  <a:pt x="431" y="9867"/>
                  <a:pt x="438" y="9860"/>
                  <a:pt x="445" y="9860"/>
                </a:cubicBezTo>
                <a:close/>
                <a:moveTo>
                  <a:pt x="8495" y="9860"/>
                </a:moveTo>
                <a:cubicBezTo>
                  <a:pt x="8502" y="9860"/>
                  <a:pt x="8510" y="9867"/>
                  <a:pt x="8510" y="9874"/>
                </a:cubicBezTo>
                <a:lnTo>
                  <a:pt x="8510" y="11944"/>
                </a:lnTo>
                <a:cubicBezTo>
                  <a:pt x="8510" y="11951"/>
                  <a:pt x="8502" y="11958"/>
                  <a:pt x="8495" y="11958"/>
                </a:cubicBezTo>
                <a:lnTo>
                  <a:pt x="5275" y="11958"/>
                </a:lnTo>
                <a:cubicBezTo>
                  <a:pt x="5268" y="11958"/>
                  <a:pt x="5260" y="11951"/>
                  <a:pt x="5260" y="11944"/>
                </a:cubicBezTo>
                <a:lnTo>
                  <a:pt x="5260" y="9874"/>
                </a:lnTo>
                <a:cubicBezTo>
                  <a:pt x="5260" y="9867"/>
                  <a:pt x="5268" y="9860"/>
                  <a:pt x="5275" y="9860"/>
                </a:cubicBezTo>
                <a:close/>
                <a:moveTo>
                  <a:pt x="13326" y="9860"/>
                </a:moveTo>
                <a:cubicBezTo>
                  <a:pt x="13333" y="9860"/>
                  <a:pt x="13341" y="9867"/>
                  <a:pt x="13341" y="9874"/>
                </a:cubicBezTo>
                <a:lnTo>
                  <a:pt x="13341" y="11944"/>
                </a:lnTo>
                <a:cubicBezTo>
                  <a:pt x="13341" y="11951"/>
                  <a:pt x="13333" y="11958"/>
                  <a:pt x="13326" y="11958"/>
                </a:cubicBezTo>
                <a:lnTo>
                  <a:pt x="10106" y="11958"/>
                </a:lnTo>
                <a:cubicBezTo>
                  <a:pt x="10099" y="11958"/>
                  <a:pt x="10092" y="11951"/>
                  <a:pt x="10092" y="11944"/>
                </a:cubicBezTo>
                <a:lnTo>
                  <a:pt x="10092" y="9874"/>
                </a:lnTo>
                <a:cubicBezTo>
                  <a:pt x="10092" y="9867"/>
                  <a:pt x="10099" y="9860"/>
                  <a:pt x="10106" y="9860"/>
                </a:cubicBezTo>
                <a:close/>
                <a:moveTo>
                  <a:pt x="2299" y="12391"/>
                </a:moveTo>
                <a:lnTo>
                  <a:pt x="2299" y="12880"/>
                </a:lnTo>
                <a:lnTo>
                  <a:pt x="1810" y="12880"/>
                </a:lnTo>
                <a:lnTo>
                  <a:pt x="1810" y="12391"/>
                </a:lnTo>
                <a:close/>
                <a:moveTo>
                  <a:pt x="7129" y="12391"/>
                </a:moveTo>
                <a:lnTo>
                  <a:pt x="7129" y="12880"/>
                </a:lnTo>
                <a:lnTo>
                  <a:pt x="6641" y="12880"/>
                </a:lnTo>
                <a:lnTo>
                  <a:pt x="6641" y="12391"/>
                </a:lnTo>
                <a:close/>
                <a:moveTo>
                  <a:pt x="11960" y="12391"/>
                </a:moveTo>
                <a:lnTo>
                  <a:pt x="11960" y="12880"/>
                </a:lnTo>
                <a:lnTo>
                  <a:pt x="11471" y="12880"/>
                </a:lnTo>
                <a:lnTo>
                  <a:pt x="11471" y="12391"/>
                </a:lnTo>
                <a:close/>
                <a:moveTo>
                  <a:pt x="6885" y="1"/>
                </a:moveTo>
                <a:cubicBezTo>
                  <a:pt x="6861" y="1"/>
                  <a:pt x="6837" y="5"/>
                  <a:pt x="6813" y="14"/>
                </a:cubicBezTo>
                <a:lnTo>
                  <a:pt x="3593" y="1164"/>
                </a:lnTo>
                <a:cubicBezTo>
                  <a:pt x="3508" y="1195"/>
                  <a:pt x="3450" y="1276"/>
                  <a:pt x="3450" y="1367"/>
                </a:cubicBezTo>
                <a:lnTo>
                  <a:pt x="3450" y="2056"/>
                </a:lnTo>
                <a:cubicBezTo>
                  <a:pt x="3450" y="2175"/>
                  <a:pt x="3545" y="2272"/>
                  <a:pt x="3666" y="2272"/>
                </a:cubicBezTo>
                <a:lnTo>
                  <a:pt x="3909" y="2272"/>
                </a:lnTo>
                <a:lnTo>
                  <a:pt x="3909" y="4829"/>
                </a:lnTo>
                <a:lnTo>
                  <a:pt x="3666" y="4829"/>
                </a:lnTo>
                <a:cubicBezTo>
                  <a:pt x="3545" y="4829"/>
                  <a:pt x="3450" y="4925"/>
                  <a:pt x="3450" y="5045"/>
                </a:cubicBezTo>
                <a:lnTo>
                  <a:pt x="3450" y="5965"/>
                </a:lnTo>
                <a:cubicBezTo>
                  <a:pt x="3450" y="6085"/>
                  <a:pt x="3545" y="6181"/>
                  <a:pt x="3666" y="6181"/>
                </a:cubicBezTo>
                <a:lnTo>
                  <a:pt x="6670" y="6181"/>
                </a:lnTo>
                <a:lnTo>
                  <a:pt x="6670" y="7590"/>
                </a:lnTo>
                <a:lnTo>
                  <a:pt x="2516" y="7590"/>
                </a:lnTo>
                <a:cubicBezTo>
                  <a:pt x="2143" y="7590"/>
                  <a:pt x="1842" y="7894"/>
                  <a:pt x="1842" y="8265"/>
                </a:cubicBezTo>
                <a:lnTo>
                  <a:pt x="1842" y="9430"/>
                </a:lnTo>
                <a:lnTo>
                  <a:pt x="447" y="9430"/>
                </a:lnTo>
                <a:cubicBezTo>
                  <a:pt x="201" y="9430"/>
                  <a:pt x="1" y="9628"/>
                  <a:pt x="1" y="9874"/>
                </a:cubicBezTo>
                <a:lnTo>
                  <a:pt x="1" y="11944"/>
                </a:lnTo>
                <a:cubicBezTo>
                  <a:pt x="1" y="12190"/>
                  <a:pt x="201" y="12390"/>
                  <a:pt x="447" y="12390"/>
                </a:cubicBezTo>
                <a:lnTo>
                  <a:pt x="1380" y="12390"/>
                </a:lnTo>
                <a:lnTo>
                  <a:pt x="1380" y="12877"/>
                </a:lnTo>
                <a:lnTo>
                  <a:pt x="1136" y="12877"/>
                </a:lnTo>
                <a:cubicBezTo>
                  <a:pt x="1017" y="12877"/>
                  <a:pt x="920" y="12974"/>
                  <a:pt x="920" y="13093"/>
                </a:cubicBezTo>
                <a:cubicBezTo>
                  <a:pt x="920" y="13213"/>
                  <a:pt x="1017" y="13309"/>
                  <a:pt x="1136" y="13309"/>
                </a:cubicBezTo>
                <a:lnTo>
                  <a:pt x="2975" y="13309"/>
                </a:lnTo>
                <a:cubicBezTo>
                  <a:pt x="3095" y="13309"/>
                  <a:pt x="3191" y="13213"/>
                  <a:pt x="3191" y="13093"/>
                </a:cubicBezTo>
                <a:cubicBezTo>
                  <a:pt x="3191" y="12974"/>
                  <a:pt x="3095" y="12877"/>
                  <a:pt x="2975" y="12877"/>
                </a:cubicBezTo>
                <a:lnTo>
                  <a:pt x="2732" y="12877"/>
                </a:lnTo>
                <a:lnTo>
                  <a:pt x="2732" y="12390"/>
                </a:lnTo>
                <a:lnTo>
                  <a:pt x="3666" y="12390"/>
                </a:lnTo>
                <a:cubicBezTo>
                  <a:pt x="3912" y="12390"/>
                  <a:pt x="4110" y="12190"/>
                  <a:pt x="4110" y="11944"/>
                </a:cubicBezTo>
                <a:lnTo>
                  <a:pt x="4110" y="9874"/>
                </a:lnTo>
                <a:cubicBezTo>
                  <a:pt x="4110" y="9628"/>
                  <a:pt x="3912" y="9430"/>
                  <a:pt x="3666" y="9430"/>
                </a:cubicBezTo>
                <a:lnTo>
                  <a:pt x="2270" y="9430"/>
                </a:lnTo>
                <a:lnTo>
                  <a:pt x="2270" y="8265"/>
                </a:lnTo>
                <a:cubicBezTo>
                  <a:pt x="2270" y="8130"/>
                  <a:pt x="2380" y="8020"/>
                  <a:pt x="2515" y="8020"/>
                </a:cubicBezTo>
                <a:lnTo>
                  <a:pt x="6669" y="8020"/>
                </a:lnTo>
                <a:lnTo>
                  <a:pt x="6669" y="9430"/>
                </a:lnTo>
                <a:lnTo>
                  <a:pt x="5275" y="9430"/>
                </a:lnTo>
                <a:cubicBezTo>
                  <a:pt x="5029" y="9430"/>
                  <a:pt x="4831" y="9628"/>
                  <a:pt x="4831" y="9874"/>
                </a:cubicBezTo>
                <a:lnTo>
                  <a:pt x="4831" y="11944"/>
                </a:lnTo>
                <a:cubicBezTo>
                  <a:pt x="4831" y="12190"/>
                  <a:pt x="5029" y="12390"/>
                  <a:pt x="5275" y="12390"/>
                </a:cubicBezTo>
                <a:lnTo>
                  <a:pt x="6208" y="12390"/>
                </a:lnTo>
                <a:lnTo>
                  <a:pt x="6208" y="12877"/>
                </a:lnTo>
                <a:lnTo>
                  <a:pt x="5964" y="12877"/>
                </a:lnTo>
                <a:cubicBezTo>
                  <a:pt x="5845" y="12877"/>
                  <a:pt x="5750" y="12974"/>
                  <a:pt x="5750" y="13093"/>
                </a:cubicBezTo>
                <a:cubicBezTo>
                  <a:pt x="5750" y="13213"/>
                  <a:pt x="5845" y="13309"/>
                  <a:pt x="5964" y="13309"/>
                </a:cubicBezTo>
                <a:lnTo>
                  <a:pt x="7805" y="13309"/>
                </a:lnTo>
                <a:cubicBezTo>
                  <a:pt x="7923" y="13309"/>
                  <a:pt x="8019" y="13213"/>
                  <a:pt x="8019" y="13093"/>
                </a:cubicBezTo>
                <a:cubicBezTo>
                  <a:pt x="8019" y="12974"/>
                  <a:pt x="7923" y="12877"/>
                  <a:pt x="7805" y="12877"/>
                </a:cubicBezTo>
                <a:lnTo>
                  <a:pt x="7560" y="12877"/>
                </a:lnTo>
                <a:lnTo>
                  <a:pt x="7560" y="12390"/>
                </a:lnTo>
                <a:lnTo>
                  <a:pt x="8494" y="12390"/>
                </a:lnTo>
                <a:cubicBezTo>
                  <a:pt x="8740" y="12390"/>
                  <a:pt x="8938" y="12190"/>
                  <a:pt x="8938" y="11944"/>
                </a:cubicBezTo>
                <a:lnTo>
                  <a:pt x="8938" y="9874"/>
                </a:lnTo>
                <a:cubicBezTo>
                  <a:pt x="8938" y="9628"/>
                  <a:pt x="8740" y="9430"/>
                  <a:pt x="8494" y="9430"/>
                </a:cubicBezTo>
                <a:lnTo>
                  <a:pt x="7097" y="9430"/>
                </a:lnTo>
                <a:lnTo>
                  <a:pt x="7097" y="8020"/>
                </a:lnTo>
                <a:lnTo>
                  <a:pt x="11252" y="8020"/>
                </a:lnTo>
                <a:cubicBezTo>
                  <a:pt x="11387" y="8020"/>
                  <a:pt x="11497" y="8130"/>
                  <a:pt x="11497" y="8265"/>
                </a:cubicBezTo>
                <a:lnTo>
                  <a:pt x="11497" y="9430"/>
                </a:lnTo>
                <a:lnTo>
                  <a:pt x="10102" y="9430"/>
                </a:lnTo>
                <a:cubicBezTo>
                  <a:pt x="9856" y="9430"/>
                  <a:pt x="9657" y="9628"/>
                  <a:pt x="9657" y="9874"/>
                </a:cubicBezTo>
                <a:lnTo>
                  <a:pt x="9657" y="11944"/>
                </a:lnTo>
                <a:cubicBezTo>
                  <a:pt x="9657" y="12190"/>
                  <a:pt x="9856" y="12390"/>
                  <a:pt x="10102" y="12390"/>
                </a:cubicBezTo>
                <a:lnTo>
                  <a:pt x="11035" y="12390"/>
                </a:lnTo>
                <a:lnTo>
                  <a:pt x="11035" y="12877"/>
                </a:lnTo>
                <a:lnTo>
                  <a:pt x="10791" y="12877"/>
                </a:lnTo>
                <a:cubicBezTo>
                  <a:pt x="10672" y="12877"/>
                  <a:pt x="10576" y="12974"/>
                  <a:pt x="10576" y="13093"/>
                </a:cubicBezTo>
                <a:cubicBezTo>
                  <a:pt x="10576" y="13213"/>
                  <a:pt x="10672" y="13309"/>
                  <a:pt x="10791" y="13309"/>
                </a:cubicBezTo>
                <a:lnTo>
                  <a:pt x="12632" y="13309"/>
                </a:lnTo>
                <a:cubicBezTo>
                  <a:pt x="12750" y="13309"/>
                  <a:pt x="12846" y="13213"/>
                  <a:pt x="12846" y="13093"/>
                </a:cubicBezTo>
                <a:cubicBezTo>
                  <a:pt x="12846" y="12974"/>
                  <a:pt x="12750" y="12877"/>
                  <a:pt x="12632" y="12877"/>
                </a:cubicBezTo>
                <a:lnTo>
                  <a:pt x="12387" y="12877"/>
                </a:lnTo>
                <a:lnTo>
                  <a:pt x="12387" y="12390"/>
                </a:lnTo>
                <a:lnTo>
                  <a:pt x="13320" y="12390"/>
                </a:lnTo>
                <a:cubicBezTo>
                  <a:pt x="13566" y="12390"/>
                  <a:pt x="13765" y="12190"/>
                  <a:pt x="13765" y="11944"/>
                </a:cubicBezTo>
                <a:lnTo>
                  <a:pt x="13765" y="9874"/>
                </a:lnTo>
                <a:cubicBezTo>
                  <a:pt x="13771" y="9628"/>
                  <a:pt x="13572" y="9430"/>
                  <a:pt x="13326" y="9430"/>
                </a:cubicBezTo>
                <a:lnTo>
                  <a:pt x="11931" y="9430"/>
                </a:lnTo>
                <a:lnTo>
                  <a:pt x="11931" y="8265"/>
                </a:lnTo>
                <a:cubicBezTo>
                  <a:pt x="11931" y="7892"/>
                  <a:pt x="11627" y="7590"/>
                  <a:pt x="11257" y="7590"/>
                </a:cubicBezTo>
                <a:lnTo>
                  <a:pt x="7100" y="7590"/>
                </a:lnTo>
                <a:lnTo>
                  <a:pt x="7100" y="6181"/>
                </a:lnTo>
                <a:lnTo>
                  <a:pt x="10106" y="6181"/>
                </a:lnTo>
                <a:cubicBezTo>
                  <a:pt x="10225" y="6181"/>
                  <a:pt x="10320" y="6085"/>
                  <a:pt x="10320" y="5965"/>
                </a:cubicBezTo>
                <a:lnTo>
                  <a:pt x="10320" y="5045"/>
                </a:lnTo>
                <a:cubicBezTo>
                  <a:pt x="10320" y="4925"/>
                  <a:pt x="10225" y="4829"/>
                  <a:pt x="10106" y="4829"/>
                </a:cubicBezTo>
                <a:lnTo>
                  <a:pt x="9861" y="4829"/>
                </a:lnTo>
                <a:lnTo>
                  <a:pt x="9861" y="2272"/>
                </a:lnTo>
                <a:lnTo>
                  <a:pt x="10106" y="2272"/>
                </a:lnTo>
                <a:cubicBezTo>
                  <a:pt x="10225" y="2272"/>
                  <a:pt x="10320" y="2175"/>
                  <a:pt x="10320" y="2056"/>
                </a:cubicBezTo>
                <a:lnTo>
                  <a:pt x="10320" y="1367"/>
                </a:lnTo>
                <a:cubicBezTo>
                  <a:pt x="10320" y="1276"/>
                  <a:pt x="10262" y="1195"/>
                  <a:pt x="10178" y="1164"/>
                </a:cubicBezTo>
                <a:lnTo>
                  <a:pt x="6958" y="14"/>
                </a:lnTo>
                <a:cubicBezTo>
                  <a:pt x="6934" y="5"/>
                  <a:pt x="6910" y="1"/>
                  <a:pt x="6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8" name="Google Shape;5508;p43"/>
          <p:cNvGrpSpPr/>
          <p:nvPr/>
        </p:nvGrpSpPr>
        <p:grpSpPr>
          <a:xfrm>
            <a:off x="5032148" y="1563912"/>
            <a:ext cx="371760" cy="272464"/>
            <a:chOff x="5032148" y="1563912"/>
            <a:chExt cx="371760" cy="272464"/>
          </a:xfrm>
        </p:grpSpPr>
        <p:sp>
          <p:nvSpPr>
            <p:cNvPr id="5509" name="Google Shape;5509;p43"/>
            <p:cNvSpPr/>
            <p:nvPr/>
          </p:nvSpPr>
          <p:spPr>
            <a:xfrm>
              <a:off x="5032148" y="1563912"/>
              <a:ext cx="371760" cy="272464"/>
            </a:xfrm>
            <a:custGeom>
              <a:rect b="b" l="l" r="r" t="t"/>
              <a:pathLst>
                <a:path extrusionOk="0" h="10095" w="13774">
                  <a:moveTo>
                    <a:pt x="5062" y="2502"/>
                  </a:moveTo>
                  <a:lnTo>
                    <a:pt x="5062" y="3667"/>
                  </a:lnTo>
                  <a:cubicBezTo>
                    <a:pt x="5062" y="3736"/>
                    <a:pt x="5030" y="3800"/>
                    <a:pt x="4977" y="3849"/>
                  </a:cubicBezTo>
                  <a:cubicBezTo>
                    <a:pt x="4935" y="3885"/>
                    <a:pt x="4909" y="3936"/>
                    <a:pt x="4904" y="3992"/>
                  </a:cubicBezTo>
                  <a:lnTo>
                    <a:pt x="4854" y="4541"/>
                  </a:lnTo>
                  <a:cubicBezTo>
                    <a:pt x="4846" y="4626"/>
                    <a:pt x="4796" y="4703"/>
                    <a:pt x="4719" y="4741"/>
                  </a:cubicBezTo>
                  <a:cubicBezTo>
                    <a:pt x="4647" y="4777"/>
                    <a:pt x="4600" y="4854"/>
                    <a:pt x="4600" y="4935"/>
                  </a:cubicBezTo>
                  <a:lnTo>
                    <a:pt x="4600" y="5343"/>
                  </a:lnTo>
                  <a:cubicBezTo>
                    <a:pt x="4600" y="5535"/>
                    <a:pt x="4723" y="5705"/>
                    <a:pt x="4904" y="5764"/>
                  </a:cubicBezTo>
                  <a:lnTo>
                    <a:pt x="5812" y="6066"/>
                  </a:lnTo>
                  <a:cubicBezTo>
                    <a:pt x="5912" y="6100"/>
                    <a:pt x="5978" y="6194"/>
                    <a:pt x="5978" y="6298"/>
                  </a:cubicBezTo>
                  <a:lnTo>
                    <a:pt x="5978" y="6886"/>
                  </a:lnTo>
                  <a:cubicBezTo>
                    <a:pt x="5978" y="6893"/>
                    <a:pt x="5971" y="6900"/>
                    <a:pt x="5964" y="6900"/>
                  </a:cubicBezTo>
                  <a:lnTo>
                    <a:pt x="5334" y="6900"/>
                  </a:lnTo>
                  <a:cubicBezTo>
                    <a:pt x="5013" y="6615"/>
                    <a:pt x="4589" y="6441"/>
                    <a:pt x="4124" y="6441"/>
                  </a:cubicBezTo>
                  <a:cubicBezTo>
                    <a:pt x="3661" y="6441"/>
                    <a:pt x="3236" y="6615"/>
                    <a:pt x="2914" y="6900"/>
                  </a:cubicBezTo>
                  <a:lnTo>
                    <a:pt x="2285" y="6900"/>
                  </a:lnTo>
                  <a:cubicBezTo>
                    <a:pt x="2277" y="6900"/>
                    <a:pt x="2270" y="6893"/>
                    <a:pt x="2270" y="6886"/>
                  </a:cubicBezTo>
                  <a:lnTo>
                    <a:pt x="2270" y="6298"/>
                  </a:lnTo>
                  <a:cubicBezTo>
                    <a:pt x="2270" y="6194"/>
                    <a:pt x="2337" y="6100"/>
                    <a:pt x="2437" y="6066"/>
                  </a:cubicBezTo>
                  <a:lnTo>
                    <a:pt x="3344" y="5764"/>
                  </a:lnTo>
                  <a:cubicBezTo>
                    <a:pt x="3528" y="5705"/>
                    <a:pt x="3648" y="5535"/>
                    <a:pt x="3648" y="5343"/>
                  </a:cubicBezTo>
                  <a:lnTo>
                    <a:pt x="3648" y="4935"/>
                  </a:lnTo>
                  <a:cubicBezTo>
                    <a:pt x="3654" y="4851"/>
                    <a:pt x="3609" y="4777"/>
                    <a:pt x="3534" y="4739"/>
                  </a:cubicBezTo>
                  <a:cubicBezTo>
                    <a:pt x="3458" y="4702"/>
                    <a:pt x="3408" y="4625"/>
                    <a:pt x="3401" y="4538"/>
                  </a:cubicBezTo>
                  <a:lnTo>
                    <a:pt x="3350" y="3990"/>
                  </a:lnTo>
                  <a:cubicBezTo>
                    <a:pt x="3344" y="3936"/>
                    <a:pt x="3319" y="3884"/>
                    <a:pt x="3277" y="3848"/>
                  </a:cubicBezTo>
                  <a:cubicBezTo>
                    <a:pt x="3224" y="3800"/>
                    <a:pt x="3192" y="3735"/>
                    <a:pt x="3192" y="3664"/>
                  </a:cubicBezTo>
                  <a:lnTo>
                    <a:pt x="3192" y="2975"/>
                  </a:lnTo>
                  <a:cubicBezTo>
                    <a:pt x="3192" y="2713"/>
                    <a:pt x="3406" y="2502"/>
                    <a:pt x="3667" y="2502"/>
                  </a:cubicBezTo>
                  <a:close/>
                  <a:moveTo>
                    <a:pt x="6887" y="1353"/>
                  </a:moveTo>
                  <a:cubicBezTo>
                    <a:pt x="6894" y="1353"/>
                    <a:pt x="6902" y="1360"/>
                    <a:pt x="6902" y="1367"/>
                  </a:cubicBezTo>
                  <a:lnTo>
                    <a:pt x="6902" y="7808"/>
                  </a:lnTo>
                  <a:cubicBezTo>
                    <a:pt x="6902" y="7815"/>
                    <a:pt x="6894" y="7822"/>
                    <a:pt x="6887" y="7822"/>
                  </a:cubicBezTo>
                  <a:lnTo>
                    <a:pt x="5897" y="7822"/>
                  </a:lnTo>
                  <a:cubicBezTo>
                    <a:pt x="5854" y="7648"/>
                    <a:pt x="5786" y="7483"/>
                    <a:pt x="5694" y="7333"/>
                  </a:cubicBezTo>
                  <a:lnTo>
                    <a:pt x="5968" y="7333"/>
                  </a:lnTo>
                  <a:cubicBezTo>
                    <a:pt x="6214" y="7333"/>
                    <a:pt x="6412" y="7135"/>
                    <a:pt x="6412" y="6888"/>
                  </a:cubicBezTo>
                  <a:lnTo>
                    <a:pt x="6412" y="6301"/>
                  </a:lnTo>
                  <a:cubicBezTo>
                    <a:pt x="6412" y="6009"/>
                    <a:pt x="6227" y="5752"/>
                    <a:pt x="5952" y="5660"/>
                  </a:cubicBezTo>
                  <a:lnTo>
                    <a:pt x="5043" y="5357"/>
                  </a:lnTo>
                  <a:cubicBezTo>
                    <a:pt x="5037" y="5356"/>
                    <a:pt x="5035" y="5350"/>
                    <a:pt x="5035" y="5343"/>
                  </a:cubicBezTo>
                  <a:lnTo>
                    <a:pt x="5035" y="5050"/>
                  </a:lnTo>
                  <a:cubicBezTo>
                    <a:pt x="5178" y="4936"/>
                    <a:pt x="5272" y="4764"/>
                    <a:pt x="5286" y="4580"/>
                  </a:cubicBezTo>
                  <a:lnTo>
                    <a:pt x="5330" y="4110"/>
                  </a:lnTo>
                  <a:cubicBezTo>
                    <a:pt x="5435" y="3987"/>
                    <a:pt x="5496" y="3830"/>
                    <a:pt x="5496" y="3668"/>
                  </a:cubicBezTo>
                  <a:lnTo>
                    <a:pt x="5496" y="2288"/>
                  </a:lnTo>
                  <a:cubicBezTo>
                    <a:pt x="5496" y="2169"/>
                    <a:pt x="5399" y="2072"/>
                    <a:pt x="5281" y="2072"/>
                  </a:cubicBezTo>
                  <a:lnTo>
                    <a:pt x="3670" y="2072"/>
                  </a:lnTo>
                  <a:cubicBezTo>
                    <a:pt x="3170" y="2072"/>
                    <a:pt x="2764" y="2480"/>
                    <a:pt x="2764" y="2979"/>
                  </a:cubicBezTo>
                  <a:lnTo>
                    <a:pt x="2764" y="3668"/>
                  </a:lnTo>
                  <a:cubicBezTo>
                    <a:pt x="2764" y="3830"/>
                    <a:pt x="2823" y="3987"/>
                    <a:pt x="2930" y="4110"/>
                  </a:cubicBezTo>
                  <a:lnTo>
                    <a:pt x="2974" y="4579"/>
                  </a:lnTo>
                  <a:cubicBezTo>
                    <a:pt x="2989" y="4764"/>
                    <a:pt x="3082" y="4935"/>
                    <a:pt x="3225" y="5050"/>
                  </a:cubicBezTo>
                  <a:lnTo>
                    <a:pt x="3225" y="5343"/>
                  </a:lnTo>
                  <a:cubicBezTo>
                    <a:pt x="3225" y="5349"/>
                    <a:pt x="3221" y="5354"/>
                    <a:pt x="3217" y="5357"/>
                  </a:cubicBezTo>
                  <a:lnTo>
                    <a:pt x="2308" y="5660"/>
                  </a:lnTo>
                  <a:cubicBezTo>
                    <a:pt x="2031" y="5752"/>
                    <a:pt x="1846" y="6009"/>
                    <a:pt x="1846" y="6301"/>
                  </a:cubicBezTo>
                  <a:lnTo>
                    <a:pt x="1846" y="6888"/>
                  </a:lnTo>
                  <a:cubicBezTo>
                    <a:pt x="1846" y="7135"/>
                    <a:pt x="2046" y="7333"/>
                    <a:pt x="2292" y="7333"/>
                  </a:cubicBezTo>
                  <a:lnTo>
                    <a:pt x="2565" y="7333"/>
                  </a:lnTo>
                  <a:cubicBezTo>
                    <a:pt x="2474" y="7483"/>
                    <a:pt x="2406" y="7648"/>
                    <a:pt x="2363" y="7822"/>
                  </a:cubicBezTo>
                  <a:lnTo>
                    <a:pt x="1367" y="7822"/>
                  </a:lnTo>
                  <a:cubicBezTo>
                    <a:pt x="1360" y="7822"/>
                    <a:pt x="1353" y="7815"/>
                    <a:pt x="1353" y="7808"/>
                  </a:cubicBezTo>
                  <a:lnTo>
                    <a:pt x="1353" y="1367"/>
                  </a:lnTo>
                  <a:cubicBezTo>
                    <a:pt x="1353" y="1360"/>
                    <a:pt x="1360" y="1353"/>
                    <a:pt x="1367" y="1353"/>
                  </a:cubicBezTo>
                  <a:close/>
                  <a:moveTo>
                    <a:pt x="12639" y="434"/>
                  </a:moveTo>
                  <a:cubicBezTo>
                    <a:pt x="13026" y="434"/>
                    <a:pt x="13342" y="751"/>
                    <a:pt x="13342" y="1137"/>
                  </a:cubicBezTo>
                  <a:lnTo>
                    <a:pt x="13342" y="8038"/>
                  </a:lnTo>
                  <a:cubicBezTo>
                    <a:pt x="13342" y="8426"/>
                    <a:pt x="13025" y="8741"/>
                    <a:pt x="12639" y="8741"/>
                  </a:cubicBezTo>
                  <a:lnTo>
                    <a:pt x="5890" y="8741"/>
                  </a:lnTo>
                  <a:cubicBezTo>
                    <a:pt x="5932" y="8589"/>
                    <a:pt x="5954" y="8430"/>
                    <a:pt x="5954" y="8266"/>
                  </a:cubicBezTo>
                  <a:lnTo>
                    <a:pt x="5954" y="8252"/>
                  </a:lnTo>
                  <a:lnTo>
                    <a:pt x="6888" y="8252"/>
                  </a:lnTo>
                  <a:cubicBezTo>
                    <a:pt x="7135" y="8252"/>
                    <a:pt x="7334" y="8054"/>
                    <a:pt x="7334" y="7808"/>
                  </a:cubicBezTo>
                  <a:lnTo>
                    <a:pt x="7334" y="1367"/>
                  </a:lnTo>
                  <a:cubicBezTo>
                    <a:pt x="7334" y="1121"/>
                    <a:pt x="7135" y="921"/>
                    <a:pt x="6888" y="921"/>
                  </a:cubicBezTo>
                  <a:lnTo>
                    <a:pt x="1367" y="921"/>
                  </a:lnTo>
                  <a:cubicBezTo>
                    <a:pt x="1121" y="921"/>
                    <a:pt x="923" y="1121"/>
                    <a:pt x="923" y="1367"/>
                  </a:cubicBezTo>
                  <a:lnTo>
                    <a:pt x="923" y="7808"/>
                  </a:lnTo>
                  <a:cubicBezTo>
                    <a:pt x="923" y="8054"/>
                    <a:pt x="1121" y="8252"/>
                    <a:pt x="1367" y="8252"/>
                  </a:cubicBezTo>
                  <a:lnTo>
                    <a:pt x="2302" y="8252"/>
                  </a:lnTo>
                  <a:lnTo>
                    <a:pt x="2302" y="8266"/>
                  </a:lnTo>
                  <a:cubicBezTo>
                    <a:pt x="2302" y="8431"/>
                    <a:pt x="2324" y="8591"/>
                    <a:pt x="2366" y="8741"/>
                  </a:cubicBezTo>
                  <a:lnTo>
                    <a:pt x="1140" y="8741"/>
                  </a:lnTo>
                  <a:cubicBezTo>
                    <a:pt x="751" y="8741"/>
                    <a:pt x="435" y="8424"/>
                    <a:pt x="435" y="8038"/>
                  </a:cubicBezTo>
                  <a:lnTo>
                    <a:pt x="435" y="1137"/>
                  </a:lnTo>
                  <a:cubicBezTo>
                    <a:pt x="435" y="748"/>
                    <a:pt x="752" y="434"/>
                    <a:pt x="1140" y="434"/>
                  </a:cubicBezTo>
                  <a:close/>
                  <a:moveTo>
                    <a:pt x="4128" y="6873"/>
                  </a:moveTo>
                  <a:cubicBezTo>
                    <a:pt x="4897" y="6873"/>
                    <a:pt x="5522" y="7498"/>
                    <a:pt x="5522" y="8266"/>
                  </a:cubicBezTo>
                  <a:cubicBezTo>
                    <a:pt x="5522" y="9036"/>
                    <a:pt x="4897" y="9662"/>
                    <a:pt x="4128" y="9662"/>
                  </a:cubicBezTo>
                  <a:cubicBezTo>
                    <a:pt x="3359" y="9662"/>
                    <a:pt x="2733" y="9036"/>
                    <a:pt x="2733" y="8266"/>
                  </a:cubicBezTo>
                  <a:cubicBezTo>
                    <a:pt x="2733" y="7498"/>
                    <a:pt x="3359" y="6873"/>
                    <a:pt x="4128" y="6873"/>
                  </a:cubicBezTo>
                  <a:close/>
                  <a:moveTo>
                    <a:pt x="1137" y="1"/>
                  </a:moveTo>
                  <a:cubicBezTo>
                    <a:pt x="512" y="1"/>
                    <a:pt x="1" y="512"/>
                    <a:pt x="1" y="1137"/>
                  </a:cubicBezTo>
                  <a:lnTo>
                    <a:pt x="1" y="8038"/>
                  </a:lnTo>
                  <a:cubicBezTo>
                    <a:pt x="1" y="8663"/>
                    <a:pt x="512" y="9172"/>
                    <a:pt x="1137" y="9172"/>
                  </a:cubicBezTo>
                  <a:lnTo>
                    <a:pt x="2544" y="9172"/>
                  </a:lnTo>
                  <a:cubicBezTo>
                    <a:pt x="2858" y="9724"/>
                    <a:pt x="3450" y="10094"/>
                    <a:pt x="4128" y="10094"/>
                  </a:cubicBezTo>
                  <a:cubicBezTo>
                    <a:pt x="4804" y="10094"/>
                    <a:pt x="5396" y="9724"/>
                    <a:pt x="5713" y="9172"/>
                  </a:cubicBezTo>
                  <a:lnTo>
                    <a:pt x="12639" y="9172"/>
                  </a:lnTo>
                  <a:cubicBezTo>
                    <a:pt x="13264" y="9172"/>
                    <a:pt x="13773" y="8663"/>
                    <a:pt x="13773" y="8038"/>
                  </a:cubicBezTo>
                  <a:lnTo>
                    <a:pt x="13773" y="1137"/>
                  </a:lnTo>
                  <a:cubicBezTo>
                    <a:pt x="13772" y="512"/>
                    <a:pt x="13264" y="1"/>
                    <a:pt x="12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3"/>
            <p:cNvSpPr/>
            <p:nvPr/>
          </p:nvSpPr>
          <p:spPr>
            <a:xfrm>
              <a:off x="5118435" y="1768820"/>
              <a:ext cx="50228" cy="36490"/>
            </a:xfrm>
            <a:custGeom>
              <a:rect b="b" l="l" r="r" t="t"/>
              <a:pathLst>
                <a:path extrusionOk="0" h="1352" w="1861">
                  <a:moveTo>
                    <a:pt x="1621" y="0"/>
                  </a:moveTo>
                  <a:cubicBezTo>
                    <a:pt x="1563" y="0"/>
                    <a:pt x="1505" y="23"/>
                    <a:pt x="1463" y="69"/>
                  </a:cubicBezTo>
                  <a:lnTo>
                    <a:pt x="761" y="836"/>
                  </a:lnTo>
                  <a:lnTo>
                    <a:pt x="383" y="512"/>
                  </a:lnTo>
                  <a:cubicBezTo>
                    <a:pt x="342" y="477"/>
                    <a:pt x="292" y="460"/>
                    <a:pt x="243" y="460"/>
                  </a:cubicBezTo>
                  <a:cubicBezTo>
                    <a:pt x="182" y="460"/>
                    <a:pt x="122" y="486"/>
                    <a:pt x="79" y="535"/>
                  </a:cubicBezTo>
                  <a:cubicBezTo>
                    <a:pt x="1" y="627"/>
                    <a:pt x="12" y="761"/>
                    <a:pt x="102" y="839"/>
                  </a:cubicBezTo>
                  <a:lnTo>
                    <a:pt x="639" y="1300"/>
                  </a:lnTo>
                  <a:cubicBezTo>
                    <a:pt x="680" y="1333"/>
                    <a:pt x="730" y="1352"/>
                    <a:pt x="781" y="1352"/>
                  </a:cubicBezTo>
                  <a:cubicBezTo>
                    <a:pt x="839" y="1352"/>
                    <a:pt x="897" y="1328"/>
                    <a:pt x="940" y="1281"/>
                  </a:cubicBezTo>
                  <a:lnTo>
                    <a:pt x="1783" y="360"/>
                  </a:lnTo>
                  <a:cubicBezTo>
                    <a:pt x="1861" y="273"/>
                    <a:pt x="1853" y="136"/>
                    <a:pt x="1767" y="56"/>
                  </a:cubicBezTo>
                  <a:cubicBezTo>
                    <a:pt x="1726" y="19"/>
                    <a:pt x="1673" y="0"/>
                    <a:pt x="1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3"/>
            <p:cNvSpPr/>
            <p:nvPr/>
          </p:nvSpPr>
          <p:spPr>
            <a:xfrm>
              <a:off x="5243237" y="1601185"/>
              <a:ext cx="98594" cy="11633"/>
            </a:xfrm>
            <a:custGeom>
              <a:rect b="b" l="l" r="r" t="t"/>
              <a:pathLst>
                <a:path extrusionOk="0" h="431" w="3653">
                  <a:moveTo>
                    <a:pt x="217" y="1"/>
                  </a:moveTo>
                  <a:cubicBezTo>
                    <a:pt x="97" y="1"/>
                    <a:pt x="1" y="96"/>
                    <a:pt x="1" y="216"/>
                  </a:cubicBezTo>
                  <a:cubicBezTo>
                    <a:pt x="1" y="335"/>
                    <a:pt x="97" y="430"/>
                    <a:pt x="217" y="430"/>
                  </a:cubicBezTo>
                  <a:lnTo>
                    <a:pt x="3437" y="430"/>
                  </a:lnTo>
                  <a:cubicBezTo>
                    <a:pt x="3556" y="430"/>
                    <a:pt x="3653" y="335"/>
                    <a:pt x="3653" y="216"/>
                  </a:cubicBezTo>
                  <a:cubicBezTo>
                    <a:pt x="3653" y="96"/>
                    <a:pt x="3556" y="1"/>
                    <a:pt x="3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3"/>
            <p:cNvSpPr/>
            <p:nvPr/>
          </p:nvSpPr>
          <p:spPr>
            <a:xfrm>
              <a:off x="5243237" y="1626043"/>
              <a:ext cx="129606" cy="11606"/>
            </a:xfrm>
            <a:custGeom>
              <a:rect b="b" l="l" r="r" t="t"/>
              <a:pathLst>
                <a:path extrusionOk="0" h="430" w="4802">
                  <a:moveTo>
                    <a:pt x="217" y="0"/>
                  </a:moveTo>
                  <a:cubicBezTo>
                    <a:pt x="97" y="0"/>
                    <a:pt x="1" y="96"/>
                    <a:pt x="1" y="216"/>
                  </a:cubicBezTo>
                  <a:cubicBezTo>
                    <a:pt x="1" y="334"/>
                    <a:pt x="97" y="430"/>
                    <a:pt x="217" y="430"/>
                  </a:cubicBezTo>
                  <a:lnTo>
                    <a:pt x="4587" y="430"/>
                  </a:lnTo>
                  <a:cubicBezTo>
                    <a:pt x="4706" y="430"/>
                    <a:pt x="4802" y="334"/>
                    <a:pt x="4802" y="216"/>
                  </a:cubicBezTo>
                  <a:cubicBezTo>
                    <a:pt x="4802" y="96"/>
                    <a:pt x="4705" y="0"/>
                    <a:pt x="45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3"/>
            <p:cNvSpPr/>
            <p:nvPr/>
          </p:nvSpPr>
          <p:spPr>
            <a:xfrm>
              <a:off x="5280510" y="1712897"/>
              <a:ext cx="92333" cy="11633"/>
            </a:xfrm>
            <a:custGeom>
              <a:rect b="b" l="l" r="r" t="t"/>
              <a:pathLst>
                <a:path extrusionOk="0" h="431" w="3421">
                  <a:moveTo>
                    <a:pt x="216" y="1"/>
                  </a:moveTo>
                  <a:cubicBezTo>
                    <a:pt x="96" y="1"/>
                    <a:pt x="1" y="96"/>
                    <a:pt x="1" y="216"/>
                  </a:cubicBezTo>
                  <a:cubicBezTo>
                    <a:pt x="1" y="335"/>
                    <a:pt x="96" y="431"/>
                    <a:pt x="216" y="431"/>
                  </a:cubicBezTo>
                  <a:lnTo>
                    <a:pt x="3206" y="431"/>
                  </a:lnTo>
                  <a:cubicBezTo>
                    <a:pt x="3325" y="431"/>
                    <a:pt x="3421" y="335"/>
                    <a:pt x="3421" y="216"/>
                  </a:cubicBezTo>
                  <a:cubicBezTo>
                    <a:pt x="3421" y="96"/>
                    <a:pt x="3324" y="1"/>
                    <a:pt x="3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3"/>
            <p:cNvSpPr/>
            <p:nvPr/>
          </p:nvSpPr>
          <p:spPr>
            <a:xfrm>
              <a:off x="5243237" y="1712897"/>
              <a:ext cx="24075" cy="11633"/>
            </a:xfrm>
            <a:custGeom>
              <a:rect b="b" l="l" r="r" t="t"/>
              <a:pathLst>
                <a:path extrusionOk="0" h="431" w="892">
                  <a:moveTo>
                    <a:pt x="217" y="1"/>
                  </a:moveTo>
                  <a:cubicBezTo>
                    <a:pt x="97" y="1"/>
                    <a:pt x="1" y="96"/>
                    <a:pt x="1" y="216"/>
                  </a:cubicBezTo>
                  <a:cubicBezTo>
                    <a:pt x="1" y="335"/>
                    <a:pt x="97" y="431"/>
                    <a:pt x="217" y="431"/>
                  </a:cubicBezTo>
                  <a:lnTo>
                    <a:pt x="675" y="431"/>
                  </a:lnTo>
                  <a:cubicBezTo>
                    <a:pt x="796" y="431"/>
                    <a:pt x="891" y="335"/>
                    <a:pt x="891" y="216"/>
                  </a:cubicBezTo>
                  <a:cubicBezTo>
                    <a:pt x="891" y="96"/>
                    <a:pt x="796"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3"/>
            <p:cNvSpPr/>
            <p:nvPr/>
          </p:nvSpPr>
          <p:spPr>
            <a:xfrm>
              <a:off x="5280510" y="1737755"/>
              <a:ext cx="73710" cy="11660"/>
            </a:xfrm>
            <a:custGeom>
              <a:rect b="b" l="l" r="r" t="t"/>
              <a:pathLst>
                <a:path extrusionOk="0" h="432" w="2731">
                  <a:moveTo>
                    <a:pt x="216" y="0"/>
                  </a:moveTo>
                  <a:cubicBezTo>
                    <a:pt x="96" y="0"/>
                    <a:pt x="1" y="96"/>
                    <a:pt x="1" y="216"/>
                  </a:cubicBezTo>
                  <a:cubicBezTo>
                    <a:pt x="1" y="335"/>
                    <a:pt x="96" y="432"/>
                    <a:pt x="216" y="432"/>
                  </a:cubicBezTo>
                  <a:lnTo>
                    <a:pt x="2515" y="432"/>
                  </a:lnTo>
                  <a:cubicBezTo>
                    <a:pt x="2635" y="432"/>
                    <a:pt x="2730" y="335"/>
                    <a:pt x="2730" y="216"/>
                  </a:cubicBezTo>
                  <a:cubicBezTo>
                    <a:pt x="2730" y="96"/>
                    <a:pt x="2635" y="0"/>
                    <a:pt x="2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3"/>
            <p:cNvSpPr/>
            <p:nvPr/>
          </p:nvSpPr>
          <p:spPr>
            <a:xfrm>
              <a:off x="5243237" y="1737755"/>
              <a:ext cx="24075" cy="11660"/>
            </a:xfrm>
            <a:custGeom>
              <a:rect b="b" l="l" r="r" t="t"/>
              <a:pathLst>
                <a:path extrusionOk="0" h="432" w="892">
                  <a:moveTo>
                    <a:pt x="217" y="0"/>
                  </a:moveTo>
                  <a:cubicBezTo>
                    <a:pt x="97" y="0"/>
                    <a:pt x="1" y="96"/>
                    <a:pt x="1" y="216"/>
                  </a:cubicBezTo>
                  <a:cubicBezTo>
                    <a:pt x="1" y="335"/>
                    <a:pt x="97" y="432"/>
                    <a:pt x="217" y="432"/>
                  </a:cubicBezTo>
                  <a:lnTo>
                    <a:pt x="675" y="432"/>
                  </a:lnTo>
                  <a:cubicBezTo>
                    <a:pt x="796" y="432"/>
                    <a:pt x="891" y="335"/>
                    <a:pt x="891" y="216"/>
                  </a:cubicBezTo>
                  <a:cubicBezTo>
                    <a:pt x="891" y="96"/>
                    <a:pt x="796"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3"/>
            <p:cNvSpPr/>
            <p:nvPr/>
          </p:nvSpPr>
          <p:spPr>
            <a:xfrm>
              <a:off x="5280510" y="1762586"/>
              <a:ext cx="73710" cy="11687"/>
            </a:xfrm>
            <a:custGeom>
              <a:rect b="b" l="l" r="r" t="t"/>
              <a:pathLst>
                <a:path extrusionOk="0" h="433" w="2731">
                  <a:moveTo>
                    <a:pt x="216" y="1"/>
                  </a:moveTo>
                  <a:cubicBezTo>
                    <a:pt x="96" y="1"/>
                    <a:pt x="1" y="98"/>
                    <a:pt x="1" y="216"/>
                  </a:cubicBezTo>
                  <a:cubicBezTo>
                    <a:pt x="1" y="337"/>
                    <a:pt x="96" y="432"/>
                    <a:pt x="216" y="432"/>
                  </a:cubicBezTo>
                  <a:lnTo>
                    <a:pt x="2515" y="432"/>
                  </a:lnTo>
                  <a:cubicBezTo>
                    <a:pt x="2635" y="432"/>
                    <a:pt x="2730" y="337"/>
                    <a:pt x="2730" y="216"/>
                  </a:cubicBezTo>
                  <a:cubicBezTo>
                    <a:pt x="2730" y="98"/>
                    <a:pt x="2635" y="1"/>
                    <a:pt x="2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3"/>
            <p:cNvSpPr/>
            <p:nvPr/>
          </p:nvSpPr>
          <p:spPr>
            <a:xfrm>
              <a:off x="5243237" y="1762586"/>
              <a:ext cx="24075" cy="11687"/>
            </a:xfrm>
            <a:custGeom>
              <a:rect b="b" l="l" r="r" t="t"/>
              <a:pathLst>
                <a:path extrusionOk="0" h="433" w="892">
                  <a:moveTo>
                    <a:pt x="217" y="1"/>
                  </a:moveTo>
                  <a:cubicBezTo>
                    <a:pt x="97" y="1"/>
                    <a:pt x="1" y="98"/>
                    <a:pt x="1" y="216"/>
                  </a:cubicBezTo>
                  <a:cubicBezTo>
                    <a:pt x="1" y="337"/>
                    <a:pt x="97" y="432"/>
                    <a:pt x="217" y="432"/>
                  </a:cubicBezTo>
                  <a:lnTo>
                    <a:pt x="675" y="432"/>
                  </a:lnTo>
                  <a:cubicBezTo>
                    <a:pt x="796" y="432"/>
                    <a:pt x="891" y="337"/>
                    <a:pt x="891" y="216"/>
                  </a:cubicBezTo>
                  <a:cubicBezTo>
                    <a:pt x="891" y="98"/>
                    <a:pt x="796"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3"/>
            <p:cNvSpPr/>
            <p:nvPr/>
          </p:nvSpPr>
          <p:spPr>
            <a:xfrm>
              <a:off x="5243237" y="1657055"/>
              <a:ext cx="36490" cy="36437"/>
            </a:xfrm>
            <a:custGeom>
              <a:rect b="b" l="l" r="r" t="t"/>
              <a:pathLst>
                <a:path extrusionOk="0" h="1350" w="1352">
                  <a:moveTo>
                    <a:pt x="675" y="433"/>
                  </a:moveTo>
                  <a:cubicBezTo>
                    <a:pt x="810" y="433"/>
                    <a:pt x="920" y="543"/>
                    <a:pt x="920" y="676"/>
                  </a:cubicBezTo>
                  <a:cubicBezTo>
                    <a:pt x="920" y="811"/>
                    <a:pt x="811" y="921"/>
                    <a:pt x="675" y="921"/>
                  </a:cubicBezTo>
                  <a:cubicBezTo>
                    <a:pt x="542" y="921"/>
                    <a:pt x="432" y="811"/>
                    <a:pt x="432" y="676"/>
                  </a:cubicBezTo>
                  <a:cubicBezTo>
                    <a:pt x="432" y="543"/>
                    <a:pt x="542" y="433"/>
                    <a:pt x="675" y="433"/>
                  </a:cubicBezTo>
                  <a:close/>
                  <a:moveTo>
                    <a:pt x="675" y="0"/>
                  </a:moveTo>
                  <a:cubicBezTo>
                    <a:pt x="303" y="0"/>
                    <a:pt x="1" y="304"/>
                    <a:pt x="1" y="675"/>
                  </a:cubicBezTo>
                  <a:cubicBezTo>
                    <a:pt x="1" y="1045"/>
                    <a:pt x="305" y="1349"/>
                    <a:pt x="675" y="1349"/>
                  </a:cubicBezTo>
                  <a:cubicBezTo>
                    <a:pt x="1047" y="1349"/>
                    <a:pt x="1351" y="1045"/>
                    <a:pt x="1351" y="675"/>
                  </a:cubicBezTo>
                  <a:cubicBezTo>
                    <a:pt x="1351" y="304"/>
                    <a:pt x="1049"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3"/>
            <p:cNvSpPr/>
            <p:nvPr/>
          </p:nvSpPr>
          <p:spPr>
            <a:xfrm>
              <a:off x="5292898" y="1657055"/>
              <a:ext cx="36463" cy="36437"/>
            </a:xfrm>
            <a:custGeom>
              <a:rect b="b" l="l" r="r" t="t"/>
              <a:pathLst>
                <a:path extrusionOk="0" h="1350" w="1351">
                  <a:moveTo>
                    <a:pt x="675" y="433"/>
                  </a:moveTo>
                  <a:cubicBezTo>
                    <a:pt x="810" y="433"/>
                    <a:pt x="920" y="543"/>
                    <a:pt x="920" y="676"/>
                  </a:cubicBezTo>
                  <a:cubicBezTo>
                    <a:pt x="920" y="811"/>
                    <a:pt x="811" y="921"/>
                    <a:pt x="675" y="921"/>
                  </a:cubicBezTo>
                  <a:cubicBezTo>
                    <a:pt x="542" y="921"/>
                    <a:pt x="432" y="811"/>
                    <a:pt x="432" y="676"/>
                  </a:cubicBezTo>
                  <a:cubicBezTo>
                    <a:pt x="432" y="543"/>
                    <a:pt x="542" y="433"/>
                    <a:pt x="675" y="433"/>
                  </a:cubicBezTo>
                  <a:close/>
                  <a:moveTo>
                    <a:pt x="675" y="0"/>
                  </a:moveTo>
                  <a:cubicBezTo>
                    <a:pt x="303" y="0"/>
                    <a:pt x="1" y="304"/>
                    <a:pt x="1" y="675"/>
                  </a:cubicBezTo>
                  <a:cubicBezTo>
                    <a:pt x="1" y="1045"/>
                    <a:pt x="304" y="1349"/>
                    <a:pt x="675" y="1349"/>
                  </a:cubicBezTo>
                  <a:cubicBezTo>
                    <a:pt x="1047" y="1349"/>
                    <a:pt x="1351" y="1045"/>
                    <a:pt x="1351" y="675"/>
                  </a:cubicBezTo>
                  <a:cubicBezTo>
                    <a:pt x="1351" y="304"/>
                    <a:pt x="1048"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3"/>
            <p:cNvSpPr/>
            <p:nvPr/>
          </p:nvSpPr>
          <p:spPr>
            <a:xfrm>
              <a:off x="5342587" y="1657055"/>
              <a:ext cx="36436" cy="36437"/>
            </a:xfrm>
            <a:custGeom>
              <a:rect b="b" l="l" r="r" t="t"/>
              <a:pathLst>
                <a:path extrusionOk="0" h="1350" w="1350">
                  <a:moveTo>
                    <a:pt x="675" y="433"/>
                  </a:moveTo>
                  <a:cubicBezTo>
                    <a:pt x="808" y="433"/>
                    <a:pt x="920" y="543"/>
                    <a:pt x="920" y="676"/>
                  </a:cubicBezTo>
                  <a:cubicBezTo>
                    <a:pt x="920" y="811"/>
                    <a:pt x="811" y="921"/>
                    <a:pt x="675" y="921"/>
                  </a:cubicBezTo>
                  <a:cubicBezTo>
                    <a:pt x="540" y="921"/>
                    <a:pt x="430" y="811"/>
                    <a:pt x="430" y="676"/>
                  </a:cubicBezTo>
                  <a:cubicBezTo>
                    <a:pt x="430" y="543"/>
                    <a:pt x="540" y="433"/>
                    <a:pt x="675" y="433"/>
                  </a:cubicBezTo>
                  <a:close/>
                  <a:moveTo>
                    <a:pt x="675" y="0"/>
                  </a:moveTo>
                  <a:cubicBezTo>
                    <a:pt x="302" y="0"/>
                    <a:pt x="0" y="304"/>
                    <a:pt x="0" y="675"/>
                  </a:cubicBezTo>
                  <a:cubicBezTo>
                    <a:pt x="0" y="1045"/>
                    <a:pt x="304" y="1349"/>
                    <a:pt x="675" y="1349"/>
                  </a:cubicBezTo>
                  <a:cubicBezTo>
                    <a:pt x="1045" y="1349"/>
                    <a:pt x="1349" y="1045"/>
                    <a:pt x="1349" y="675"/>
                  </a:cubicBezTo>
                  <a:cubicBezTo>
                    <a:pt x="1349" y="304"/>
                    <a:pt x="1047" y="0"/>
                    <a:pt x="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43"/>
          <p:cNvGrpSpPr/>
          <p:nvPr/>
        </p:nvGrpSpPr>
        <p:grpSpPr>
          <a:xfrm>
            <a:off x="3181228" y="1526666"/>
            <a:ext cx="371760" cy="346848"/>
            <a:chOff x="3181228" y="1526666"/>
            <a:chExt cx="371760" cy="346848"/>
          </a:xfrm>
        </p:grpSpPr>
        <p:sp>
          <p:nvSpPr>
            <p:cNvPr id="5523" name="Google Shape;5523;p43"/>
            <p:cNvSpPr/>
            <p:nvPr/>
          </p:nvSpPr>
          <p:spPr>
            <a:xfrm>
              <a:off x="3181228" y="1526666"/>
              <a:ext cx="371760" cy="346848"/>
            </a:xfrm>
            <a:custGeom>
              <a:rect b="b" l="l" r="r" t="t"/>
              <a:pathLst>
                <a:path extrusionOk="0" h="12851" w="13774">
                  <a:moveTo>
                    <a:pt x="6886" y="433"/>
                  </a:moveTo>
                  <a:cubicBezTo>
                    <a:pt x="7402" y="433"/>
                    <a:pt x="7820" y="853"/>
                    <a:pt x="7820" y="1366"/>
                  </a:cubicBezTo>
                  <a:cubicBezTo>
                    <a:pt x="7820" y="1882"/>
                    <a:pt x="7400" y="2300"/>
                    <a:pt x="6886" y="2300"/>
                  </a:cubicBezTo>
                  <a:cubicBezTo>
                    <a:pt x="6373" y="2300"/>
                    <a:pt x="5953" y="1880"/>
                    <a:pt x="5953" y="1366"/>
                  </a:cubicBezTo>
                  <a:cubicBezTo>
                    <a:pt x="5953" y="853"/>
                    <a:pt x="6371" y="433"/>
                    <a:pt x="6886" y="433"/>
                  </a:cubicBezTo>
                  <a:close/>
                  <a:moveTo>
                    <a:pt x="4585" y="3421"/>
                  </a:moveTo>
                  <a:cubicBezTo>
                    <a:pt x="4973" y="3421"/>
                    <a:pt x="5288" y="3686"/>
                    <a:pt x="5288" y="4012"/>
                  </a:cubicBezTo>
                  <a:lnTo>
                    <a:pt x="5288" y="4026"/>
                  </a:lnTo>
                  <a:cubicBezTo>
                    <a:pt x="5070" y="3951"/>
                    <a:pt x="4833" y="3911"/>
                    <a:pt x="4585" y="3911"/>
                  </a:cubicBezTo>
                  <a:cubicBezTo>
                    <a:pt x="4338" y="3911"/>
                    <a:pt x="4100" y="3951"/>
                    <a:pt x="3882" y="4026"/>
                  </a:cubicBezTo>
                  <a:cubicBezTo>
                    <a:pt x="3883" y="4022"/>
                    <a:pt x="3882" y="4016"/>
                    <a:pt x="3882" y="4012"/>
                  </a:cubicBezTo>
                  <a:cubicBezTo>
                    <a:pt x="3882" y="3686"/>
                    <a:pt x="4199" y="3421"/>
                    <a:pt x="4585" y="3421"/>
                  </a:cubicBezTo>
                  <a:close/>
                  <a:moveTo>
                    <a:pt x="4587" y="4342"/>
                  </a:moveTo>
                  <a:cubicBezTo>
                    <a:pt x="5482" y="4342"/>
                    <a:pt x="6212" y="5008"/>
                    <a:pt x="6212" y="5824"/>
                  </a:cubicBezTo>
                  <a:cubicBezTo>
                    <a:pt x="6212" y="5867"/>
                    <a:pt x="6210" y="5909"/>
                    <a:pt x="6206" y="5951"/>
                  </a:cubicBezTo>
                  <a:lnTo>
                    <a:pt x="5436" y="5129"/>
                  </a:lnTo>
                  <a:cubicBezTo>
                    <a:pt x="5396" y="5086"/>
                    <a:pt x="5339" y="5063"/>
                    <a:pt x="5281" y="5061"/>
                  </a:cubicBezTo>
                  <a:cubicBezTo>
                    <a:pt x="5223" y="5061"/>
                    <a:pt x="5168" y="5083"/>
                    <a:pt x="5126" y="5124"/>
                  </a:cubicBezTo>
                  <a:cubicBezTo>
                    <a:pt x="4507" y="5743"/>
                    <a:pt x="3022" y="5752"/>
                    <a:pt x="3008" y="5752"/>
                  </a:cubicBezTo>
                  <a:cubicBezTo>
                    <a:pt x="2993" y="5752"/>
                    <a:pt x="2980" y="5753"/>
                    <a:pt x="2966" y="5756"/>
                  </a:cubicBezTo>
                  <a:cubicBezTo>
                    <a:pt x="3005" y="4970"/>
                    <a:pt x="3717" y="4342"/>
                    <a:pt x="4587" y="4342"/>
                  </a:cubicBezTo>
                  <a:close/>
                  <a:moveTo>
                    <a:pt x="10810" y="3653"/>
                  </a:moveTo>
                  <a:lnTo>
                    <a:pt x="10810" y="4587"/>
                  </a:lnTo>
                  <a:cubicBezTo>
                    <a:pt x="10810" y="4673"/>
                    <a:pt x="10765" y="4752"/>
                    <a:pt x="10687" y="4796"/>
                  </a:cubicBezTo>
                  <a:cubicBezTo>
                    <a:pt x="10620" y="4834"/>
                    <a:pt x="10581" y="4906"/>
                    <a:pt x="10581" y="4983"/>
                  </a:cubicBezTo>
                  <a:lnTo>
                    <a:pt x="10581" y="5326"/>
                  </a:lnTo>
                  <a:cubicBezTo>
                    <a:pt x="10581" y="5426"/>
                    <a:pt x="10648" y="5511"/>
                    <a:pt x="10743" y="5536"/>
                  </a:cubicBezTo>
                  <a:lnTo>
                    <a:pt x="11315" y="5679"/>
                  </a:lnTo>
                  <a:cubicBezTo>
                    <a:pt x="11424" y="5707"/>
                    <a:pt x="11500" y="5804"/>
                    <a:pt x="11500" y="5917"/>
                  </a:cubicBezTo>
                  <a:lnTo>
                    <a:pt x="11500" y="5982"/>
                  </a:lnTo>
                  <a:lnTo>
                    <a:pt x="9172" y="5982"/>
                  </a:lnTo>
                  <a:lnTo>
                    <a:pt x="9172" y="5917"/>
                  </a:lnTo>
                  <a:cubicBezTo>
                    <a:pt x="9172" y="5804"/>
                    <a:pt x="9247" y="5707"/>
                    <a:pt x="9355" y="5679"/>
                  </a:cubicBezTo>
                  <a:lnTo>
                    <a:pt x="9927" y="5536"/>
                  </a:lnTo>
                  <a:cubicBezTo>
                    <a:pt x="10024" y="5513"/>
                    <a:pt x="10091" y="5426"/>
                    <a:pt x="10091" y="5326"/>
                  </a:cubicBezTo>
                  <a:lnTo>
                    <a:pt x="10091" y="4983"/>
                  </a:lnTo>
                  <a:cubicBezTo>
                    <a:pt x="10092" y="4906"/>
                    <a:pt x="10050" y="4834"/>
                    <a:pt x="9985" y="4796"/>
                  </a:cubicBezTo>
                  <a:cubicBezTo>
                    <a:pt x="9908" y="4752"/>
                    <a:pt x="9862" y="4673"/>
                    <a:pt x="9862" y="4587"/>
                  </a:cubicBezTo>
                  <a:lnTo>
                    <a:pt x="9862" y="3898"/>
                  </a:lnTo>
                  <a:cubicBezTo>
                    <a:pt x="9862" y="3763"/>
                    <a:pt x="9973" y="3653"/>
                    <a:pt x="10107" y="3653"/>
                  </a:cubicBezTo>
                  <a:close/>
                  <a:moveTo>
                    <a:pt x="12418" y="2733"/>
                  </a:moveTo>
                  <a:lnTo>
                    <a:pt x="12418" y="5982"/>
                  </a:lnTo>
                  <a:lnTo>
                    <a:pt x="11930" y="5982"/>
                  </a:lnTo>
                  <a:lnTo>
                    <a:pt x="11930" y="5917"/>
                  </a:lnTo>
                  <a:cubicBezTo>
                    <a:pt x="11932" y="5605"/>
                    <a:pt x="11722" y="5336"/>
                    <a:pt x="11421" y="5261"/>
                  </a:cubicBezTo>
                  <a:lnTo>
                    <a:pt x="11011" y="5160"/>
                  </a:lnTo>
                  <a:lnTo>
                    <a:pt x="11011" y="5093"/>
                  </a:lnTo>
                  <a:cubicBezTo>
                    <a:pt x="11156" y="4967"/>
                    <a:pt x="11241" y="4782"/>
                    <a:pt x="11241" y="4588"/>
                  </a:cubicBezTo>
                  <a:lnTo>
                    <a:pt x="11241" y="3437"/>
                  </a:lnTo>
                  <a:cubicBezTo>
                    <a:pt x="11241" y="3319"/>
                    <a:pt x="11144" y="3223"/>
                    <a:pt x="11026" y="3223"/>
                  </a:cubicBezTo>
                  <a:lnTo>
                    <a:pt x="10105" y="3223"/>
                  </a:lnTo>
                  <a:cubicBezTo>
                    <a:pt x="9732" y="3223"/>
                    <a:pt x="9431" y="3527"/>
                    <a:pt x="9431" y="3898"/>
                  </a:cubicBezTo>
                  <a:lnTo>
                    <a:pt x="9431" y="4587"/>
                  </a:lnTo>
                  <a:cubicBezTo>
                    <a:pt x="9431" y="4781"/>
                    <a:pt x="9515" y="4964"/>
                    <a:pt x="9659" y="5092"/>
                  </a:cubicBezTo>
                  <a:lnTo>
                    <a:pt x="9659" y="5158"/>
                  </a:lnTo>
                  <a:lnTo>
                    <a:pt x="9251" y="5260"/>
                  </a:lnTo>
                  <a:cubicBezTo>
                    <a:pt x="8949" y="5336"/>
                    <a:pt x="8739" y="5605"/>
                    <a:pt x="8739" y="5915"/>
                  </a:cubicBezTo>
                  <a:lnTo>
                    <a:pt x="8739" y="5980"/>
                  </a:lnTo>
                  <a:lnTo>
                    <a:pt x="8250" y="5980"/>
                  </a:lnTo>
                  <a:lnTo>
                    <a:pt x="8250" y="2733"/>
                  </a:lnTo>
                  <a:close/>
                  <a:moveTo>
                    <a:pt x="5260" y="5575"/>
                  </a:moveTo>
                  <a:lnTo>
                    <a:pt x="5911" y="6270"/>
                  </a:lnTo>
                  <a:lnTo>
                    <a:pt x="5781" y="7305"/>
                  </a:lnTo>
                  <a:cubicBezTo>
                    <a:pt x="5770" y="7386"/>
                    <a:pt x="5721" y="7457"/>
                    <a:pt x="5647" y="7493"/>
                  </a:cubicBezTo>
                  <a:lnTo>
                    <a:pt x="4898" y="7866"/>
                  </a:lnTo>
                  <a:cubicBezTo>
                    <a:pt x="4800" y="7916"/>
                    <a:pt x="4692" y="7941"/>
                    <a:pt x="4585" y="7941"/>
                  </a:cubicBezTo>
                  <a:cubicBezTo>
                    <a:pt x="4476" y="7941"/>
                    <a:pt x="4368" y="7916"/>
                    <a:pt x="4268" y="7866"/>
                  </a:cubicBezTo>
                  <a:lnTo>
                    <a:pt x="3520" y="7493"/>
                  </a:lnTo>
                  <a:cubicBezTo>
                    <a:pt x="3448" y="7457"/>
                    <a:pt x="3397" y="7386"/>
                    <a:pt x="3385" y="7305"/>
                  </a:cubicBezTo>
                  <a:lnTo>
                    <a:pt x="3245" y="6171"/>
                  </a:lnTo>
                  <a:cubicBezTo>
                    <a:pt x="3695" y="6147"/>
                    <a:pt x="4655" y="6034"/>
                    <a:pt x="5260" y="5575"/>
                  </a:cubicBezTo>
                  <a:close/>
                  <a:moveTo>
                    <a:pt x="5060" y="8268"/>
                  </a:moveTo>
                  <a:lnTo>
                    <a:pt x="5060" y="8394"/>
                  </a:lnTo>
                  <a:cubicBezTo>
                    <a:pt x="5060" y="8530"/>
                    <a:pt x="5099" y="8658"/>
                    <a:pt x="5170" y="8763"/>
                  </a:cubicBezTo>
                  <a:cubicBezTo>
                    <a:pt x="5005" y="8897"/>
                    <a:pt x="4801" y="8970"/>
                    <a:pt x="4585" y="8970"/>
                  </a:cubicBezTo>
                  <a:cubicBezTo>
                    <a:pt x="4372" y="8970"/>
                    <a:pt x="4165" y="8897"/>
                    <a:pt x="4000" y="8763"/>
                  </a:cubicBezTo>
                  <a:cubicBezTo>
                    <a:pt x="4071" y="8658"/>
                    <a:pt x="4112" y="8530"/>
                    <a:pt x="4112" y="8394"/>
                  </a:cubicBezTo>
                  <a:lnTo>
                    <a:pt x="4112" y="8268"/>
                  </a:lnTo>
                  <a:cubicBezTo>
                    <a:pt x="4261" y="8337"/>
                    <a:pt x="4423" y="8371"/>
                    <a:pt x="4585" y="8371"/>
                  </a:cubicBezTo>
                  <a:cubicBezTo>
                    <a:pt x="4749" y="8371"/>
                    <a:pt x="4909" y="8337"/>
                    <a:pt x="5060" y="8268"/>
                  </a:cubicBezTo>
                  <a:close/>
                  <a:moveTo>
                    <a:pt x="5519" y="9036"/>
                  </a:moveTo>
                  <a:cubicBezTo>
                    <a:pt x="5520" y="9036"/>
                    <a:pt x="5523" y="9037"/>
                    <a:pt x="5523" y="9037"/>
                  </a:cubicBezTo>
                  <a:lnTo>
                    <a:pt x="6273" y="9286"/>
                  </a:lnTo>
                  <a:cubicBezTo>
                    <a:pt x="6373" y="9319"/>
                    <a:pt x="6439" y="9413"/>
                    <a:pt x="6439" y="9518"/>
                  </a:cubicBezTo>
                  <a:lnTo>
                    <a:pt x="6439" y="9661"/>
                  </a:lnTo>
                  <a:lnTo>
                    <a:pt x="2731" y="9661"/>
                  </a:lnTo>
                  <a:lnTo>
                    <a:pt x="2731" y="9518"/>
                  </a:lnTo>
                  <a:cubicBezTo>
                    <a:pt x="2731" y="9413"/>
                    <a:pt x="2798" y="9319"/>
                    <a:pt x="2898" y="9286"/>
                  </a:cubicBezTo>
                  <a:lnTo>
                    <a:pt x="3649" y="9037"/>
                  </a:lnTo>
                  <a:cubicBezTo>
                    <a:pt x="3650" y="9037"/>
                    <a:pt x="3652" y="9036"/>
                    <a:pt x="3652" y="9036"/>
                  </a:cubicBezTo>
                  <a:cubicBezTo>
                    <a:pt x="3906" y="9270"/>
                    <a:pt x="4239" y="9403"/>
                    <a:pt x="4587" y="9403"/>
                  </a:cubicBezTo>
                  <a:cubicBezTo>
                    <a:pt x="4937" y="9403"/>
                    <a:pt x="5267" y="9270"/>
                    <a:pt x="5519" y="9036"/>
                  </a:cubicBezTo>
                  <a:close/>
                  <a:moveTo>
                    <a:pt x="7821" y="2733"/>
                  </a:moveTo>
                  <a:lnTo>
                    <a:pt x="7821" y="9661"/>
                  </a:lnTo>
                  <a:lnTo>
                    <a:pt x="6873" y="9661"/>
                  </a:lnTo>
                  <a:lnTo>
                    <a:pt x="6873" y="9518"/>
                  </a:lnTo>
                  <a:cubicBezTo>
                    <a:pt x="6873" y="9227"/>
                    <a:pt x="6688" y="8970"/>
                    <a:pt x="6413" y="8878"/>
                  </a:cubicBezTo>
                  <a:lnTo>
                    <a:pt x="5662" y="8627"/>
                  </a:lnTo>
                  <a:cubicBezTo>
                    <a:pt x="5647" y="8623"/>
                    <a:pt x="5634" y="8617"/>
                    <a:pt x="5621" y="8610"/>
                  </a:cubicBezTo>
                  <a:lnTo>
                    <a:pt x="5614" y="8603"/>
                  </a:lnTo>
                  <a:cubicBezTo>
                    <a:pt x="5604" y="8594"/>
                    <a:pt x="5591" y="8584"/>
                    <a:pt x="5578" y="8580"/>
                  </a:cubicBezTo>
                  <a:cubicBezTo>
                    <a:pt x="5527" y="8533"/>
                    <a:pt x="5495" y="8468"/>
                    <a:pt x="5495" y="8396"/>
                  </a:cubicBezTo>
                  <a:lnTo>
                    <a:pt x="5495" y="8056"/>
                  </a:lnTo>
                  <a:lnTo>
                    <a:pt x="5846" y="7881"/>
                  </a:lnTo>
                  <a:cubicBezTo>
                    <a:pt x="6048" y="7779"/>
                    <a:pt x="6186" y="7584"/>
                    <a:pt x="6215" y="7360"/>
                  </a:cubicBezTo>
                  <a:lnTo>
                    <a:pt x="6270" y="6927"/>
                  </a:lnTo>
                  <a:cubicBezTo>
                    <a:pt x="6516" y="6604"/>
                    <a:pt x="6646" y="6223"/>
                    <a:pt x="6646" y="5825"/>
                  </a:cubicBezTo>
                  <a:cubicBezTo>
                    <a:pt x="6646" y="5152"/>
                    <a:pt x="6270" y="4559"/>
                    <a:pt x="5704" y="4218"/>
                  </a:cubicBezTo>
                  <a:cubicBezTo>
                    <a:pt x="5718" y="4151"/>
                    <a:pt x="5727" y="4081"/>
                    <a:pt x="5727" y="4013"/>
                  </a:cubicBezTo>
                  <a:cubicBezTo>
                    <a:pt x="5727" y="3450"/>
                    <a:pt x="5216" y="2993"/>
                    <a:pt x="4591" y="2993"/>
                  </a:cubicBezTo>
                  <a:cubicBezTo>
                    <a:pt x="3964" y="2993"/>
                    <a:pt x="3455" y="3450"/>
                    <a:pt x="3455" y="4013"/>
                  </a:cubicBezTo>
                  <a:cubicBezTo>
                    <a:pt x="3455" y="4081"/>
                    <a:pt x="3462" y="4151"/>
                    <a:pt x="3478" y="4218"/>
                  </a:cubicBezTo>
                  <a:cubicBezTo>
                    <a:pt x="2912" y="4559"/>
                    <a:pt x="2536" y="5151"/>
                    <a:pt x="2536" y="5825"/>
                  </a:cubicBezTo>
                  <a:cubicBezTo>
                    <a:pt x="2536" y="6223"/>
                    <a:pt x="2666" y="6604"/>
                    <a:pt x="2912" y="6927"/>
                  </a:cubicBezTo>
                  <a:lnTo>
                    <a:pt x="2966" y="7360"/>
                  </a:lnTo>
                  <a:cubicBezTo>
                    <a:pt x="2995" y="7584"/>
                    <a:pt x="3132" y="7779"/>
                    <a:pt x="3335" y="7881"/>
                  </a:cubicBezTo>
                  <a:lnTo>
                    <a:pt x="3686" y="8056"/>
                  </a:lnTo>
                  <a:lnTo>
                    <a:pt x="3686" y="8396"/>
                  </a:lnTo>
                  <a:cubicBezTo>
                    <a:pt x="3686" y="8502"/>
                    <a:pt x="3618" y="8596"/>
                    <a:pt x="3520" y="8627"/>
                  </a:cubicBezTo>
                  <a:lnTo>
                    <a:pt x="2769" y="8878"/>
                  </a:lnTo>
                  <a:cubicBezTo>
                    <a:pt x="2492" y="8970"/>
                    <a:pt x="2307" y="9227"/>
                    <a:pt x="2307" y="9518"/>
                  </a:cubicBezTo>
                  <a:lnTo>
                    <a:pt x="2307" y="9661"/>
                  </a:lnTo>
                  <a:lnTo>
                    <a:pt x="1359" y="9661"/>
                  </a:lnTo>
                  <a:lnTo>
                    <a:pt x="1359" y="2733"/>
                  </a:lnTo>
                  <a:close/>
                  <a:moveTo>
                    <a:pt x="10810" y="7334"/>
                  </a:moveTo>
                  <a:lnTo>
                    <a:pt x="10810" y="8267"/>
                  </a:lnTo>
                  <a:cubicBezTo>
                    <a:pt x="10810" y="8354"/>
                    <a:pt x="10765" y="8431"/>
                    <a:pt x="10687" y="8477"/>
                  </a:cubicBezTo>
                  <a:cubicBezTo>
                    <a:pt x="10620" y="8515"/>
                    <a:pt x="10581" y="8587"/>
                    <a:pt x="10581" y="8662"/>
                  </a:cubicBezTo>
                  <a:lnTo>
                    <a:pt x="10581" y="9007"/>
                  </a:lnTo>
                  <a:cubicBezTo>
                    <a:pt x="10581" y="9105"/>
                    <a:pt x="10648" y="9190"/>
                    <a:pt x="10743" y="9216"/>
                  </a:cubicBezTo>
                  <a:lnTo>
                    <a:pt x="11315" y="9358"/>
                  </a:lnTo>
                  <a:cubicBezTo>
                    <a:pt x="11424" y="9386"/>
                    <a:pt x="11500" y="9484"/>
                    <a:pt x="11500" y="9596"/>
                  </a:cubicBezTo>
                  <a:lnTo>
                    <a:pt x="11500" y="9661"/>
                  </a:lnTo>
                  <a:lnTo>
                    <a:pt x="9172" y="9661"/>
                  </a:lnTo>
                  <a:lnTo>
                    <a:pt x="9172" y="9596"/>
                  </a:lnTo>
                  <a:cubicBezTo>
                    <a:pt x="9172" y="9484"/>
                    <a:pt x="9247" y="9386"/>
                    <a:pt x="9355" y="9358"/>
                  </a:cubicBezTo>
                  <a:lnTo>
                    <a:pt x="9927" y="9216"/>
                  </a:lnTo>
                  <a:cubicBezTo>
                    <a:pt x="10024" y="9192"/>
                    <a:pt x="10091" y="9105"/>
                    <a:pt x="10091" y="9007"/>
                  </a:cubicBezTo>
                  <a:lnTo>
                    <a:pt x="10091" y="8662"/>
                  </a:lnTo>
                  <a:cubicBezTo>
                    <a:pt x="10092" y="8587"/>
                    <a:pt x="10050" y="8516"/>
                    <a:pt x="9985" y="8477"/>
                  </a:cubicBezTo>
                  <a:cubicBezTo>
                    <a:pt x="9908" y="8431"/>
                    <a:pt x="9862" y="8354"/>
                    <a:pt x="9862" y="8267"/>
                  </a:cubicBezTo>
                  <a:lnTo>
                    <a:pt x="9862" y="7577"/>
                  </a:lnTo>
                  <a:cubicBezTo>
                    <a:pt x="9862" y="7444"/>
                    <a:pt x="9973" y="7334"/>
                    <a:pt x="10107" y="7334"/>
                  </a:cubicBezTo>
                  <a:close/>
                  <a:moveTo>
                    <a:pt x="12421" y="6410"/>
                  </a:moveTo>
                  <a:lnTo>
                    <a:pt x="12421" y="6412"/>
                  </a:lnTo>
                  <a:lnTo>
                    <a:pt x="12421" y="9661"/>
                  </a:lnTo>
                  <a:lnTo>
                    <a:pt x="11932" y="9661"/>
                  </a:lnTo>
                  <a:lnTo>
                    <a:pt x="11932" y="9596"/>
                  </a:lnTo>
                  <a:cubicBezTo>
                    <a:pt x="11932" y="9284"/>
                    <a:pt x="11722" y="9015"/>
                    <a:pt x="11421" y="8941"/>
                  </a:cubicBezTo>
                  <a:lnTo>
                    <a:pt x="11011" y="8840"/>
                  </a:lnTo>
                  <a:lnTo>
                    <a:pt x="11011" y="8774"/>
                  </a:lnTo>
                  <a:cubicBezTo>
                    <a:pt x="11156" y="8646"/>
                    <a:pt x="11241" y="8462"/>
                    <a:pt x="11241" y="8268"/>
                  </a:cubicBezTo>
                  <a:lnTo>
                    <a:pt x="11241" y="7118"/>
                  </a:lnTo>
                  <a:cubicBezTo>
                    <a:pt x="11241" y="6998"/>
                    <a:pt x="11144" y="6902"/>
                    <a:pt x="11026" y="6902"/>
                  </a:cubicBezTo>
                  <a:lnTo>
                    <a:pt x="10105" y="6902"/>
                  </a:lnTo>
                  <a:cubicBezTo>
                    <a:pt x="9732" y="6902"/>
                    <a:pt x="9431" y="7206"/>
                    <a:pt x="9431" y="7577"/>
                  </a:cubicBezTo>
                  <a:lnTo>
                    <a:pt x="9431" y="8266"/>
                  </a:lnTo>
                  <a:cubicBezTo>
                    <a:pt x="9431" y="8460"/>
                    <a:pt x="9515" y="8645"/>
                    <a:pt x="9659" y="8771"/>
                  </a:cubicBezTo>
                  <a:lnTo>
                    <a:pt x="9659" y="8839"/>
                  </a:lnTo>
                  <a:lnTo>
                    <a:pt x="9251" y="8939"/>
                  </a:lnTo>
                  <a:cubicBezTo>
                    <a:pt x="8949" y="9015"/>
                    <a:pt x="8739" y="9284"/>
                    <a:pt x="8739" y="9594"/>
                  </a:cubicBezTo>
                  <a:lnTo>
                    <a:pt x="8739" y="9659"/>
                  </a:lnTo>
                  <a:lnTo>
                    <a:pt x="8250" y="9659"/>
                  </a:lnTo>
                  <a:lnTo>
                    <a:pt x="8250" y="6410"/>
                  </a:lnTo>
                  <a:close/>
                  <a:moveTo>
                    <a:pt x="13097" y="1814"/>
                  </a:moveTo>
                  <a:cubicBezTo>
                    <a:pt x="13231" y="1814"/>
                    <a:pt x="13341" y="1924"/>
                    <a:pt x="13341" y="2058"/>
                  </a:cubicBezTo>
                  <a:lnTo>
                    <a:pt x="13341" y="10335"/>
                  </a:lnTo>
                  <a:cubicBezTo>
                    <a:pt x="13341" y="10470"/>
                    <a:pt x="13231" y="10580"/>
                    <a:pt x="13097" y="10580"/>
                  </a:cubicBezTo>
                  <a:lnTo>
                    <a:pt x="677" y="10580"/>
                  </a:lnTo>
                  <a:cubicBezTo>
                    <a:pt x="544" y="10580"/>
                    <a:pt x="433" y="10470"/>
                    <a:pt x="433" y="10335"/>
                  </a:cubicBezTo>
                  <a:lnTo>
                    <a:pt x="433" y="2058"/>
                  </a:lnTo>
                  <a:cubicBezTo>
                    <a:pt x="433" y="1924"/>
                    <a:pt x="544" y="1814"/>
                    <a:pt x="677" y="1814"/>
                  </a:cubicBezTo>
                  <a:lnTo>
                    <a:pt x="5597" y="1814"/>
                  </a:lnTo>
                  <a:cubicBezTo>
                    <a:pt x="5660" y="1997"/>
                    <a:pt x="5762" y="2162"/>
                    <a:pt x="5893" y="2301"/>
                  </a:cubicBezTo>
                  <a:lnTo>
                    <a:pt x="1138" y="2301"/>
                  </a:lnTo>
                  <a:cubicBezTo>
                    <a:pt x="1018" y="2301"/>
                    <a:pt x="922" y="2398"/>
                    <a:pt x="922" y="2517"/>
                  </a:cubicBezTo>
                  <a:lnTo>
                    <a:pt x="922" y="9876"/>
                  </a:lnTo>
                  <a:cubicBezTo>
                    <a:pt x="922" y="9997"/>
                    <a:pt x="1018" y="10092"/>
                    <a:pt x="1138" y="10092"/>
                  </a:cubicBezTo>
                  <a:lnTo>
                    <a:pt x="12638" y="10092"/>
                  </a:lnTo>
                  <a:cubicBezTo>
                    <a:pt x="12757" y="10092"/>
                    <a:pt x="12852" y="9997"/>
                    <a:pt x="12852" y="9876"/>
                  </a:cubicBezTo>
                  <a:lnTo>
                    <a:pt x="12852" y="2517"/>
                  </a:lnTo>
                  <a:cubicBezTo>
                    <a:pt x="12852" y="2398"/>
                    <a:pt x="12757" y="2301"/>
                    <a:pt x="12638" y="2301"/>
                  </a:cubicBezTo>
                  <a:lnTo>
                    <a:pt x="7882" y="2301"/>
                  </a:lnTo>
                  <a:cubicBezTo>
                    <a:pt x="8012" y="2162"/>
                    <a:pt x="8114" y="1996"/>
                    <a:pt x="8177" y="1814"/>
                  </a:cubicBezTo>
                  <a:close/>
                  <a:moveTo>
                    <a:pt x="8305" y="11013"/>
                  </a:moveTo>
                  <a:lnTo>
                    <a:pt x="8480" y="12422"/>
                  </a:lnTo>
                  <a:lnTo>
                    <a:pt x="5291" y="12422"/>
                  </a:lnTo>
                  <a:lnTo>
                    <a:pt x="5467" y="11013"/>
                  </a:lnTo>
                  <a:close/>
                  <a:moveTo>
                    <a:pt x="6886" y="0"/>
                  </a:moveTo>
                  <a:cubicBezTo>
                    <a:pt x="6134" y="0"/>
                    <a:pt x="5520" y="614"/>
                    <a:pt x="5520" y="1366"/>
                  </a:cubicBezTo>
                  <a:lnTo>
                    <a:pt x="5520" y="1381"/>
                  </a:lnTo>
                  <a:lnTo>
                    <a:pt x="676" y="1381"/>
                  </a:lnTo>
                  <a:cubicBezTo>
                    <a:pt x="303" y="1381"/>
                    <a:pt x="0" y="1685"/>
                    <a:pt x="0" y="2055"/>
                  </a:cubicBezTo>
                  <a:lnTo>
                    <a:pt x="0" y="10335"/>
                  </a:lnTo>
                  <a:cubicBezTo>
                    <a:pt x="0" y="10709"/>
                    <a:pt x="305" y="11011"/>
                    <a:pt x="676" y="11011"/>
                  </a:cubicBezTo>
                  <a:lnTo>
                    <a:pt x="5032" y="11011"/>
                  </a:lnTo>
                  <a:lnTo>
                    <a:pt x="4857" y="12421"/>
                  </a:lnTo>
                  <a:lnTo>
                    <a:pt x="4358" y="12421"/>
                  </a:lnTo>
                  <a:cubicBezTo>
                    <a:pt x="4238" y="12421"/>
                    <a:pt x="4142" y="12516"/>
                    <a:pt x="4142" y="12635"/>
                  </a:cubicBezTo>
                  <a:cubicBezTo>
                    <a:pt x="4142" y="12755"/>
                    <a:pt x="4238" y="12851"/>
                    <a:pt x="4358" y="12851"/>
                  </a:cubicBezTo>
                  <a:lnTo>
                    <a:pt x="9418" y="12851"/>
                  </a:lnTo>
                  <a:cubicBezTo>
                    <a:pt x="9536" y="12851"/>
                    <a:pt x="9632" y="12755"/>
                    <a:pt x="9632" y="12635"/>
                  </a:cubicBezTo>
                  <a:cubicBezTo>
                    <a:pt x="9632" y="12516"/>
                    <a:pt x="9536" y="12421"/>
                    <a:pt x="9418" y="12421"/>
                  </a:cubicBezTo>
                  <a:lnTo>
                    <a:pt x="8918" y="12421"/>
                  </a:lnTo>
                  <a:lnTo>
                    <a:pt x="8742" y="11011"/>
                  </a:lnTo>
                  <a:lnTo>
                    <a:pt x="13098" y="11011"/>
                  </a:lnTo>
                  <a:cubicBezTo>
                    <a:pt x="13472" y="11011"/>
                    <a:pt x="13774" y="10707"/>
                    <a:pt x="13774" y="10335"/>
                  </a:cubicBezTo>
                  <a:lnTo>
                    <a:pt x="13774" y="2058"/>
                  </a:lnTo>
                  <a:cubicBezTo>
                    <a:pt x="13773" y="1685"/>
                    <a:pt x="13470" y="1381"/>
                    <a:pt x="13097" y="1381"/>
                  </a:cubicBezTo>
                  <a:lnTo>
                    <a:pt x="8253" y="1381"/>
                  </a:lnTo>
                  <a:lnTo>
                    <a:pt x="8253" y="1366"/>
                  </a:lnTo>
                  <a:cubicBezTo>
                    <a:pt x="8253" y="614"/>
                    <a:pt x="7639" y="0"/>
                    <a:pt x="68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43"/>
            <p:cNvSpPr/>
            <p:nvPr/>
          </p:nvSpPr>
          <p:spPr>
            <a:xfrm>
              <a:off x="3355043" y="1551551"/>
              <a:ext cx="24102" cy="24048"/>
            </a:xfrm>
            <a:custGeom>
              <a:rect b="b" l="l" r="r" t="t"/>
              <a:pathLst>
                <a:path extrusionOk="0" h="891" w="893">
                  <a:moveTo>
                    <a:pt x="446" y="0"/>
                  </a:moveTo>
                  <a:cubicBezTo>
                    <a:pt x="200" y="0"/>
                    <a:pt x="1" y="198"/>
                    <a:pt x="1" y="444"/>
                  </a:cubicBezTo>
                  <a:cubicBezTo>
                    <a:pt x="1" y="690"/>
                    <a:pt x="200" y="890"/>
                    <a:pt x="446" y="890"/>
                  </a:cubicBezTo>
                  <a:cubicBezTo>
                    <a:pt x="692" y="890"/>
                    <a:pt x="892" y="690"/>
                    <a:pt x="892" y="444"/>
                  </a:cubicBezTo>
                  <a:cubicBezTo>
                    <a:pt x="892" y="198"/>
                    <a:pt x="692"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43"/>
          <p:cNvGrpSpPr/>
          <p:nvPr/>
        </p:nvGrpSpPr>
        <p:grpSpPr>
          <a:xfrm>
            <a:off x="2286806" y="1576355"/>
            <a:ext cx="371706" cy="247525"/>
            <a:chOff x="2286806" y="1576355"/>
            <a:chExt cx="371706" cy="247525"/>
          </a:xfrm>
        </p:grpSpPr>
        <p:sp>
          <p:nvSpPr>
            <p:cNvPr id="5526" name="Google Shape;5526;p43"/>
            <p:cNvSpPr/>
            <p:nvPr/>
          </p:nvSpPr>
          <p:spPr>
            <a:xfrm>
              <a:off x="2336441" y="1601185"/>
              <a:ext cx="272410" cy="173033"/>
            </a:xfrm>
            <a:custGeom>
              <a:rect b="b" l="l" r="r" t="t"/>
              <a:pathLst>
                <a:path extrusionOk="0" h="6411" w="10093">
                  <a:moveTo>
                    <a:pt x="3568" y="1811"/>
                  </a:moveTo>
                  <a:cubicBezTo>
                    <a:pt x="3703" y="1811"/>
                    <a:pt x="3827" y="1866"/>
                    <a:pt x="3919" y="1965"/>
                  </a:cubicBezTo>
                  <a:cubicBezTo>
                    <a:pt x="4008" y="2064"/>
                    <a:pt x="4052" y="2192"/>
                    <a:pt x="4042" y="2325"/>
                  </a:cubicBezTo>
                  <a:lnTo>
                    <a:pt x="3943" y="3504"/>
                  </a:lnTo>
                  <a:cubicBezTo>
                    <a:pt x="3930" y="3659"/>
                    <a:pt x="3835" y="3801"/>
                    <a:pt x="3696" y="3871"/>
                  </a:cubicBezTo>
                  <a:lnTo>
                    <a:pt x="3408" y="4012"/>
                  </a:lnTo>
                  <a:cubicBezTo>
                    <a:pt x="3345" y="4044"/>
                    <a:pt x="3276" y="4060"/>
                    <a:pt x="3206" y="4060"/>
                  </a:cubicBezTo>
                  <a:cubicBezTo>
                    <a:pt x="3137" y="4060"/>
                    <a:pt x="3068" y="4044"/>
                    <a:pt x="3004" y="4012"/>
                  </a:cubicBezTo>
                  <a:lnTo>
                    <a:pt x="2717" y="3871"/>
                  </a:lnTo>
                  <a:cubicBezTo>
                    <a:pt x="2577" y="3800"/>
                    <a:pt x="2481" y="3661"/>
                    <a:pt x="2468" y="3504"/>
                  </a:cubicBezTo>
                  <a:lnTo>
                    <a:pt x="2372" y="2325"/>
                  </a:lnTo>
                  <a:cubicBezTo>
                    <a:pt x="2363" y="2192"/>
                    <a:pt x="2406" y="2063"/>
                    <a:pt x="2496" y="1965"/>
                  </a:cubicBezTo>
                  <a:cubicBezTo>
                    <a:pt x="2587" y="1866"/>
                    <a:pt x="2712" y="1811"/>
                    <a:pt x="2845" y="1811"/>
                  </a:cubicBezTo>
                  <a:close/>
                  <a:moveTo>
                    <a:pt x="3681" y="4360"/>
                  </a:moveTo>
                  <a:lnTo>
                    <a:pt x="3681" y="4649"/>
                  </a:lnTo>
                  <a:cubicBezTo>
                    <a:pt x="3681" y="4667"/>
                    <a:pt x="3683" y="4683"/>
                    <a:pt x="3684" y="4698"/>
                  </a:cubicBezTo>
                  <a:lnTo>
                    <a:pt x="3207" y="5017"/>
                  </a:lnTo>
                  <a:lnTo>
                    <a:pt x="2729" y="4698"/>
                  </a:lnTo>
                  <a:cubicBezTo>
                    <a:pt x="2732" y="4683"/>
                    <a:pt x="2733" y="4667"/>
                    <a:pt x="2733" y="4649"/>
                  </a:cubicBezTo>
                  <a:lnTo>
                    <a:pt x="2733" y="4360"/>
                  </a:lnTo>
                  <a:lnTo>
                    <a:pt x="2813" y="4400"/>
                  </a:lnTo>
                  <a:cubicBezTo>
                    <a:pt x="2936" y="4461"/>
                    <a:pt x="3072" y="4491"/>
                    <a:pt x="3207" y="4491"/>
                  </a:cubicBezTo>
                  <a:cubicBezTo>
                    <a:pt x="3343" y="4491"/>
                    <a:pt x="3479" y="4461"/>
                    <a:pt x="3602" y="4400"/>
                  </a:cubicBezTo>
                  <a:lnTo>
                    <a:pt x="3681" y="4360"/>
                  </a:lnTo>
                  <a:close/>
                  <a:moveTo>
                    <a:pt x="2480" y="5050"/>
                  </a:moveTo>
                  <a:lnTo>
                    <a:pt x="2989" y="5390"/>
                  </a:lnTo>
                  <a:lnTo>
                    <a:pt x="2989" y="5979"/>
                  </a:lnTo>
                  <a:lnTo>
                    <a:pt x="1353" y="5979"/>
                  </a:lnTo>
                  <a:lnTo>
                    <a:pt x="1353" y="5441"/>
                  </a:lnTo>
                  <a:cubicBezTo>
                    <a:pt x="1353" y="5435"/>
                    <a:pt x="1357" y="5429"/>
                    <a:pt x="1361" y="5426"/>
                  </a:cubicBezTo>
                  <a:lnTo>
                    <a:pt x="2428" y="5072"/>
                  </a:lnTo>
                  <a:cubicBezTo>
                    <a:pt x="2445" y="5066"/>
                    <a:pt x="2464" y="5057"/>
                    <a:pt x="2480" y="5050"/>
                  </a:cubicBezTo>
                  <a:close/>
                  <a:moveTo>
                    <a:pt x="3933" y="5050"/>
                  </a:moveTo>
                  <a:cubicBezTo>
                    <a:pt x="3949" y="5059"/>
                    <a:pt x="3966" y="5066"/>
                    <a:pt x="3985" y="5072"/>
                  </a:cubicBezTo>
                  <a:lnTo>
                    <a:pt x="5050" y="5426"/>
                  </a:lnTo>
                  <a:cubicBezTo>
                    <a:pt x="5056" y="5428"/>
                    <a:pt x="5059" y="5434"/>
                    <a:pt x="5059" y="5441"/>
                  </a:cubicBezTo>
                  <a:lnTo>
                    <a:pt x="5059" y="5979"/>
                  </a:lnTo>
                  <a:lnTo>
                    <a:pt x="3422" y="5979"/>
                  </a:lnTo>
                  <a:lnTo>
                    <a:pt x="3422" y="5390"/>
                  </a:lnTo>
                  <a:lnTo>
                    <a:pt x="3933" y="5050"/>
                  </a:lnTo>
                  <a:close/>
                  <a:moveTo>
                    <a:pt x="9667" y="430"/>
                  </a:moveTo>
                  <a:lnTo>
                    <a:pt x="9662" y="5979"/>
                  </a:lnTo>
                  <a:lnTo>
                    <a:pt x="5493" y="5979"/>
                  </a:lnTo>
                  <a:lnTo>
                    <a:pt x="5493" y="5441"/>
                  </a:lnTo>
                  <a:cubicBezTo>
                    <a:pt x="5493" y="5248"/>
                    <a:pt x="5370" y="5079"/>
                    <a:pt x="5189" y="5017"/>
                  </a:cubicBezTo>
                  <a:lnTo>
                    <a:pt x="4124" y="4662"/>
                  </a:lnTo>
                  <a:cubicBezTo>
                    <a:pt x="4118" y="4661"/>
                    <a:pt x="4115" y="4655"/>
                    <a:pt x="4115" y="4648"/>
                  </a:cubicBezTo>
                  <a:lnTo>
                    <a:pt x="4115" y="4124"/>
                  </a:lnTo>
                  <a:cubicBezTo>
                    <a:pt x="4115" y="4114"/>
                    <a:pt x="4115" y="4104"/>
                    <a:pt x="4113" y="4095"/>
                  </a:cubicBezTo>
                  <a:cubicBezTo>
                    <a:pt x="4262" y="3947"/>
                    <a:pt x="4357" y="3750"/>
                    <a:pt x="4376" y="3538"/>
                  </a:cubicBezTo>
                  <a:lnTo>
                    <a:pt x="4473" y="2358"/>
                  </a:lnTo>
                  <a:cubicBezTo>
                    <a:pt x="4495" y="2106"/>
                    <a:pt x="4408" y="1855"/>
                    <a:pt x="4239" y="1668"/>
                  </a:cubicBezTo>
                  <a:cubicBezTo>
                    <a:pt x="4066" y="1483"/>
                    <a:pt x="3823" y="1375"/>
                    <a:pt x="3573" y="1375"/>
                  </a:cubicBezTo>
                  <a:lnTo>
                    <a:pt x="2849" y="1375"/>
                  </a:lnTo>
                  <a:cubicBezTo>
                    <a:pt x="2596" y="1375"/>
                    <a:pt x="2353" y="1483"/>
                    <a:pt x="2183" y="1668"/>
                  </a:cubicBezTo>
                  <a:cubicBezTo>
                    <a:pt x="2011" y="1855"/>
                    <a:pt x="1926" y="2105"/>
                    <a:pt x="1947" y="2358"/>
                  </a:cubicBezTo>
                  <a:lnTo>
                    <a:pt x="2046" y="3538"/>
                  </a:lnTo>
                  <a:cubicBezTo>
                    <a:pt x="2063" y="3749"/>
                    <a:pt x="2159" y="3947"/>
                    <a:pt x="2308" y="4095"/>
                  </a:cubicBezTo>
                  <a:cubicBezTo>
                    <a:pt x="2306" y="4104"/>
                    <a:pt x="2306" y="4114"/>
                    <a:pt x="2306" y="4124"/>
                  </a:cubicBezTo>
                  <a:lnTo>
                    <a:pt x="2306" y="4648"/>
                  </a:lnTo>
                  <a:cubicBezTo>
                    <a:pt x="2306" y="4654"/>
                    <a:pt x="2302" y="4659"/>
                    <a:pt x="2296" y="4662"/>
                  </a:cubicBezTo>
                  <a:lnTo>
                    <a:pt x="1231" y="5017"/>
                  </a:lnTo>
                  <a:cubicBezTo>
                    <a:pt x="1049" y="5079"/>
                    <a:pt x="927" y="5247"/>
                    <a:pt x="927" y="5441"/>
                  </a:cubicBezTo>
                  <a:lnTo>
                    <a:pt x="927" y="5979"/>
                  </a:lnTo>
                  <a:lnTo>
                    <a:pt x="439" y="5979"/>
                  </a:lnTo>
                  <a:lnTo>
                    <a:pt x="439" y="430"/>
                  </a:lnTo>
                  <a:close/>
                  <a:moveTo>
                    <a:pt x="216" y="1"/>
                  </a:moveTo>
                  <a:cubicBezTo>
                    <a:pt x="98" y="1"/>
                    <a:pt x="1" y="96"/>
                    <a:pt x="1" y="216"/>
                  </a:cubicBezTo>
                  <a:lnTo>
                    <a:pt x="1" y="6195"/>
                  </a:lnTo>
                  <a:cubicBezTo>
                    <a:pt x="1" y="6314"/>
                    <a:pt x="98" y="6411"/>
                    <a:pt x="216" y="6411"/>
                  </a:cubicBezTo>
                  <a:lnTo>
                    <a:pt x="9877" y="6411"/>
                  </a:lnTo>
                  <a:cubicBezTo>
                    <a:pt x="9997" y="6411"/>
                    <a:pt x="10093" y="6314"/>
                    <a:pt x="10093" y="6195"/>
                  </a:cubicBezTo>
                  <a:lnTo>
                    <a:pt x="10093" y="216"/>
                  </a:lnTo>
                  <a:cubicBezTo>
                    <a:pt x="10093" y="96"/>
                    <a:pt x="9997" y="1"/>
                    <a:pt x="9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3"/>
            <p:cNvSpPr/>
            <p:nvPr/>
          </p:nvSpPr>
          <p:spPr>
            <a:xfrm>
              <a:off x="2286806" y="1576355"/>
              <a:ext cx="371706" cy="247525"/>
            </a:xfrm>
            <a:custGeom>
              <a:rect b="b" l="l" r="r" t="t"/>
              <a:pathLst>
                <a:path extrusionOk="0" h="9171" w="13772">
                  <a:moveTo>
                    <a:pt x="11946" y="431"/>
                  </a:moveTo>
                  <a:cubicBezTo>
                    <a:pt x="12208" y="431"/>
                    <a:pt x="12420" y="646"/>
                    <a:pt x="12420" y="906"/>
                  </a:cubicBezTo>
                  <a:lnTo>
                    <a:pt x="12420" y="7820"/>
                  </a:lnTo>
                  <a:lnTo>
                    <a:pt x="1352" y="7820"/>
                  </a:lnTo>
                  <a:lnTo>
                    <a:pt x="1352" y="906"/>
                  </a:lnTo>
                  <a:cubicBezTo>
                    <a:pt x="1352" y="644"/>
                    <a:pt x="1565" y="431"/>
                    <a:pt x="1825" y="431"/>
                  </a:cubicBezTo>
                  <a:close/>
                  <a:moveTo>
                    <a:pt x="13326" y="8253"/>
                  </a:moveTo>
                  <a:cubicBezTo>
                    <a:pt x="13333" y="8253"/>
                    <a:pt x="13340" y="8260"/>
                    <a:pt x="13340" y="8267"/>
                  </a:cubicBezTo>
                  <a:lnTo>
                    <a:pt x="13340" y="8727"/>
                  </a:lnTo>
                  <a:cubicBezTo>
                    <a:pt x="13340" y="8734"/>
                    <a:pt x="13334" y="8742"/>
                    <a:pt x="13326" y="8742"/>
                  </a:cubicBezTo>
                  <a:lnTo>
                    <a:pt x="448" y="8742"/>
                  </a:lnTo>
                  <a:cubicBezTo>
                    <a:pt x="440" y="8742"/>
                    <a:pt x="433" y="8734"/>
                    <a:pt x="433" y="8727"/>
                  </a:cubicBezTo>
                  <a:lnTo>
                    <a:pt x="433" y="8267"/>
                  </a:lnTo>
                  <a:cubicBezTo>
                    <a:pt x="433" y="8260"/>
                    <a:pt x="440" y="8253"/>
                    <a:pt x="448" y="8253"/>
                  </a:cubicBezTo>
                  <a:lnTo>
                    <a:pt x="5752" y="8253"/>
                  </a:lnTo>
                  <a:lnTo>
                    <a:pt x="5752" y="8267"/>
                  </a:lnTo>
                  <a:cubicBezTo>
                    <a:pt x="5752" y="8386"/>
                    <a:pt x="5847" y="8483"/>
                    <a:pt x="5966" y="8483"/>
                  </a:cubicBezTo>
                  <a:lnTo>
                    <a:pt x="7807" y="8483"/>
                  </a:lnTo>
                  <a:cubicBezTo>
                    <a:pt x="7926" y="8483"/>
                    <a:pt x="8021" y="8387"/>
                    <a:pt x="8021" y="8267"/>
                  </a:cubicBezTo>
                  <a:lnTo>
                    <a:pt x="8021" y="8253"/>
                  </a:lnTo>
                  <a:close/>
                  <a:moveTo>
                    <a:pt x="1825" y="0"/>
                  </a:moveTo>
                  <a:cubicBezTo>
                    <a:pt x="1326" y="0"/>
                    <a:pt x="919" y="407"/>
                    <a:pt x="919" y="906"/>
                  </a:cubicBezTo>
                  <a:lnTo>
                    <a:pt x="919" y="7820"/>
                  </a:lnTo>
                  <a:lnTo>
                    <a:pt x="446" y="7820"/>
                  </a:lnTo>
                  <a:cubicBezTo>
                    <a:pt x="200" y="7820"/>
                    <a:pt x="0" y="8020"/>
                    <a:pt x="0" y="8266"/>
                  </a:cubicBezTo>
                  <a:lnTo>
                    <a:pt x="0" y="8724"/>
                  </a:lnTo>
                  <a:cubicBezTo>
                    <a:pt x="0" y="8970"/>
                    <a:pt x="200" y="9170"/>
                    <a:pt x="446" y="9170"/>
                  </a:cubicBezTo>
                  <a:lnTo>
                    <a:pt x="13324" y="9170"/>
                  </a:lnTo>
                  <a:cubicBezTo>
                    <a:pt x="13570" y="9170"/>
                    <a:pt x="13770" y="8970"/>
                    <a:pt x="13770" y="8724"/>
                  </a:cubicBezTo>
                  <a:lnTo>
                    <a:pt x="13770" y="8266"/>
                  </a:lnTo>
                  <a:cubicBezTo>
                    <a:pt x="13771" y="8021"/>
                    <a:pt x="13573" y="7820"/>
                    <a:pt x="13327" y="7820"/>
                  </a:cubicBezTo>
                  <a:lnTo>
                    <a:pt x="12852" y="7820"/>
                  </a:lnTo>
                  <a:lnTo>
                    <a:pt x="12852" y="906"/>
                  </a:lnTo>
                  <a:cubicBezTo>
                    <a:pt x="12852" y="407"/>
                    <a:pt x="12446" y="0"/>
                    <a:pt x="11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3"/>
            <p:cNvSpPr/>
            <p:nvPr/>
          </p:nvSpPr>
          <p:spPr>
            <a:xfrm>
              <a:off x="2473091" y="1626043"/>
              <a:ext cx="110956" cy="61294"/>
            </a:xfrm>
            <a:custGeom>
              <a:rect b="b" l="l" r="r" t="t"/>
              <a:pathLst>
                <a:path extrusionOk="0" h="2271" w="4111">
                  <a:moveTo>
                    <a:pt x="2294" y="0"/>
                  </a:moveTo>
                  <a:cubicBezTo>
                    <a:pt x="2213" y="0"/>
                    <a:pt x="2138" y="45"/>
                    <a:pt x="2102" y="117"/>
                  </a:cubicBezTo>
                  <a:lnTo>
                    <a:pt x="1251" y="1803"/>
                  </a:lnTo>
                  <a:lnTo>
                    <a:pt x="869" y="1039"/>
                  </a:lnTo>
                  <a:cubicBezTo>
                    <a:pt x="833" y="967"/>
                    <a:pt x="759" y="919"/>
                    <a:pt x="675" y="919"/>
                  </a:cubicBezTo>
                  <a:lnTo>
                    <a:pt x="216" y="919"/>
                  </a:lnTo>
                  <a:cubicBezTo>
                    <a:pt x="96" y="919"/>
                    <a:pt x="0" y="1015"/>
                    <a:pt x="0" y="1135"/>
                  </a:cubicBezTo>
                  <a:cubicBezTo>
                    <a:pt x="0" y="1253"/>
                    <a:pt x="96" y="1350"/>
                    <a:pt x="216" y="1350"/>
                  </a:cubicBezTo>
                  <a:lnTo>
                    <a:pt x="543" y="1350"/>
                  </a:lnTo>
                  <a:lnTo>
                    <a:pt x="943" y="2151"/>
                  </a:lnTo>
                  <a:cubicBezTo>
                    <a:pt x="979" y="2223"/>
                    <a:pt x="1053" y="2271"/>
                    <a:pt x="1137" y="2271"/>
                  </a:cubicBezTo>
                  <a:lnTo>
                    <a:pt x="1365" y="2271"/>
                  </a:lnTo>
                  <a:cubicBezTo>
                    <a:pt x="1448" y="2271"/>
                    <a:pt x="1522" y="2226"/>
                    <a:pt x="1558" y="2154"/>
                  </a:cubicBezTo>
                  <a:lnTo>
                    <a:pt x="2428" y="430"/>
                  </a:lnTo>
                  <a:lnTo>
                    <a:pt x="3895" y="430"/>
                  </a:lnTo>
                  <a:cubicBezTo>
                    <a:pt x="4014" y="430"/>
                    <a:pt x="4111" y="334"/>
                    <a:pt x="4111" y="216"/>
                  </a:cubicBezTo>
                  <a:cubicBezTo>
                    <a:pt x="4111" y="96"/>
                    <a:pt x="4012" y="0"/>
                    <a:pt x="38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3"/>
            <p:cNvSpPr/>
            <p:nvPr/>
          </p:nvSpPr>
          <p:spPr>
            <a:xfrm>
              <a:off x="2540512" y="1644612"/>
              <a:ext cx="38029" cy="42725"/>
            </a:xfrm>
            <a:custGeom>
              <a:rect b="b" l="l" r="r" t="t"/>
              <a:pathLst>
                <a:path extrusionOk="0" h="1583" w="1409">
                  <a:moveTo>
                    <a:pt x="1166" y="1"/>
                  </a:moveTo>
                  <a:cubicBezTo>
                    <a:pt x="1103" y="1"/>
                    <a:pt x="1040" y="29"/>
                    <a:pt x="996" y="83"/>
                  </a:cubicBezTo>
                  <a:lnTo>
                    <a:pt x="704" y="448"/>
                  </a:lnTo>
                  <a:lnTo>
                    <a:pt x="413" y="85"/>
                  </a:lnTo>
                  <a:cubicBezTo>
                    <a:pt x="370" y="32"/>
                    <a:pt x="307" y="4"/>
                    <a:pt x="244" y="4"/>
                  </a:cubicBezTo>
                  <a:cubicBezTo>
                    <a:pt x="196" y="4"/>
                    <a:pt x="149" y="19"/>
                    <a:pt x="109" y="50"/>
                  </a:cubicBezTo>
                  <a:cubicBezTo>
                    <a:pt x="16" y="124"/>
                    <a:pt x="1" y="260"/>
                    <a:pt x="74" y="354"/>
                  </a:cubicBezTo>
                  <a:lnTo>
                    <a:pt x="427" y="794"/>
                  </a:lnTo>
                  <a:lnTo>
                    <a:pt x="74" y="1234"/>
                  </a:lnTo>
                  <a:cubicBezTo>
                    <a:pt x="1" y="1325"/>
                    <a:pt x="15" y="1461"/>
                    <a:pt x="109" y="1535"/>
                  </a:cubicBezTo>
                  <a:cubicBezTo>
                    <a:pt x="150" y="1568"/>
                    <a:pt x="196" y="1583"/>
                    <a:pt x="244" y="1583"/>
                  </a:cubicBezTo>
                  <a:cubicBezTo>
                    <a:pt x="306" y="1583"/>
                    <a:pt x="370" y="1555"/>
                    <a:pt x="412" y="1502"/>
                  </a:cubicBezTo>
                  <a:lnTo>
                    <a:pt x="702" y="1137"/>
                  </a:lnTo>
                  <a:lnTo>
                    <a:pt x="993" y="1502"/>
                  </a:lnTo>
                  <a:cubicBezTo>
                    <a:pt x="1037" y="1554"/>
                    <a:pt x="1099" y="1583"/>
                    <a:pt x="1163" y="1583"/>
                  </a:cubicBezTo>
                  <a:cubicBezTo>
                    <a:pt x="1209" y="1583"/>
                    <a:pt x="1257" y="1567"/>
                    <a:pt x="1296" y="1535"/>
                  </a:cubicBezTo>
                  <a:cubicBezTo>
                    <a:pt x="1388" y="1461"/>
                    <a:pt x="1404" y="1325"/>
                    <a:pt x="1331" y="1231"/>
                  </a:cubicBezTo>
                  <a:lnTo>
                    <a:pt x="982" y="793"/>
                  </a:lnTo>
                  <a:lnTo>
                    <a:pt x="1333" y="353"/>
                  </a:lnTo>
                  <a:cubicBezTo>
                    <a:pt x="1409" y="260"/>
                    <a:pt x="1394" y="124"/>
                    <a:pt x="1300" y="49"/>
                  </a:cubicBezTo>
                  <a:cubicBezTo>
                    <a:pt x="1260" y="16"/>
                    <a:pt x="1213" y="1"/>
                    <a:pt x="1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3"/>
            <p:cNvSpPr/>
            <p:nvPr/>
          </p:nvSpPr>
          <p:spPr>
            <a:xfrm>
              <a:off x="2491687" y="1706689"/>
              <a:ext cx="17840" cy="11660"/>
            </a:xfrm>
            <a:custGeom>
              <a:rect b="b" l="l" r="r" t="t"/>
              <a:pathLst>
                <a:path extrusionOk="0" h="432" w="661">
                  <a:moveTo>
                    <a:pt x="216" y="1"/>
                  </a:moveTo>
                  <a:cubicBezTo>
                    <a:pt x="96" y="1"/>
                    <a:pt x="0" y="96"/>
                    <a:pt x="0" y="216"/>
                  </a:cubicBezTo>
                  <a:cubicBezTo>
                    <a:pt x="0" y="335"/>
                    <a:pt x="96" y="432"/>
                    <a:pt x="216" y="432"/>
                  </a:cubicBezTo>
                  <a:lnTo>
                    <a:pt x="446" y="432"/>
                  </a:lnTo>
                  <a:cubicBezTo>
                    <a:pt x="565" y="432"/>
                    <a:pt x="660" y="335"/>
                    <a:pt x="660" y="216"/>
                  </a:cubicBezTo>
                  <a:cubicBezTo>
                    <a:pt x="660" y="96"/>
                    <a:pt x="563"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3"/>
            <p:cNvSpPr/>
            <p:nvPr/>
          </p:nvSpPr>
          <p:spPr>
            <a:xfrm>
              <a:off x="2522699" y="1706689"/>
              <a:ext cx="61321" cy="11660"/>
            </a:xfrm>
            <a:custGeom>
              <a:rect b="b" l="l" r="r" t="t"/>
              <a:pathLst>
                <a:path extrusionOk="0" h="432" w="2272">
                  <a:moveTo>
                    <a:pt x="216" y="1"/>
                  </a:moveTo>
                  <a:cubicBezTo>
                    <a:pt x="96" y="1"/>
                    <a:pt x="1" y="96"/>
                    <a:pt x="1" y="216"/>
                  </a:cubicBezTo>
                  <a:cubicBezTo>
                    <a:pt x="1" y="335"/>
                    <a:pt x="96" y="432"/>
                    <a:pt x="216" y="432"/>
                  </a:cubicBezTo>
                  <a:lnTo>
                    <a:pt x="2056" y="432"/>
                  </a:lnTo>
                  <a:cubicBezTo>
                    <a:pt x="2174" y="432"/>
                    <a:pt x="2271" y="335"/>
                    <a:pt x="2271" y="216"/>
                  </a:cubicBezTo>
                  <a:cubicBezTo>
                    <a:pt x="2271" y="96"/>
                    <a:pt x="2174" y="1"/>
                    <a:pt x="2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43"/>
            <p:cNvSpPr/>
            <p:nvPr/>
          </p:nvSpPr>
          <p:spPr>
            <a:xfrm>
              <a:off x="2522699" y="1731547"/>
              <a:ext cx="48906" cy="11660"/>
            </a:xfrm>
            <a:custGeom>
              <a:rect b="b" l="l" r="r" t="t"/>
              <a:pathLst>
                <a:path extrusionOk="0" h="432" w="1812">
                  <a:moveTo>
                    <a:pt x="216" y="0"/>
                  </a:moveTo>
                  <a:cubicBezTo>
                    <a:pt x="96" y="0"/>
                    <a:pt x="1" y="97"/>
                    <a:pt x="1" y="216"/>
                  </a:cubicBezTo>
                  <a:cubicBezTo>
                    <a:pt x="1" y="336"/>
                    <a:pt x="96" y="431"/>
                    <a:pt x="216" y="431"/>
                  </a:cubicBezTo>
                  <a:lnTo>
                    <a:pt x="1595" y="431"/>
                  </a:lnTo>
                  <a:cubicBezTo>
                    <a:pt x="1716" y="431"/>
                    <a:pt x="1811" y="336"/>
                    <a:pt x="1811" y="216"/>
                  </a:cubicBezTo>
                  <a:cubicBezTo>
                    <a:pt x="1811" y="97"/>
                    <a:pt x="1716" y="0"/>
                    <a:pt x="15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3"/>
            <p:cNvSpPr/>
            <p:nvPr/>
          </p:nvSpPr>
          <p:spPr>
            <a:xfrm>
              <a:off x="2491687" y="1731547"/>
              <a:ext cx="17840" cy="11660"/>
            </a:xfrm>
            <a:custGeom>
              <a:rect b="b" l="l" r="r" t="t"/>
              <a:pathLst>
                <a:path extrusionOk="0" h="432" w="661">
                  <a:moveTo>
                    <a:pt x="216" y="0"/>
                  </a:moveTo>
                  <a:cubicBezTo>
                    <a:pt x="96" y="0"/>
                    <a:pt x="0" y="97"/>
                    <a:pt x="0" y="216"/>
                  </a:cubicBezTo>
                  <a:cubicBezTo>
                    <a:pt x="0" y="336"/>
                    <a:pt x="96" y="431"/>
                    <a:pt x="216" y="431"/>
                  </a:cubicBezTo>
                  <a:lnTo>
                    <a:pt x="446" y="431"/>
                  </a:lnTo>
                  <a:cubicBezTo>
                    <a:pt x="565" y="431"/>
                    <a:pt x="660" y="336"/>
                    <a:pt x="660" y="216"/>
                  </a:cubicBezTo>
                  <a:cubicBezTo>
                    <a:pt x="660" y="97"/>
                    <a:pt x="563"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43"/>
          <p:cNvGrpSpPr/>
          <p:nvPr/>
        </p:nvGrpSpPr>
        <p:grpSpPr>
          <a:xfrm>
            <a:off x="876849" y="1514305"/>
            <a:ext cx="371733" cy="371706"/>
            <a:chOff x="876849" y="1514305"/>
            <a:chExt cx="371733" cy="371706"/>
          </a:xfrm>
        </p:grpSpPr>
        <p:sp>
          <p:nvSpPr>
            <p:cNvPr id="5535" name="Google Shape;5535;p43"/>
            <p:cNvSpPr/>
            <p:nvPr/>
          </p:nvSpPr>
          <p:spPr>
            <a:xfrm>
              <a:off x="957495" y="1567799"/>
              <a:ext cx="53656" cy="53737"/>
            </a:xfrm>
            <a:custGeom>
              <a:rect b="b" l="l" r="r" t="t"/>
              <a:pathLst>
                <a:path extrusionOk="0" h="1991" w="1988">
                  <a:moveTo>
                    <a:pt x="448" y="430"/>
                  </a:moveTo>
                  <a:cubicBezTo>
                    <a:pt x="451" y="430"/>
                    <a:pt x="452" y="431"/>
                    <a:pt x="455" y="431"/>
                  </a:cubicBezTo>
                  <a:lnTo>
                    <a:pt x="1551" y="980"/>
                  </a:lnTo>
                  <a:cubicBezTo>
                    <a:pt x="1555" y="981"/>
                    <a:pt x="1558" y="984"/>
                    <a:pt x="1558" y="993"/>
                  </a:cubicBezTo>
                  <a:cubicBezTo>
                    <a:pt x="1558" y="1002"/>
                    <a:pt x="1555" y="1005"/>
                    <a:pt x="1551" y="1006"/>
                  </a:cubicBezTo>
                  <a:lnTo>
                    <a:pt x="455" y="1554"/>
                  </a:lnTo>
                  <a:cubicBezTo>
                    <a:pt x="453" y="1555"/>
                    <a:pt x="451" y="1556"/>
                    <a:pt x="448" y="1556"/>
                  </a:cubicBezTo>
                  <a:cubicBezTo>
                    <a:pt x="446" y="1556"/>
                    <a:pt x="444" y="1556"/>
                    <a:pt x="441" y="1554"/>
                  </a:cubicBezTo>
                  <a:cubicBezTo>
                    <a:pt x="434" y="1550"/>
                    <a:pt x="434" y="1544"/>
                    <a:pt x="434" y="1541"/>
                  </a:cubicBezTo>
                  <a:lnTo>
                    <a:pt x="434" y="444"/>
                  </a:lnTo>
                  <a:cubicBezTo>
                    <a:pt x="434" y="442"/>
                    <a:pt x="434" y="437"/>
                    <a:pt x="441" y="431"/>
                  </a:cubicBezTo>
                  <a:cubicBezTo>
                    <a:pt x="444" y="430"/>
                    <a:pt x="447" y="430"/>
                    <a:pt x="448" y="430"/>
                  </a:cubicBezTo>
                  <a:close/>
                  <a:moveTo>
                    <a:pt x="447" y="0"/>
                  </a:moveTo>
                  <a:cubicBezTo>
                    <a:pt x="365" y="0"/>
                    <a:pt x="284" y="22"/>
                    <a:pt x="212" y="67"/>
                  </a:cubicBezTo>
                  <a:cubicBezTo>
                    <a:pt x="80" y="148"/>
                    <a:pt x="1" y="291"/>
                    <a:pt x="1" y="447"/>
                  </a:cubicBezTo>
                  <a:lnTo>
                    <a:pt x="1" y="1543"/>
                  </a:lnTo>
                  <a:cubicBezTo>
                    <a:pt x="1" y="1699"/>
                    <a:pt x="80" y="1840"/>
                    <a:pt x="212" y="1924"/>
                  </a:cubicBezTo>
                  <a:cubicBezTo>
                    <a:pt x="284" y="1968"/>
                    <a:pt x="364" y="1990"/>
                    <a:pt x="447" y="1990"/>
                  </a:cubicBezTo>
                  <a:cubicBezTo>
                    <a:pt x="515" y="1990"/>
                    <a:pt x="581" y="1974"/>
                    <a:pt x="645" y="1942"/>
                  </a:cubicBezTo>
                  <a:lnTo>
                    <a:pt x="1742" y="1395"/>
                  </a:lnTo>
                  <a:cubicBezTo>
                    <a:pt x="1894" y="1319"/>
                    <a:pt x="1988" y="1167"/>
                    <a:pt x="1988" y="997"/>
                  </a:cubicBezTo>
                  <a:cubicBezTo>
                    <a:pt x="1988" y="826"/>
                    <a:pt x="1895" y="672"/>
                    <a:pt x="1743" y="595"/>
                  </a:cubicBezTo>
                  <a:lnTo>
                    <a:pt x="646" y="46"/>
                  </a:lnTo>
                  <a:cubicBezTo>
                    <a:pt x="583" y="16"/>
                    <a:pt x="515" y="0"/>
                    <a:pt x="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3"/>
            <p:cNvSpPr/>
            <p:nvPr/>
          </p:nvSpPr>
          <p:spPr>
            <a:xfrm>
              <a:off x="914095" y="1539108"/>
              <a:ext cx="135868" cy="111010"/>
            </a:xfrm>
            <a:custGeom>
              <a:rect b="b" l="l" r="r" t="t"/>
              <a:pathLst>
                <a:path extrusionOk="0" h="4113" w="5034">
                  <a:moveTo>
                    <a:pt x="3897" y="432"/>
                  </a:moveTo>
                  <a:cubicBezTo>
                    <a:pt x="4286" y="432"/>
                    <a:pt x="4602" y="748"/>
                    <a:pt x="4602" y="1135"/>
                  </a:cubicBezTo>
                  <a:lnTo>
                    <a:pt x="4602" y="2976"/>
                  </a:lnTo>
                  <a:cubicBezTo>
                    <a:pt x="4602" y="3366"/>
                    <a:pt x="4285" y="3681"/>
                    <a:pt x="3897" y="3681"/>
                  </a:cubicBezTo>
                  <a:lnTo>
                    <a:pt x="1137" y="3681"/>
                  </a:lnTo>
                  <a:cubicBezTo>
                    <a:pt x="748" y="3681"/>
                    <a:pt x="434" y="3364"/>
                    <a:pt x="434" y="2976"/>
                  </a:cubicBezTo>
                  <a:lnTo>
                    <a:pt x="434" y="1135"/>
                  </a:lnTo>
                  <a:cubicBezTo>
                    <a:pt x="434" y="746"/>
                    <a:pt x="749" y="432"/>
                    <a:pt x="1137" y="432"/>
                  </a:cubicBezTo>
                  <a:close/>
                  <a:moveTo>
                    <a:pt x="1137" y="1"/>
                  </a:moveTo>
                  <a:cubicBezTo>
                    <a:pt x="510" y="1"/>
                    <a:pt x="1" y="512"/>
                    <a:pt x="1" y="1137"/>
                  </a:cubicBezTo>
                  <a:lnTo>
                    <a:pt x="1" y="2976"/>
                  </a:lnTo>
                  <a:cubicBezTo>
                    <a:pt x="1" y="3603"/>
                    <a:pt x="510" y="4113"/>
                    <a:pt x="1137" y="4113"/>
                  </a:cubicBezTo>
                  <a:lnTo>
                    <a:pt x="3897" y="4113"/>
                  </a:lnTo>
                  <a:cubicBezTo>
                    <a:pt x="4524" y="4113"/>
                    <a:pt x="5033" y="3603"/>
                    <a:pt x="5033" y="2976"/>
                  </a:cubicBezTo>
                  <a:lnTo>
                    <a:pt x="5033" y="1135"/>
                  </a:lnTo>
                  <a:cubicBezTo>
                    <a:pt x="5032" y="509"/>
                    <a:pt x="4524"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3"/>
            <p:cNvSpPr/>
            <p:nvPr/>
          </p:nvSpPr>
          <p:spPr>
            <a:xfrm>
              <a:off x="876849" y="1514305"/>
              <a:ext cx="371733" cy="371706"/>
            </a:xfrm>
            <a:custGeom>
              <a:rect b="b" l="l" r="r" t="t"/>
              <a:pathLst>
                <a:path extrusionOk="0" h="13772" w="13773">
                  <a:moveTo>
                    <a:pt x="7118" y="432"/>
                  </a:moveTo>
                  <a:cubicBezTo>
                    <a:pt x="7251" y="432"/>
                    <a:pt x="7361" y="542"/>
                    <a:pt x="7361" y="675"/>
                  </a:cubicBezTo>
                  <a:lnTo>
                    <a:pt x="7361" y="5276"/>
                  </a:lnTo>
                  <a:cubicBezTo>
                    <a:pt x="7361" y="5409"/>
                    <a:pt x="7251" y="5521"/>
                    <a:pt x="7118" y="5521"/>
                  </a:cubicBezTo>
                  <a:lnTo>
                    <a:pt x="676" y="5521"/>
                  </a:lnTo>
                  <a:lnTo>
                    <a:pt x="676" y="5519"/>
                  </a:lnTo>
                  <a:cubicBezTo>
                    <a:pt x="543" y="5519"/>
                    <a:pt x="433" y="5408"/>
                    <a:pt x="433" y="5275"/>
                  </a:cubicBezTo>
                  <a:lnTo>
                    <a:pt x="433" y="675"/>
                  </a:lnTo>
                  <a:cubicBezTo>
                    <a:pt x="433" y="542"/>
                    <a:pt x="543" y="432"/>
                    <a:pt x="676" y="432"/>
                  </a:cubicBezTo>
                  <a:close/>
                  <a:moveTo>
                    <a:pt x="7345" y="10090"/>
                  </a:moveTo>
                  <a:cubicBezTo>
                    <a:pt x="7352" y="10090"/>
                    <a:pt x="7360" y="10097"/>
                    <a:pt x="7360" y="10104"/>
                  </a:cubicBezTo>
                  <a:lnTo>
                    <a:pt x="7360" y="11945"/>
                  </a:lnTo>
                  <a:cubicBezTo>
                    <a:pt x="7360" y="11953"/>
                    <a:pt x="7352" y="11960"/>
                    <a:pt x="7345" y="11960"/>
                  </a:cubicBezTo>
                  <a:lnTo>
                    <a:pt x="6886" y="11960"/>
                  </a:lnTo>
                  <a:cubicBezTo>
                    <a:pt x="6623" y="11960"/>
                    <a:pt x="6412" y="11746"/>
                    <a:pt x="6412" y="11485"/>
                  </a:cubicBezTo>
                  <a:lnTo>
                    <a:pt x="6412" y="10565"/>
                  </a:lnTo>
                  <a:cubicBezTo>
                    <a:pt x="6412" y="10304"/>
                    <a:pt x="6626" y="10090"/>
                    <a:pt x="6886" y="10090"/>
                  </a:cubicBezTo>
                  <a:close/>
                  <a:moveTo>
                    <a:pt x="12867" y="10090"/>
                  </a:moveTo>
                  <a:cubicBezTo>
                    <a:pt x="13129" y="10090"/>
                    <a:pt x="13341" y="10304"/>
                    <a:pt x="13341" y="10565"/>
                  </a:cubicBezTo>
                  <a:lnTo>
                    <a:pt x="13341" y="11485"/>
                  </a:lnTo>
                  <a:cubicBezTo>
                    <a:pt x="13341" y="11747"/>
                    <a:pt x="13127" y="11960"/>
                    <a:pt x="12867" y="11960"/>
                  </a:cubicBezTo>
                  <a:lnTo>
                    <a:pt x="12406" y="11960"/>
                  </a:lnTo>
                  <a:cubicBezTo>
                    <a:pt x="12399" y="11960"/>
                    <a:pt x="12392" y="11953"/>
                    <a:pt x="12392" y="11945"/>
                  </a:cubicBezTo>
                  <a:lnTo>
                    <a:pt x="12392" y="10104"/>
                  </a:lnTo>
                  <a:cubicBezTo>
                    <a:pt x="12392" y="10097"/>
                    <a:pt x="12401" y="10090"/>
                    <a:pt x="12406" y="10090"/>
                  </a:cubicBezTo>
                  <a:close/>
                  <a:moveTo>
                    <a:pt x="675" y="1"/>
                  </a:moveTo>
                  <a:cubicBezTo>
                    <a:pt x="303" y="1"/>
                    <a:pt x="0" y="305"/>
                    <a:pt x="0" y="675"/>
                  </a:cubicBezTo>
                  <a:lnTo>
                    <a:pt x="0" y="5276"/>
                  </a:lnTo>
                  <a:cubicBezTo>
                    <a:pt x="0" y="5650"/>
                    <a:pt x="304" y="5951"/>
                    <a:pt x="675" y="5951"/>
                  </a:cubicBezTo>
                  <a:lnTo>
                    <a:pt x="2300" y="5951"/>
                  </a:lnTo>
                  <a:lnTo>
                    <a:pt x="2300" y="9185"/>
                  </a:lnTo>
                  <a:cubicBezTo>
                    <a:pt x="2300" y="9685"/>
                    <a:pt x="2707" y="10091"/>
                    <a:pt x="3206" y="10091"/>
                  </a:cubicBezTo>
                  <a:cubicBezTo>
                    <a:pt x="3705" y="10091"/>
                    <a:pt x="4112" y="9685"/>
                    <a:pt x="4112" y="9185"/>
                  </a:cubicBezTo>
                  <a:lnTo>
                    <a:pt x="4112" y="7805"/>
                  </a:lnTo>
                  <a:cubicBezTo>
                    <a:pt x="4112" y="7543"/>
                    <a:pt x="4326" y="7331"/>
                    <a:pt x="4587" y="7331"/>
                  </a:cubicBezTo>
                  <a:cubicBezTo>
                    <a:pt x="4847" y="7331"/>
                    <a:pt x="5060" y="7544"/>
                    <a:pt x="5060" y="7805"/>
                  </a:cubicBezTo>
                  <a:lnTo>
                    <a:pt x="5060" y="12866"/>
                  </a:lnTo>
                  <a:cubicBezTo>
                    <a:pt x="5060" y="13365"/>
                    <a:pt x="5467" y="13772"/>
                    <a:pt x="5967" y="13772"/>
                  </a:cubicBezTo>
                  <a:cubicBezTo>
                    <a:pt x="6467" y="13772"/>
                    <a:pt x="6873" y="13365"/>
                    <a:pt x="6873" y="12866"/>
                  </a:cubicBezTo>
                  <a:lnTo>
                    <a:pt x="6873" y="12391"/>
                  </a:lnTo>
                  <a:lnTo>
                    <a:pt x="7347" y="12391"/>
                  </a:lnTo>
                  <a:cubicBezTo>
                    <a:pt x="7593" y="12391"/>
                    <a:pt x="7792" y="12193"/>
                    <a:pt x="7792" y="11947"/>
                  </a:cubicBezTo>
                  <a:lnTo>
                    <a:pt x="7792" y="10106"/>
                  </a:lnTo>
                  <a:cubicBezTo>
                    <a:pt x="7792" y="9861"/>
                    <a:pt x="7593" y="9661"/>
                    <a:pt x="7347" y="9661"/>
                  </a:cubicBezTo>
                  <a:lnTo>
                    <a:pt x="6872" y="9661"/>
                  </a:lnTo>
                  <a:lnTo>
                    <a:pt x="6872" y="9417"/>
                  </a:lnTo>
                  <a:cubicBezTo>
                    <a:pt x="6872" y="7760"/>
                    <a:pt x="8219" y="6412"/>
                    <a:pt x="9876" y="6412"/>
                  </a:cubicBezTo>
                  <a:cubicBezTo>
                    <a:pt x="11534" y="6412"/>
                    <a:pt x="12881" y="7760"/>
                    <a:pt x="12881" y="9417"/>
                  </a:cubicBezTo>
                  <a:lnTo>
                    <a:pt x="12881" y="9661"/>
                  </a:lnTo>
                  <a:lnTo>
                    <a:pt x="12406" y="9661"/>
                  </a:lnTo>
                  <a:cubicBezTo>
                    <a:pt x="12160" y="9661"/>
                    <a:pt x="11962" y="9861"/>
                    <a:pt x="11962" y="10106"/>
                  </a:cubicBezTo>
                  <a:lnTo>
                    <a:pt x="11962" y="11947"/>
                  </a:lnTo>
                  <a:cubicBezTo>
                    <a:pt x="11962" y="12193"/>
                    <a:pt x="12160" y="12391"/>
                    <a:pt x="12406" y="12391"/>
                  </a:cubicBezTo>
                  <a:lnTo>
                    <a:pt x="12867" y="12391"/>
                  </a:lnTo>
                  <a:cubicBezTo>
                    <a:pt x="13366" y="12391"/>
                    <a:pt x="13773" y="11984"/>
                    <a:pt x="13773" y="11485"/>
                  </a:cubicBezTo>
                  <a:lnTo>
                    <a:pt x="13773" y="10565"/>
                  </a:lnTo>
                  <a:cubicBezTo>
                    <a:pt x="13771" y="10227"/>
                    <a:pt x="13587" y="9934"/>
                    <a:pt x="13312" y="9777"/>
                  </a:cubicBezTo>
                  <a:lnTo>
                    <a:pt x="13312" y="9415"/>
                  </a:lnTo>
                  <a:cubicBezTo>
                    <a:pt x="13312" y="7521"/>
                    <a:pt x="11771" y="5980"/>
                    <a:pt x="9876" y="5980"/>
                  </a:cubicBezTo>
                  <a:cubicBezTo>
                    <a:pt x="7982" y="5980"/>
                    <a:pt x="6441" y="7521"/>
                    <a:pt x="6441" y="9415"/>
                  </a:cubicBezTo>
                  <a:lnTo>
                    <a:pt x="6441" y="9777"/>
                  </a:lnTo>
                  <a:cubicBezTo>
                    <a:pt x="6166" y="9934"/>
                    <a:pt x="5982" y="10227"/>
                    <a:pt x="5982" y="10566"/>
                  </a:cubicBezTo>
                  <a:lnTo>
                    <a:pt x="5982" y="11486"/>
                  </a:lnTo>
                  <a:cubicBezTo>
                    <a:pt x="5982" y="11825"/>
                    <a:pt x="6167" y="12119"/>
                    <a:pt x="6441" y="12275"/>
                  </a:cubicBezTo>
                  <a:lnTo>
                    <a:pt x="6441" y="12867"/>
                  </a:lnTo>
                  <a:cubicBezTo>
                    <a:pt x="6441" y="13129"/>
                    <a:pt x="6228" y="13342"/>
                    <a:pt x="5967" y="13342"/>
                  </a:cubicBezTo>
                  <a:cubicBezTo>
                    <a:pt x="5705" y="13342"/>
                    <a:pt x="5493" y="13128"/>
                    <a:pt x="5493" y="12867"/>
                  </a:cubicBezTo>
                  <a:lnTo>
                    <a:pt x="5493" y="7807"/>
                  </a:lnTo>
                  <a:cubicBezTo>
                    <a:pt x="5493" y="7308"/>
                    <a:pt x="5086" y="6901"/>
                    <a:pt x="4587" y="6901"/>
                  </a:cubicBezTo>
                  <a:cubicBezTo>
                    <a:pt x="4087" y="6901"/>
                    <a:pt x="3679" y="7308"/>
                    <a:pt x="3679" y="7807"/>
                  </a:cubicBezTo>
                  <a:lnTo>
                    <a:pt x="3679" y="9188"/>
                  </a:lnTo>
                  <a:cubicBezTo>
                    <a:pt x="3679" y="9450"/>
                    <a:pt x="3466" y="9661"/>
                    <a:pt x="3206" y="9661"/>
                  </a:cubicBezTo>
                  <a:cubicBezTo>
                    <a:pt x="2944" y="9661"/>
                    <a:pt x="2731" y="9449"/>
                    <a:pt x="2731" y="9188"/>
                  </a:cubicBezTo>
                  <a:lnTo>
                    <a:pt x="2731" y="5951"/>
                  </a:lnTo>
                  <a:lnTo>
                    <a:pt x="7115" y="5951"/>
                  </a:lnTo>
                  <a:cubicBezTo>
                    <a:pt x="7488" y="5951"/>
                    <a:pt x="7789" y="5647"/>
                    <a:pt x="7789" y="5276"/>
                  </a:cubicBezTo>
                  <a:lnTo>
                    <a:pt x="7789" y="675"/>
                  </a:lnTo>
                  <a:cubicBezTo>
                    <a:pt x="7789" y="303"/>
                    <a:pt x="7486" y="1"/>
                    <a:pt x="7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43"/>
          <p:cNvGrpSpPr/>
          <p:nvPr/>
        </p:nvGrpSpPr>
        <p:grpSpPr>
          <a:xfrm>
            <a:off x="1355165" y="1576382"/>
            <a:ext cx="371652" cy="247525"/>
            <a:chOff x="1355165" y="1576382"/>
            <a:chExt cx="371652" cy="247525"/>
          </a:xfrm>
        </p:grpSpPr>
        <p:sp>
          <p:nvSpPr>
            <p:cNvPr id="5539" name="Google Shape;5539;p43"/>
            <p:cNvSpPr/>
            <p:nvPr/>
          </p:nvSpPr>
          <p:spPr>
            <a:xfrm>
              <a:off x="1355165" y="1576382"/>
              <a:ext cx="371652" cy="247525"/>
            </a:xfrm>
            <a:custGeom>
              <a:rect b="b" l="l" r="r" t="t"/>
              <a:pathLst>
                <a:path extrusionOk="0" h="9171" w="13770">
                  <a:moveTo>
                    <a:pt x="13095" y="430"/>
                  </a:moveTo>
                  <a:cubicBezTo>
                    <a:pt x="13229" y="430"/>
                    <a:pt x="13339" y="542"/>
                    <a:pt x="13339" y="675"/>
                  </a:cubicBezTo>
                  <a:lnTo>
                    <a:pt x="13339" y="8493"/>
                  </a:lnTo>
                  <a:cubicBezTo>
                    <a:pt x="13339" y="8628"/>
                    <a:pt x="13229" y="8738"/>
                    <a:pt x="13095" y="8738"/>
                  </a:cubicBezTo>
                  <a:lnTo>
                    <a:pt x="675" y="8738"/>
                  </a:lnTo>
                  <a:cubicBezTo>
                    <a:pt x="542" y="8738"/>
                    <a:pt x="432" y="8628"/>
                    <a:pt x="432" y="8493"/>
                  </a:cubicBezTo>
                  <a:lnTo>
                    <a:pt x="432" y="675"/>
                  </a:lnTo>
                  <a:cubicBezTo>
                    <a:pt x="432" y="542"/>
                    <a:pt x="542" y="430"/>
                    <a:pt x="675" y="430"/>
                  </a:cubicBezTo>
                  <a:close/>
                  <a:moveTo>
                    <a:pt x="675" y="0"/>
                  </a:moveTo>
                  <a:cubicBezTo>
                    <a:pt x="303" y="0"/>
                    <a:pt x="0" y="304"/>
                    <a:pt x="0" y="675"/>
                  </a:cubicBezTo>
                  <a:lnTo>
                    <a:pt x="0" y="8496"/>
                  </a:lnTo>
                  <a:cubicBezTo>
                    <a:pt x="0" y="8868"/>
                    <a:pt x="304" y="9171"/>
                    <a:pt x="675" y="9171"/>
                  </a:cubicBezTo>
                  <a:lnTo>
                    <a:pt x="13095" y="9171"/>
                  </a:lnTo>
                  <a:cubicBezTo>
                    <a:pt x="13467" y="9171"/>
                    <a:pt x="13770" y="8867"/>
                    <a:pt x="13770" y="8496"/>
                  </a:cubicBezTo>
                  <a:lnTo>
                    <a:pt x="13770" y="675"/>
                  </a:lnTo>
                  <a:cubicBezTo>
                    <a:pt x="13770" y="303"/>
                    <a:pt x="13467" y="0"/>
                    <a:pt x="13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3"/>
            <p:cNvSpPr/>
            <p:nvPr/>
          </p:nvSpPr>
          <p:spPr>
            <a:xfrm>
              <a:off x="1392385" y="1601185"/>
              <a:ext cx="297187" cy="197891"/>
            </a:xfrm>
            <a:custGeom>
              <a:rect b="b" l="l" r="r" t="t"/>
              <a:pathLst>
                <a:path extrusionOk="0" h="7332" w="11011">
                  <a:moveTo>
                    <a:pt x="10580" y="430"/>
                  </a:moveTo>
                  <a:lnTo>
                    <a:pt x="10580" y="6900"/>
                  </a:lnTo>
                  <a:lnTo>
                    <a:pt x="430" y="6900"/>
                  </a:lnTo>
                  <a:lnTo>
                    <a:pt x="430" y="430"/>
                  </a:lnTo>
                  <a:close/>
                  <a:moveTo>
                    <a:pt x="215" y="1"/>
                  </a:moveTo>
                  <a:cubicBezTo>
                    <a:pt x="96" y="1"/>
                    <a:pt x="1" y="96"/>
                    <a:pt x="1" y="216"/>
                  </a:cubicBezTo>
                  <a:lnTo>
                    <a:pt x="1" y="7115"/>
                  </a:lnTo>
                  <a:cubicBezTo>
                    <a:pt x="1" y="7234"/>
                    <a:pt x="96" y="7331"/>
                    <a:pt x="215" y="7331"/>
                  </a:cubicBezTo>
                  <a:lnTo>
                    <a:pt x="10794" y="7331"/>
                  </a:lnTo>
                  <a:cubicBezTo>
                    <a:pt x="10915" y="7331"/>
                    <a:pt x="11010" y="7236"/>
                    <a:pt x="11010" y="7115"/>
                  </a:cubicBezTo>
                  <a:lnTo>
                    <a:pt x="11010" y="216"/>
                  </a:lnTo>
                  <a:cubicBezTo>
                    <a:pt x="11010" y="96"/>
                    <a:pt x="10915" y="1"/>
                    <a:pt x="10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3"/>
            <p:cNvSpPr/>
            <p:nvPr/>
          </p:nvSpPr>
          <p:spPr>
            <a:xfrm>
              <a:off x="1373761" y="1688093"/>
              <a:ext cx="11660" cy="24048"/>
            </a:xfrm>
            <a:custGeom>
              <a:rect b="b" l="l" r="r" t="t"/>
              <a:pathLst>
                <a:path extrusionOk="0" h="891" w="432">
                  <a:moveTo>
                    <a:pt x="216" y="1"/>
                  </a:moveTo>
                  <a:cubicBezTo>
                    <a:pt x="97" y="1"/>
                    <a:pt x="0" y="96"/>
                    <a:pt x="0" y="216"/>
                  </a:cubicBezTo>
                  <a:lnTo>
                    <a:pt x="0" y="675"/>
                  </a:lnTo>
                  <a:cubicBezTo>
                    <a:pt x="0" y="795"/>
                    <a:pt x="97" y="891"/>
                    <a:pt x="216" y="891"/>
                  </a:cubicBezTo>
                  <a:cubicBezTo>
                    <a:pt x="336" y="891"/>
                    <a:pt x="431" y="795"/>
                    <a:pt x="431" y="675"/>
                  </a:cubicBezTo>
                  <a:lnTo>
                    <a:pt x="431" y="216"/>
                  </a:lnTo>
                  <a:cubicBezTo>
                    <a:pt x="431" y="96"/>
                    <a:pt x="336"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43"/>
            <p:cNvSpPr/>
            <p:nvPr/>
          </p:nvSpPr>
          <p:spPr>
            <a:xfrm>
              <a:off x="1696562" y="1681885"/>
              <a:ext cx="11660" cy="36517"/>
            </a:xfrm>
            <a:custGeom>
              <a:rect b="b" l="l" r="r" t="t"/>
              <a:pathLst>
                <a:path extrusionOk="0" h="1353" w="432">
                  <a:moveTo>
                    <a:pt x="216" y="1"/>
                  </a:moveTo>
                  <a:cubicBezTo>
                    <a:pt x="96" y="1"/>
                    <a:pt x="1" y="96"/>
                    <a:pt x="1" y="216"/>
                  </a:cubicBezTo>
                  <a:lnTo>
                    <a:pt x="1" y="1137"/>
                  </a:lnTo>
                  <a:cubicBezTo>
                    <a:pt x="1" y="1255"/>
                    <a:pt x="96" y="1352"/>
                    <a:pt x="216" y="1352"/>
                  </a:cubicBezTo>
                  <a:cubicBezTo>
                    <a:pt x="335" y="1352"/>
                    <a:pt x="432" y="1257"/>
                    <a:pt x="432" y="1137"/>
                  </a:cubicBezTo>
                  <a:lnTo>
                    <a:pt x="432" y="216"/>
                  </a:lnTo>
                  <a:cubicBezTo>
                    <a:pt x="432" y="96"/>
                    <a:pt x="334" y="1"/>
                    <a:pt x="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3"/>
            <p:cNvSpPr/>
            <p:nvPr/>
          </p:nvSpPr>
          <p:spPr>
            <a:xfrm>
              <a:off x="1696562" y="1601185"/>
              <a:ext cx="11714" cy="11633"/>
            </a:xfrm>
            <a:custGeom>
              <a:rect b="b" l="l" r="r" t="t"/>
              <a:pathLst>
                <a:path extrusionOk="0" h="431" w="434">
                  <a:moveTo>
                    <a:pt x="216" y="1"/>
                  </a:moveTo>
                  <a:cubicBezTo>
                    <a:pt x="96" y="1"/>
                    <a:pt x="1" y="96"/>
                    <a:pt x="1" y="216"/>
                  </a:cubicBezTo>
                  <a:cubicBezTo>
                    <a:pt x="1" y="335"/>
                    <a:pt x="99" y="430"/>
                    <a:pt x="218" y="430"/>
                  </a:cubicBezTo>
                  <a:cubicBezTo>
                    <a:pt x="336" y="430"/>
                    <a:pt x="433" y="335"/>
                    <a:pt x="433" y="216"/>
                  </a:cubicBezTo>
                  <a:cubicBezTo>
                    <a:pt x="433" y="96"/>
                    <a:pt x="338" y="1"/>
                    <a:pt x="2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3"/>
            <p:cNvSpPr/>
            <p:nvPr/>
          </p:nvSpPr>
          <p:spPr>
            <a:xfrm>
              <a:off x="1373761" y="1657055"/>
              <a:ext cx="11660" cy="17867"/>
            </a:xfrm>
            <a:custGeom>
              <a:rect b="b" l="l" r="r" t="t"/>
              <a:pathLst>
                <a:path extrusionOk="0" h="662" w="432">
                  <a:moveTo>
                    <a:pt x="216" y="0"/>
                  </a:moveTo>
                  <a:cubicBezTo>
                    <a:pt x="97" y="0"/>
                    <a:pt x="0" y="96"/>
                    <a:pt x="0" y="216"/>
                  </a:cubicBezTo>
                  <a:lnTo>
                    <a:pt x="0" y="447"/>
                  </a:lnTo>
                  <a:cubicBezTo>
                    <a:pt x="0" y="566"/>
                    <a:pt x="97" y="662"/>
                    <a:pt x="216" y="662"/>
                  </a:cubicBezTo>
                  <a:cubicBezTo>
                    <a:pt x="336" y="662"/>
                    <a:pt x="431" y="566"/>
                    <a:pt x="431" y="447"/>
                  </a:cubicBezTo>
                  <a:lnTo>
                    <a:pt x="431" y="217"/>
                  </a:lnTo>
                  <a:cubicBezTo>
                    <a:pt x="431" y="97"/>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3"/>
            <p:cNvSpPr/>
            <p:nvPr/>
          </p:nvSpPr>
          <p:spPr>
            <a:xfrm>
              <a:off x="1373761" y="1725366"/>
              <a:ext cx="11660" cy="17840"/>
            </a:xfrm>
            <a:custGeom>
              <a:rect b="b" l="l" r="r" t="t"/>
              <a:pathLst>
                <a:path extrusionOk="0" h="661" w="432">
                  <a:moveTo>
                    <a:pt x="216" y="0"/>
                  </a:moveTo>
                  <a:cubicBezTo>
                    <a:pt x="97" y="0"/>
                    <a:pt x="0" y="96"/>
                    <a:pt x="0" y="215"/>
                  </a:cubicBezTo>
                  <a:lnTo>
                    <a:pt x="0" y="445"/>
                  </a:lnTo>
                  <a:cubicBezTo>
                    <a:pt x="0" y="565"/>
                    <a:pt x="97" y="660"/>
                    <a:pt x="216" y="660"/>
                  </a:cubicBezTo>
                  <a:cubicBezTo>
                    <a:pt x="336" y="660"/>
                    <a:pt x="431" y="565"/>
                    <a:pt x="431" y="445"/>
                  </a:cubicBezTo>
                  <a:lnTo>
                    <a:pt x="431" y="215"/>
                  </a:lnTo>
                  <a:cubicBezTo>
                    <a:pt x="431" y="96"/>
                    <a:pt x="336"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3"/>
            <p:cNvSpPr/>
            <p:nvPr/>
          </p:nvSpPr>
          <p:spPr>
            <a:xfrm>
              <a:off x="1417242" y="1743962"/>
              <a:ext cx="247525" cy="36437"/>
            </a:xfrm>
            <a:custGeom>
              <a:rect b="b" l="l" r="r" t="t"/>
              <a:pathLst>
                <a:path extrusionOk="0" h="1350" w="9171">
                  <a:moveTo>
                    <a:pt x="2055" y="433"/>
                  </a:moveTo>
                  <a:cubicBezTo>
                    <a:pt x="2188" y="433"/>
                    <a:pt x="2300" y="543"/>
                    <a:pt x="2300" y="676"/>
                  </a:cubicBezTo>
                  <a:cubicBezTo>
                    <a:pt x="2300" y="811"/>
                    <a:pt x="2188" y="921"/>
                    <a:pt x="2055" y="921"/>
                  </a:cubicBezTo>
                  <a:cubicBezTo>
                    <a:pt x="1921" y="921"/>
                    <a:pt x="1811" y="811"/>
                    <a:pt x="1811" y="676"/>
                  </a:cubicBezTo>
                  <a:cubicBezTo>
                    <a:pt x="1811" y="543"/>
                    <a:pt x="1921" y="433"/>
                    <a:pt x="2055" y="433"/>
                  </a:cubicBezTo>
                  <a:close/>
                  <a:moveTo>
                    <a:pt x="2055" y="0"/>
                  </a:moveTo>
                  <a:cubicBezTo>
                    <a:pt x="1758" y="0"/>
                    <a:pt x="1505" y="194"/>
                    <a:pt x="1414" y="459"/>
                  </a:cubicBezTo>
                  <a:lnTo>
                    <a:pt x="216" y="459"/>
                  </a:lnTo>
                  <a:cubicBezTo>
                    <a:pt x="96" y="459"/>
                    <a:pt x="0" y="556"/>
                    <a:pt x="0" y="675"/>
                  </a:cubicBezTo>
                  <a:cubicBezTo>
                    <a:pt x="0" y="795"/>
                    <a:pt x="96" y="890"/>
                    <a:pt x="216" y="890"/>
                  </a:cubicBezTo>
                  <a:lnTo>
                    <a:pt x="1414" y="890"/>
                  </a:lnTo>
                  <a:cubicBezTo>
                    <a:pt x="1505" y="1158"/>
                    <a:pt x="1758" y="1349"/>
                    <a:pt x="2055" y="1349"/>
                  </a:cubicBezTo>
                  <a:cubicBezTo>
                    <a:pt x="2352" y="1349"/>
                    <a:pt x="2605" y="1157"/>
                    <a:pt x="2695" y="890"/>
                  </a:cubicBezTo>
                  <a:lnTo>
                    <a:pt x="8954" y="890"/>
                  </a:lnTo>
                  <a:cubicBezTo>
                    <a:pt x="9075" y="890"/>
                    <a:pt x="9170" y="795"/>
                    <a:pt x="9170" y="675"/>
                  </a:cubicBezTo>
                  <a:cubicBezTo>
                    <a:pt x="9170" y="556"/>
                    <a:pt x="9073" y="459"/>
                    <a:pt x="8954" y="459"/>
                  </a:cubicBezTo>
                  <a:lnTo>
                    <a:pt x="2695" y="459"/>
                  </a:lnTo>
                  <a:cubicBezTo>
                    <a:pt x="2605" y="191"/>
                    <a:pt x="2352" y="0"/>
                    <a:pt x="20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3"/>
            <p:cNvSpPr/>
            <p:nvPr/>
          </p:nvSpPr>
          <p:spPr>
            <a:xfrm>
              <a:off x="1516485" y="1654707"/>
              <a:ext cx="53656" cy="53737"/>
            </a:xfrm>
            <a:custGeom>
              <a:rect b="b" l="l" r="r" t="t"/>
              <a:pathLst>
                <a:path extrusionOk="0" h="1991" w="1988">
                  <a:moveTo>
                    <a:pt x="446" y="430"/>
                  </a:moveTo>
                  <a:cubicBezTo>
                    <a:pt x="449" y="430"/>
                    <a:pt x="451" y="433"/>
                    <a:pt x="454" y="433"/>
                  </a:cubicBezTo>
                  <a:lnTo>
                    <a:pt x="1549" y="980"/>
                  </a:lnTo>
                  <a:cubicBezTo>
                    <a:pt x="1554" y="983"/>
                    <a:pt x="1556" y="984"/>
                    <a:pt x="1556" y="993"/>
                  </a:cubicBezTo>
                  <a:cubicBezTo>
                    <a:pt x="1556" y="1002"/>
                    <a:pt x="1554" y="1005"/>
                    <a:pt x="1549" y="1006"/>
                  </a:cubicBezTo>
                  <a:lnTo>
                    <a:pt x="454" y="1555"/>
                  </a:lnTo>
                  <a:cubicBezTo>
                    <a:pt x="452" y="1556"/>
                    <a:pt x="450" y="1556"/>
                    <a:pt x="447" y="1556"/>
                  </a:cubicBezTo>
                  <a:cubicBezTo>
                    <a:pt x="445" y="1556"/>
                    <a:pt x="442" y="1556"/>
                    <a:pt x="439" y="1555"/>
                  </a:cubicBezTo>
                  <a:cubicBezTo>
                    <a:pt x="432" y="1550"/>
                    <a:pt x="432" y="1545"/>
                    <a:pt x="432" y="1542"/>
                  </a:cubicBezTo>
                  <a:lnTo>
                    <a:pt x="432" y="445"/>
                  </a:lnTo>
                  <a:cubicBezTo>
                    <a:pt x="432" y="442"/>
                    <a:pt x="432" y="437"/>
                    <a:pt x="439" y="433"/>
                  </a:cubicBezTo>
                  <a:cubicBezTo>
                    <a:pt x="442" y="430"/>
                    <a:pt x="443" y="430"/>
                    <a:pt x="446" y="430"/>
                  </a:cubicBezTo>
                  <a:close/>
                  <a:moveTo>
                    <a:pt x="447" y="0"/>
                  </a:moveTo>
                  <a:cubicBezTo>
                    <a:pt x="366" y="0"/>
                    <a:pt x="285" y="23"/>
                    <a:pt x="212" y="67"/>
                  </a:cubicBezTo>
                  <a:cubicBezTo>
                    <a:pt x="80" y="148"/>
                    <a:pt x="1" y="291"/>
                    <a:pt x="1" y="448"/>
                  </a:cubicBezTo>
                  <a:lnTo>
                    <a:pt x="1" y="1543"/>
                  </a:lnTo>
                  <a:cubicBezTo>
                    <a:pt x="1" y="1698"/>
                    <a:pt x="80" y="1840"/>
                    <a:pt x="212" y="1924"/>
                  </a:cubicBezTo>
                  <a:cubicBezTo>
                    <a:pt x="284" y="1969"/>
                    <a:pt x="364" y="1990"/>
                    <a:pt x="446" y="1990"/>
                  </a:cubicBezTo>
                  <a:cubicBezTo>
                    <a:pt x="514" y="1990"/>
                    <a:pt x="581" y="1973"/>
                    <a:pt x="645" y="1943"/>
                  </a:cubicBezTo>
                  <a:lnTo>
                    <a:pt x="1742" y="1396"/>
                  </a:lnTo>
                  <a:cubicBezTo>
                    <a:pt x="1894" y="1319"/>
                    <a:pt x="1988" y="1167"/>
                    <a:pt x="1988" y="998"/>
                  </a:cubicBezTo>
                  <a:cubicBezTo>
                    <a:pt x="1988" y="827"/>
                    <a:pt x="1895" y="672"/>
                    <a:pt x="1743" y="595"/>
                  </a:cubicBezTo>
                  <a:lnTo>
                    <a:pt x="646" y="47"/>
                  </a:lnTo>
                  <a:cubicBezTo>
                    <a:pt x="583" y="16"/>
                    <a:pt x="515" y="0"/>
                    <a:pt x="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3"/>
            <p:cNvSpPr/>
            <p:nvPr/>
          </p:nvSpPr>
          <p:spPr>
            <a:xfrm>
              <a:off x="1473058" y="1626043"/>
              <a:ext cx="135841" cy="110983"/>
            </a:xfrm>
            <a:custGeom>
              <a:rect b="b" l="l" r="r" t="t"/>
              <a:pathLst>
                <a:path extrusionOk="0" h="4112" w="5033">
                  <a:moveTo>
                    <a:pt x="3896" y="431"/>
                  </a:moveTo>
                  <a:cubicBezTo>
                    <a:pt x="4286" y="431"/>
                    <a:pt x="4600" y="747"/>
                    <a:pt x="4600" y="1135"/>
                  </a:cubicBezTo>
                  <a:lnTo>
                    <a:pt x="4600" y="2974"/>
                  </a:lnTo>
                  <a:cubicBezTo>
                    <a:pt x="4600" y="3364"/>
                    <a:pt x="4284" y="3678"/>
                    <a:pt x="3896" y="3678"/>
                  </a:cubicBezTo>
                  <a:lnTo>
                    <a:pt x="1136" y="3678"/>
                  </a:lnTo>
                  <a:cubicBezTo>
                    <a:pt x="747" y="3678"/>
                    <a:pt x="432" y="3362"/>
                    <a:pt x="432" y="2974"/>
                  </a:cubicBezTo>
                  <a:lnTo>
                    <a:pt x="432" y="1135"/>
                  </a:lnTo>
                  <a:cubicBezTo>
                    <a:pt x="432" y="745"/>
                    <a:pt x="748" y="431"/>
                    <a:pt x="1136" y="431"/>
                  </a:cubicBezTo>
                  <a:close/>
                  <a:moveTo>
                    <a:pt x="1136" y="0"/>
                  </a:moveTo>
                  <a:cubicBezTo>
                    <a:pt x="510" y="0"/>
                    <a:pt x="0" y="511"/>
                    <a:pt x="0" y="1136"/>
                  </a:cubicBezTo>
                  <a:lnTo>
                    <a:pt x="0" y="2976"/>
                  </a:lnTo>
                  <a:cubicBezTo>
                    <a:pt x="0" y="3602"/>
                    <a:pt x="510" y="4112"/>
                    <a:pt x="1136" y="4112"/>
                  </a:cubicBezTo>
                  <a:lnTo>
                    <a:pt x="3896" y="4112"/>
                  </a:lnTo>
                  <a:cubicBezTo>
                    <a:pt x="4523" y="4112"/>
                    <a:pt x="5032" y="3602"/>
                    <a:pt x="5032" y="2976"/>
                  </a:cubicBezTo>
                  <a:lnTo>
                    <a:pt x="5032" y="1135"/>
                  </a:lnTo>
                  <a:cubicBezTo>
                    <a:pt x="5032" y="508"/>
                    <a:pt x="4523" y="0"/>
                    <a:pt x="38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43"/>
          <p:cNvGrpSpPr/>
          <p:nvPr/>
        </p:nvGrpSpPr>
        <p:grpSpPr>
          <a:xfrm>
            <a:off x="1833401" y="1514305"/>
            <a:ext cx="346822" cy="371625"/>
            <a:chOff x="1833401" y="1514305"/>
            <a:chExt cx="346822" cy="371625"/>
          </a:xfrm>
        </p:grpSpPr>
        <p:sp>
          <p:nvSpPr>
            <p:cNvPr id="5550" name="Google Shape;5550;p43"/>
            <p:cNvSpPr/>
            <p:nvPr/>
          </p:nvSpPr>
          <p:spPr>
            <a:xfrm>
              <a:off x="1907894" y="1638459"/>
              <a:ext cx="197891" cy="36437"/>
            </a:xfrm>
            <a:custGeom>
              <a:rect b="b" l="l" r="r" t="t"/>
              <a:pathLst>
                <a:path extrusionOk="0" h="1350" w="7332">
                  <a:moveTo>
                    <a:pt x="1594" y="430"/>
                  </a:moveTo>
                  <a:cubicBezTo>
                    <a:pt x="1729" y="430"/>
                    <a:pt x="1839" y="540"/>
                    <a:pt x="1839" y="675"/>
                  </a:cubicBezTo>
                  <a:cubicBezTo>
                    <a:pt x="1839" y="811"/>
                    <a:pt x="1730" y="919"/>
                    <a:pt x="1594" y="919"/>
                  </a:cubicBezTo>
                  <a:cubicBezTo>
                    <a:pt x="1461" y="919"/>
                    <a:pt x="1351" y="808"/>
                    <a:pt x="1351" y="675"/>
                  </a:cubicBezTo>
                  <a:cubicBezTo>
                    <a:pt x="1351" y="540"/>
                    <a:pt x="1461" y="430"/>
                    <a:pt x="1594" y="430"/>
                  </a:cubicBezTo>
                  <a:close/>
                  <a:moveTo>
                    <a:pt x="1597" y="0"/>
                  </a:moveTo>
                  <a:cubicBezTo>
                    <a:pt x="1300" y="0"/>
                    <a:pt x="1047" y="193"/>
                    <a:pt x="956" y="459"/>
                  </a:cubicBezTo>
                  <a:lnTo>
                    <a:pt x="216" y="459"/>
                  </a:lnTo>
                  <a:cubicBezTo>
                    <a:pt x="96" y="459"/>
                    <a:pt x="1" y="555"/>
                    <a:pt x="1" y="675"/>
                  </a:cubicBezTo>
                  <a:cubicBezTo>
                    <a:pt x="1" y="793"/>
                    <a:pt x="96" y="890"/>
                    <a:pt x="216" y="890"/>
                  </a:cubicBezTo>
                  <a:lnTo>
                    <a:pt x="956" y="890"/>
                  </a:lnTo>
                  <a:cubicBezTo>
                    <a:pt x="1047" y="1158"/>
                    <a:pt x="1300" y="1349"/>
                    <a:pt x="1597" y="1349"/>
                  </a:cubicBezTo>
                  <a:cubicBezTo>
                    <a:pt x="1894" y="1349"/>
                    <a:pt x="2147" y="1155"/>
                    <a:pt x="2237" y="890"/>
                  </a:cubicBezTo>
                  <a:lnTo>
                    <a:pt x="7115" y="890"/>
                  </a:lnTo>
                  <a:cubicBezTo>
                    <a:pt x="7236" y="890"/>
                    <a:pt x="7331" y="793"/>
                    <a:pt x="7331" y="675"/>
                  </a:cubicBezTo>
                  <a:cubicBezTo>
                    <a:pt x="7331" y="555"/>
                    <a:pt x="7234" y="459"/>
                    <a:pt x="7115" y="459"/>
                  </a:cubicBezTo>
                  <a:lnTo>
                    <a:pt x="2237" y="459"/>
                  </a:lnTo>
                  <a:cubicBezTo>
                    <a:pt x="2147" y="191"/>
                    <a:pt x="1894" y="0"/>
                    <a:pt x="1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3"/>
            <p:cNvSpPr/>
            <p:nvPr/>
          </p:nvSpPr>
          <p:spPr>
            <a:xfrm>
              <a:off x="1951293" y="1545316"/>
              <a:ext cx="111037" cy="86125"/>
            </a:xfrm>
            <a:custGeom>
              <a:rect b="b" l="l" r="r" t="t"/>
              <a:pathLst>
                <a:path extrusionOk="0" h="3191" w="4114">
                  <a:moveTo>
                    <a:pt x="3436" y="431"/>
                  </a:moveTo>
                  <a:cubicBezTo>
                    <a:pt x="3571" y="431"/>
                    <a:pt x="3681" y="542"/>
                    <a:pt x="3681" y="675"/>
                  </a:cubicBezTo>
                  <a:lnTo>
                    <a:pt x="3681" y="2515"/>
                  </a:lnTo>
                  <a:cubicBezTo>
                    <a:pt x="3681" y="2649"/>
                    <a:pt x="3571" y="2759"/>
                    <a:pt x="3436" y="2759"/>
                  </a:cubicBezTo>
                  <a:lnTo>
                    <a:pt x="676" y="2759"/>
                  </a:lnTo>
                  <a:cubicBezTo>
                    <a:pt x="542" y="2759"/>
                    <a:pt x="432" y="2649"/>
                    <a:pt x="432" y="2515"/>
                  </a:cubicBezTo>
                  <a:lnTo>
                    <a:pt x="432" y="675"/>
                  </a:lnTo>
                  <a:cubicBezTo>
                    <a:pt x="432" y="542"/>
                    <a:pt x="542" y="431"/>
                    <a:pt x="676" y="431"/>
                  </a:cubicBezTo>
                  <a:close/>
                  <a:moveTo>
                    <a:pt x="676" y="1"/>
                  </a:moveTo>
                  <a:cubicBezTo>
                    <a:pt x="303" y="1"/>
                    <a:pt x="0" y="305"/>
                    <a:pt x="0" y="675"/>
                  </a:cubicBezTo>
                  <a:lnTo>
                    <a:pt x="0" y="2515"/>
                  </a:lnTo>
                  <a:cubicBezTo>
                    <a:pt x="0" y="2888"/>
                    <a:pt x="304" y="3191"/>
                    <a:pt x="676" y="3191"/>
                  </a:cubicBezTo>
                  <a:lnTo>
                    <a:pt x="3436" y="3191"/>
                  </a:lnTo>
                  <a:cubicBezTo>
                    <a:pt x="3810" y="3191"/>
                    <a:pt x="4111" y="2887"/>
                    <a:pt x="4111" y="2515"/>
                  </a:cubicBezTo>
                  <a:lnTo>
                    <a:pt x="4111" y="675"/>
                  </a:lnTo>
                  <a:cubicBezTo>
                    <a:pt x="4114" y="303"/>
                    <a:pt x="3810" y="1"/>
                    <a:pt x="3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3"/>
            <p:cNvSpPr/>
            <p:nvPr/>
          </p:nvSpPr>
          <p:spPr>
            <a:xfrm>
              <a:off x="1988513" y="1566314"/>
              <a:ext cx="39837" cy="44156"/>
            </a:xfrm>
            <a:custGeom>
              <a:rect b="b" l="l" r="r" t="t"/>
              <a:pathLst>
                <a:path extrusionOk="0" h="1636" w="1476">
                  <a:moveTo>
                    <a:pt x="433" y="508"/>
                  </a:moveTo>
                  <a:lnTo>
                    <a:pt x="949" y="818"/>
                  </a:lnTo>
                  <a:lnTo>
                    <a:pt x="433" y="1128"/>
                  </a:lnTo>
                  <a:lnTo>
                    <a:pt x="433" y="508"/>
                  </a:lnTo>
                  <a:close/>
                  <a:moveTo>
                    <a:pt x="331" y="0"/>
                  </a:moveTo>
                  <a:cubicBezTo>
                    <a:pt x="275" y="0"/>
                    <a:pt x="219" y="15"/>
                    <a:pt x="169" y="44"/>
                  </a:cubicBezTo>
                  <a:cubicBezTo>
                    <a:pt x="66" y="101"/>
                    <a:pt x="1" y="213"/>
                    <a:pt x="1" y="332"/>
                  </a:cubicBezTo>
                  <a:lnTo>
                    <a:pt x="1" y="1304"/>
                  </a:lnTo>
                  <a:cubicBezTo>
                    <a:pt x="1" y="1424"/>
                    <a:pt x="66" y="1534"/>
                    <a:pt x="169" y="1592"/>
                  </a:cubicBezTo>
                  <a:cubicBezTo>
                    <a:pt x="219" y="1621"/>
                    <a:pt x="276" y="1636"/>
                    <a:pt x="331" y="1636"/>
                  </a:cubicBezTo>
                  <a:cubicBezTo>
                    <a:pt x="392" y="1636"/>
                    <a:pt x="449" y="1620"/>
                    <a:pt x="502" y="1589"/>
                  </a:cubicBezTo>
                  <a:lnTo>
                    <a:pt x="1313" y="1101"/>
                  </a:lnTo>
                  <a:cubicBezTo>
                    <a:pt x="1415" y="1042"/>
                    <a:pt x="1476" y="935"/>
                    <a:pt x="1476" y="818"/>
                  </a:cubicBezTo>
                  <a:cubicBezTo>
                    <a:pt x="1476" y="701"/>
                    <a:pt x="1415" y="593"/>
                    <a:pt x="1313" y="534"/>
                  </a:cubicBezTo>
                  <a:lnTo>
                    <a:pt x="502" y="48"/>
                  </a:lnTo>
                  <a:cubicBezTo>
                    <a:pt x="450" y="16"/>
                    <a:pt x="391"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43"/>
            <p:cNvSpPr/>
            <p:nvPr/>
          </p:nvSpPr>
          <p:spPr>
            <a:xfrm>
              <a:off x="1833401" y="1514305"/>
              <a:ext cx="346822" cy="371625"/>
            </a:xfrm>
            <a:custGeom>
              <a:rect b="b" l="l" r="r" t="t"/>
              <a:pathLst>
                <a:path extrusionOk="0" h="13769" w="12850">
                  <a:moveTo>
                    <a:pt x="10794" y="432"/>
                  </a:moveTo>
                  <a:cubicBezTo>
                    <a:pt x="10929" y="432"/>
                    <a:pt x="11039" y="542"/>
                    <a:pt x="11039" y="675"/>
                  </a:cubicBezTo>
                  <a:lnTo>
                    <a:pt x="11039" y="6195"/>
                  </a:lnTo>
                  <a:cubicBezTo>
                    <a:pt x="11039" y="6330"/>
                    <a:pt x="10929" y="6440"/>
                    <a:pt x="10794" y="6440"/>
                  </a:cubicBezTo>
                  <a:lnTo>
                    <a:pt x="2056" y="6440"/>
                  </a:lnTo>
                  <a:cubicBezTo>
                    <a:pt x="1921" y="6440"/>
                    <a:pt x="1811" y="6330"/>
                    <a:pt x="1811" y="6195"/>
                  </a:cubicBezTo>
                  <a:lnTo>
                    <a:pt x="1811" y="675"/>
                  </a:lnTo>
                  <a:cubicBezTo>
                    <a:pt x="1811" y="542"/>
                    <a:pt x="1921" y="432"/>
                    <a:pt x="2056" y="432"/>
                  </a:cubicBezTo>
                  <a:close/>
                  <a:moveTo>
                    <a:pt x="8049" y="6870"/>
                  </a:moveTo>
                  <a:lnTo>
                    <a:pt x="8049" y="7359"/>
                  </a:lnTo>
                  <a:lnTo>
                    <a:pt x="4800" y="7359"/>
                  </a:lnTo>
                  <a:lnTo>
                    <a:pt x="4800" y="6870"/>
                  </a:lnTo>
                  <a:close/>
                  <a:moveTo>
                    <a:pt x="12405" y="7790"/>
                  </a:moveTo>
                  <a:cubicBezTo>
                    <a:pt x="12413" y="7790"/>
                    <a:pt x="12420" y="7799"/>
                    <a:pt x="12420" y="7805"/>
                  </a:cubicBezTo>
                  <a:lnTo>
                    <a:pt x="12420" y="8265"/>
                  </a:lnTo>
                  <a:cubicBezTo>
                    <a:pt x="12420" y="8272"/>
                    <a:pt x="12413" y="8279"/>
                    <a:pt x="12405" y="8279"/>
                  </a:cubicBezTo>
                  <a:lnTo>
                    <a:pt x="445" y="8279"/>
                  </a:lnTo>
                  <a:cubicBezTo>
                    <a:pt x="438" y="8279"/>
                    <a:pt x="430" y="8272"/>
                    <a:pt x="430" y="8265"/>
                  </a:cubicBezTo>
                  <a:lnTo>
                    <a:pt x="430" y="7805"/>
                  </a:lnTo>
                  <a:cubicBezTo>
                    <a:pt x="430" y="7797"/>
                    <a:pt x="438" y="7790"/>
                    <a:pt x="445" y="7790"/>
                  </a:cubicBezTo>
                  <a:close/>
                  <a:moveTo>
                    <a:pt x="11960" y="8711"/>
                  </a:moveTo>
                  <a:lnTo>
                    <a:pt x="11960" y="10579"/>
                  </a:lnTo>
                  <a:lnTo>
                    <a:pt x="892" y="10579"/>
                  </a:lnTo>
                  <a:lnTo>
                    <a:pt x="892" y="8711"/>
                  </a:lnTo>
                  <a:close/>
                  <a:moveTo>
                    <a:pt x="2056" y="1"/>
                  </a:moveTo>
                  <a:cubicBezTo>
                    <a:pt x="1682" y="1"/>
                    <a:pt x="1380" y="305"/>
                    <a:pt x="1380" y="675"/>
                  </a:cubicBezTo>
                  <a:lnTo>
                    <a:pt x="1380" y="6195"/>
                  </a:lnTo>
                  <a:cubicBezTo>
                    <a:pt x="1380" y="6569"/>
                    <a:pt x="1684" y="6870"/>
                    <a:pt x="2056" y="6870"/>
                  </a:cubicBezTo>
                  <a:lnTo>
                    <a:pt x="4368" y="6870"/>
                  </a:lnTo>
                  <a:lnTo>
                    <a:pt x="4368" y="7359"/>
                  </a:lnTo>
                  <a:lnTo>
                    <a:pt x="445" y="7359"/>
                  </a:lnTo>
                  <a:cubicBezTo>
                    <a:pt x="199" y="7359"/>
                    <a:pt x="1" y="7557"/>
                    <a:pt x="1" y="7803"/>
                  </a:cubicBezTo>
                  <a:lnTo>
                    <a:pt x="1" y="8263"/>
                  </a:lnTo>
                  <a:cubicBezTo>
                    <a:pt x="1" y="8509"/>
                    <a:pt x="199" y="8708"/>
                    <a:pt x="445" y="8708"/>
                  </a:cubicBezTo>
                  <a:lnTo>
                    <a:pt x="459" y="8708"/>
                  </a:lnTo>
                  <a:lnTo>
                    <a:pt x="459" y="13338"/>
                  </a:lnTo>
                  <a:lnTo>
                    <a:pt x="445" y="13338"/>
                  </a:lnTo>
                  <a:cubicBezTo>
                    <a:pt x="326" y="13338"/>
                    <a:pt x="229" y="13433"/>
                    <a:pt x="229" y="13553"/>
                  </a:cubicBezTo>
                  <a:cubicBezTo>
                    <a:pt x="229" y="13672"/>
                    <a:pt x="326" y="13769"/>
                    <a:pt x="445" y="13769"/>
                  </a:cubicBezTo>
                  <a:lnTo>
                    <a:pt x="905" y="13769"/>
                  </a:lnTo>
                  <a:cubicBezTo>
                    <a:pt x="1024" y="13769"/>
                    <a:pt x="1119" y="13672"/>
                    <a:pt x="1119" y="13553"/>
                  </a:cubicBezTo>
                  <a:cubicBezTo>
                    <a:pt x="1119" y="13433"/>
                    <a:pt x="1024" y="13338"/>
                    <a:pt x="905" y="13338"/>
                  </a:cubicBezTo>
                  <a:lnTo>
                    <a:pt x="891" y="13338"/>
                  </a:lnTo>
                  <a:lnTo>
                    <a:pt x="891" y="11009"/>
                  </a:lnTo>
                  <a:lnTo>
                    <a:pt x="11958" y="11009"/>
                  </a:lnTo>
                  <a:lnTo>
                    <a:pt x="11958" y="13338"/>
                  </a:lnTo>
                  <a:lnTo>
                    <a:pt x="11944" y="13338"/>
                  </a:lnTo>
                  <a:cubicBezTo>
                    <a:pt x="11824" y="13338"/>
                    <a:pt x="11728" y="13433"/>
                    <a:pt x="11728" y="13553"/>
                  </a:cubicBezTo>
                  <a:cubicBezTo>
                    <a:pt x="11728" y="13672"/>
                    <a:pt x="11824" y="13769"/>
                    <a:pt x="11944" y="13769"/>
                  </a:cubicBezTo>
                  <a:lnTo>
                    <a:pt x="12402" y="13769"/>
                  </a:lnTo>
                  <a:cubicBezTo>
                    <a:pt x="12523" y="13769"/>
                    <a:pt x="12618" y="13672"/>
                    <a:pt x="12618" y="13553"/>
                  </a:cubicBezTo>
                  <a:cubicBezTo>
                    <a:pt x="12618" y="13433"/>
                    <a:pt x="12523" y="13338"/>
                    <a:pt x="12402" y="13338"/>
                  </a:cubicBezTo>
                  <a:lnTo>
                    <a:pt x="12388" y="13338"/>
                  </a:lnTo>
                  <a:lnTo>
                    <a:pt x="12388" y="8708"/>
                  </a:lnTo>
                  <a:lnTo>
                    <a:pt x="12402" y="8708"/>
                  </a:lnTo>
                  <a:cubicBezTo>
                    <a:pt x="12648" y="8708"/>
                    <a:pt x="12848" y="8509"/>
                    <a:pt x="12848" y="8263"/>
                  </a:cubicBezTo>
                  <a:lnTo>
                    <a:pt x="12848" y="7803"/>
                  </a:lnTo>
                  <a:cubicBezTo>
                    <a:pt x="12850" y="7560"/>
                    <a:pt x="12651" y="7359"/>
                    <a:pt x="12405" y="7359"/>
                  </a:cubicBezTo>
                  <a:lnTo>
                    <a:pt x="8482" y="7359"/>
                  </a:lnTo>
                  <a:lnTo>
                    <a:pt x="8482" y="6870"/>
                  </a:lnTo>
                  <a:lnTo>
                    <a:pt x="10794" y="6870"/>
                  </a:lnTo>
                  <a:cubicBezTo>
                    <a:pt x="11168" y="6870"/>
                    <a:pt x="11470" y="6566"/>
                    <a:pt x="11470" y="6195"/>
                  </a:cubicBezTo>
                  <a:lnTo>
                    <a:pt x="11470" y="675"/>
                  </a:lnTo>
                  <a:cubicBezTo>
                    <a:pt x="11470" y="303"/>
                    <a:pt x="11166" y="1"/>
                    <a:pt x="10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43"/>
          <p:cNvGrpSpPr/>
          <p:nvPr/>
        </p:nvGrpSpPr>
        <p:grpSpPr>
          <a:xfrm>
            <a:off x="5988674" y="1514278"/>
            <a:ext cx="297295" cy="371787"/>
            <a:chOff x="5988674" y="1514278"/>
            <a:chExt cx="297295" cy="371787"/>
          </a:xfrm>
        </p:grpSpPr>
        <p:sp>
          <p:nvSpPr>
            <p:cNvPr id="5555" name="Google Shape;5555;p43"/>
            <p:cNvSpPr/>
            <p:nvPr/>
          </p:nvSpPr>
          <p:spPr>
            <a:xfrm>
              <a:off x="5988674" y="1514278"/>
              <a:ext cx="297295" cy="371787"/>
            </a:xfrm>
            <a:custGeom>
              <a:rect b="b" l="l" r="r" t="t"/>
              <a:pathLst>
                <a:path extrusionOk="0" h="13775" w="11015">
                  <a:moveTo>
                    <a:pt x="10106" y="433"/>
                  </a:moveTo>
                  <a:cubicBezTo>
                    <a:pt x="10368" y="433"/>
                    <a:pt x="10581" y="646"/>
                    <a:pt x="10581" y="906"/>
                  </a:cubicBezTo>
                  <a:lnTo>
                    <a:pt x="10581" y="6900"/>
                  </a:lnTo>
                  <a:lnTo>
                    <a:pt x="10093" y="6900"/>
                  </a:lnTo>
                  <a:lnTo>
                    <a:pt x="10093" y="1825"/>
                  </a:lnTo>
                  <a:cubicBezTo>
                    <a:pt x="10093" y="1326"/>
                    <a:pt x="9686" y="919"/>
                    <a:pt x="9187" y="919"/>
                  </a:cubicBezTo>
                  <a:lnTo>
                    <a:pt x="2273" y="919"/>
                  </a:lnTo>
                  <a:lnTo>
                    <a:pt x="2273" y="906"/>
                  </a:lnTo>
                  <a:cubicBezTo>
                    <a:pt x="2273" y="644"/>
                    <a:pt x="2486" y="433"/>
                    <a:pt x="2746" y="433"/>
                  </a:cubicBezTo>
                  <a:close/>
                  <a:moveTo>
                    <a:pt x="9185" y="1352"/>
                  </a:moveTo>
                  <a:cubicBezTo>
                    <a:pt x="9447" y="1352"/>
                    <a:pt x="9659" y="1565"/>
                    <a:pt x="9659" y="1825"/>
                  </a:cubicBezTo>
                  <a:lnTo>
                    <a:pt x="9661" y="7821"/>
                  </a:lnTo>
                  <a:lnTo>
                    <a:pt x="9172" y="7821"/>
                  </a:lnTo>
                  <a:lnTo>
                    <a:pt x="9172" y="2746"/>
                  </a:lnTo>
                  <a:cubicBezTo>
                    <a:pt x="9172" y="2247"/>
                    <a:pt x="8766" y="1840"/>
                    <a:pt x="8266" y="1840"/>
                  </a:cubicBezTo>
                  <a:lnTo>
                    <a:pt x="1351" y="1840"/>
                  </a:lnTo>
                  <a:lnTo>
                    <a:pt x="1351" y="1825"/>
                  </a:lnTo>
                  <a:cubicBezTo>
                    <a:pt x="1351" y="1563"/>
                    <a:pt x="1565" y="1352"/>
                    <a:pt x="1826" y="1352"/>
                  </a:cubicBezTo>
                  <a:close/>
                  <a:moveTo>
                    <a:pt x="8266" y="2273"/>
                  </a:moveTo>
                  <a:cubicBezTo>
                    <a:pt x="8528" y="2273"/>
                    <a:pt x="8740" y="2485"/>
                    <a:pt x="8740" y="2746"/>
                  </a:cubicBezTo>
                  <a:lnTo>
                    <a:pt x="8740" y="8741"/>
                  </a:lnTo>
                  <a:lnTo>
                    <a:pt x="432" y="8741"/>
                  </a:lnTo>
                  <a:lnTo>
                    <a:pt x="432" y="2746"/>
                  </a:lnTo>
                  <a:cubicBezTo>
                    <a:pt x="432" y="2484"/>
                    <a:pt x="646" y="2273"/>
                    <a:pt x="907" y="2273"/>
                  </a:cubicBezTo>
                  <a:close/>
                  <a:moveTo>
                    <a:pt x="10582" y="7332"/>
                  </a:moveTo>
                  <a:lnTo>
                    <a:pt x="10582" y="11027"/>
                  </a:lnTo>
                  <a:cubicBezTo>
                    <a:pt x="10582" y="11289"/>
                    <a:pt x="10368" y="11501"/>
                    <a:pt x="10107" y="11501"/>
                  </a:cubicBezTo>
                  <a:lnTo>
                    <a:pt x="10093" y="11501"/>
                  </a:lnTo>
                  <a:lnTo>
                    <a:pt x="10093" y="7332"/>
                  </a:lnTo>
                  <a:close/>
                  <a:moveTo>
                    <a:pt x="9661" y="8251"/>
                  </a:moveTo>
                  <a:lnTo>
                    <a:pt x="9661" y="11946"/>
                  </a:lnTo>
                  <a:cubicBezTo>
                    <a:pt x="9661" y="12208"/>
                    <a:pt x="9447" y="12420"/>
                    <a:pt x="9187" y="12420"/>
                  </a:cubicBezTo>
                  <a:lnTo>
                    <a:pt x="9172" y="12420"/>
                  </a:lnTo>
                  <a:lnTo>
                    <a:pt x="9172" y="8251"/>
                  </a:lnTo>
                  <a:close/>
                  <a:moveTo>
                    <a:pt x="8744" y="9172"/>
                  </a:moveTo>
                  <a:lnTo>
                    <a:pt x="8742" y="12867"/>
                  </a:lnTo>
                  <a:cubicBezTo>
                    <a:pt x="8742" y="13129"/>
                    <a:pt x="8528" y="13340"/>
                    <a:pt x="8268" y="13340"/>
                  </a:cubicBezTo>
                  <a:lnTo>
                    <a:pt x="908" y="13340"/>
                  </a:lnTo>
                  <a:cubicBezTo>
                    <a:pt x="646" y="13340"/>
                    <a:pt x="435" y="13127"/>
                    <a:pt x="435" y="12867"/>
                  </a:cubicBezTo>
                  <a:lnTo>
                    <a:pt x="435" y="9172"/>
                  </a:lnTo>
                  <a:close/>
                  <a:moveTo>
                    <a:pt x="2748" y="0"/>
                  </a:moveTo>
                  <a:cubicBezTo>
                    <a:pt x="2248" y="0"/>
                    <a:pt x="1842" y="407"/>
                    <a:pt x="1842" y="906"/>
                  </a:cubicBezTo>
                  <a:lnTo>
                    <a:pt x="1842" y="921"/>
                  </a:lnTo>
                  <a:lnTo>
                    <a:pt x="1827" y="921"/>
                  </a:lnTo>
                  <a:cubicBezTo>
                    <a:pt x="1328" y="921"/>
                    <a:pt x="921" y="1327"/>
                    <a:pt x="921" y="1827"/>
                  </a:cubicBezTo>
                  <a:lnTo>
                    <a:pt x="921" y="1841"/>
                  </a:lnTo>
                  <a:lnTo>
                    <a:pt x="907" y="1841"/>
                  </a:lnTo>
                  <a:cubicBezTo>
                    <a:pt x="407" y="1841"/>
                    <a:pt x="1" y="2249"/>
                    <a:pt x="1" y="2749"/>
                  </a:cubicBezTo>
                  <a:lnTo>
                    <a:pt x="1" y="12868"/>
                  </a:lnTo>
                  <a:cubicBezTo>
                    <a:pt x="1" y="13368"/>
                    <a:pt x="407" y="13774"/>
                    <a:pt x="907" y="13774"/>
                  </a:cubicBezTo>
                  <a:lnTo>
                    <a:pt x="8266" y="13774"/>
                  </a:lnTo>
                  <a:cubicBezTo>
                    <a:pt x="8766" y="13774"/>
                    <a:pt x="9172" y="13368"/>
                    <a:pt x="9172" y="12868"/>
                  </a:cubicBezTo>
                  <a:lnTo>
                    <a:pt x="9172" y="12854"/>
                  </a:lnTo>
                  <a:lnTo>
                    <a:pt x="9187" y="12854"/>
                  </a:lnTo>
                  <a:cubicBezTo>
                    <a:pt x="9686" y="12854"/>
                    <a:pt x="10093" y="12447"/>
                    <a:pt x="10093" y="11948"/>
                  </a:cubicBezTo>
                  <a:lnTo>
                    <a:pt x="10093" y="11933"/>
                  </a:lnTo>
                  <a:lnTo>
                    <a:pt x="10107" y="11933"/>
                  </a:lnTo>
                  <a:cubicBezTo>
                    <a:pt x="10607" y="11933"/>
                    <a:pt x="11015" y="11527"/>
                    <a:pt x="11015" y="11027"/>
                  </a:cubicBezTo>
                  <a:lnTo>
                    <a:pt x="11015" y="906"/>
                  </a:lnTo>
                  <a:cubicBezTo>
                    <a:pt x="11012" y="407"/>
                    <a:pt x="10607" y="0"/>
                    <a:pt x="10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3"/>
            <p:cNvSpPr/>
            <p:nvPr/>
          </p:nvSpPr>
          <p:spPr>
            <a:xfrm>
              <a:off x="6019037" y="1601185"/>
              <a:ext cx="106125" cy="123371"/>
            </a:xfrm>
            <a:custGeom>
              <a:rect b="b" l="l" r="r" t="t"/>
              <a:pathLst>
                <a:path extrusionOk="0" h="4571" w="3932">
                  <a:moveTo>
                    <a:pt x="2192" y="433"/>
                  </a:moveTo>
                  <a:cubicBezTo>
                    <a:pt x="2300" y="433"/>
                    <a:pt x="2397" y="507"/>
                    <a:pt x="2426" y="611"/>
                  </a:cubicBezTo>
                  <a:lnTo>
                    <a:pt x="3087" y="2991"/>
                  </a:lnTo>
                  <a:lnTo>
                    <a:pt x="846" y="2991"/>
                  </a:lnTo>
                  <a:lnTo>
                    <a:pt x="1506" y="611"/>
                  </a:lnTo>
                  <a:cubicBezTo>
                    <a:pt x="1534" y="507"/>
                    <a:pt x="1633" y="433"/>
                    <a:pt x="1741" y="433"/>
                  </a:cubicBezTo>
                  <a:close/>
                  <a:moveTo>
                    <a:pt x="1741" y="1"/>
                  </a:moveTo>
                  <a:cubicBezTo>
                    <a:pt x="1439" y="1"/>
                    <a:pt x="1171" y="203"/>
                    <a:pt x="1090" y="494"/>
                  </a:cubicBezTo>
                  <a:lnTo>
                    <a:pt x="34" y="4296"/>
                  </a:lnTo>
                  <a:cubicBezTo>
                    <a:pt x="0" y="4410"/>
                    <a:pt x="70" y="4531"/>
                    <a:pt x="183" y="4562"/>
                  </a:cubicBezTo>
                  <a:cubicBezTo>
                    <a:pt x="202" y="4568"/>
                    <a:pt x="222" y="4571"/>
                    <a:pt x="241" y="4571"/>
                  </a:cubicBezTo>
                  <a:cubicBezTo>
                    <a:pt x="335" y="4571"/>
                    <a:pt x="423" y="4507"/>
                    <a:pt x="449" y="4413"/>
                  </a:cubicBezTo>
                  <a:lnTo>
                    <a:pt x="724" y="3422"/>
                  </a:lnTo>
                  <a:lnTo>
                    <a:pt x="3208" y="3422"/>
                  </a:lnTo>
                  <a:lnTo>
                    <a:pt x="3483" y="4413"/>
                  </a:lnTo>
                  <a:cubicBezTo>
                    <a:pt x="3510" y="4509"/>
                    <a:pt x="3597" y="4570"/>
                    <a:pt x="3691" y="4570"/>
                  </a:cubicBezTo>
                  <a:cubicBezTo>
                    <a:pt x="3711" y="4570"/>
                    <a:pt x="3729" y="4568"/>
                    <a:pt x="3749" y="4562"/>
                  </a:cubicBezTo>
                  <a:cubicBezTo>
                    <a:pt x="3865" y="4532"/>
                    <a:pt x="3931" y="4413"/>
                    <a:pt x="3899" y="4299"/>
                  </a:cubicBezTo>
                  <a:lnTo>
                    <a:pt x="2843" y="496"/>
                  </a:lnTo>
                  <a:cubicBezTo>
                    <a:pt x="2762" y="205"/>
                    <a:pt x="2494" y="1"/>
                    <a:pt x="2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3"/>
            <p:cNvSpPr/>
            <p:nvPr/>
          </p:nvSpPr>
          <p:spPr>
            <a:xfrm>
              <a:off x="6131505" y="1650847"/>
              <a:ext cx="73737" cy="73683"/>
            </a:xfrm>
            <a:custGeom>
              <a:rect b="b" l="l" r="r" t="t"/>
              <a:pathLst>
                <a:path extrusionOk="0" h="2730" w="2732">
                  <a:moveTo>
                    <a:pt x="1251" y="433"/>
                  </a:moveTo>
                  <a:cubicBezTo>
                    <a:pt x="1702" y="433"/>
                    <a:pt x="2070" y="800"/>
                    <a:pt x="2070" y="1252"/>
                  </a:cubicBezTo>
                  <a:lnTo>
                    <a:pt x="2070" y="1482"/>
                  </a:lnTo>
                  <a:cubicBezTo>
                    <a:pt x="2070" y="1934"/>
                    <a:pt x="1702" y="2301"/>
                    <a:pt x="1251" y="2301"/>
                  </a:cubicBezTo>
                  <a:cubicBezTo>
                    <a:pt x="798" y="2301"/>
                    <a:pt x="430" y="1934"/>
                    <a:pt x="430" y="1482"/>
                  </a:cubicBezTo>
                  <a:lnTo>
                    <a:pt x="430" y="1252"/>
                  </a:lnTo>
                  <a:cubicBezTo>
                    <a:pt x="430" y="800"/>
                    <a:pt x="798" y="433"/>
                    <a:pt x="1251" y="433"/>
                  </a:cubicBezTo>
                  <a:close/>
                  <a:moveTo>
                    <a:pt x="1251" y="0"/>
                  </a:moveTo>
                  <a:cubicBezTo>
                    <a:pt x="560" y="0"/>
                    <a:pt x="0" y="562"/>
                    <a:pt x="0" y="1251"/>
                  </a:cubicBezTo>
                  <a:lnTo>
                    <a:pt x="0" y="1481"/>
                  </a:lnTo>
                  <a:cubicBezTo>
                    <a:pt x="0" y="2170"/>
                    <a:pt x="560" y="2730"/>
                    <a:pt x="1251" y="2730"/>
                  </a:cubicBezTo>
                  <a:cubicBezTo>
                    <a:pt x="1572" y="2730"/>
                    <a:pt x="1866" y="2607"/>
                    <a:pt x="2087" y="2408"/>
                  </a:cubicBezTo>
                  <a:cubicBezTo>
                    <a:pt x="2142" y="2595"/>
                    <a:pt x="2311" y="2730"/>
                    <a:pt x="2517" y="2730"/>
                  </a:cubicBezTo>
                  <a:cubicBezTo>
                    <a:pt x="2636" y="2730"/>
                    <a:pt x="2731" y="2634"/>
                    <a:pt x="2731" y="2514"/>
                  </a:cubicBezTo>
                  <a:cubicBezTo>
                    <a:pt x="2731" y="2395"/>
                    <a:pt x="2634" y="2300"/>
                    <a:pt x="2514" y="2300"/>
                  </a:cubicBezTo>
                  <a:cubicBezTo>
                    <a:pt x="2507" y="2300"/>
                    <a:pt x="2500" y="2293"/>
                    <a:pt x="2500" y="2285"/>
                  </a:cubicBezTo>
                  <a:lnTo>
                    <a:pt x="2500" y="1481"/>
                  </a:lnTo>
                  <a:lnTo>
                    <a:pt x="2500" y="1251"/>
                  </a:lnTo>
                  <a:lnTo>
                    <a:pt x="2500" y="216"/>
                  </a:lnTo>
                  <a:cubicBezTo>
                    <a:pt x="2500" y="96"/>
                    <a:pt x="2404" y="0"/>
                    <a:pt x="2285" y="0"/>
                  </a:cubicBezTo>
                  <a:cubicBezTo>
                    <a:pt x="2165" y="0"/>
                    <a:pt x="2070" y="96"/>
                    <a:pt x="2070" y="216"/>
                  </a:cubicBezTo>
                  <a:lnTo>
                    <a:pt x="2070" y="308"/>
                  </a:lnTo>
                  <a:cubicBezTo>
                    <a:pt x="1851" y="116"/>
                    <a:pt x="1563"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3"/>
            <p:cNvSpPr/>
            <p:nvPr/>
          </p:nvSpPr>
          <p:spPr>
            <a:xfrm>
              <a:off x="6025974" y="1787389"/>
              <a:ext cx="173006" cy="11687"/>
            </a:xfrm>
            <a:custGeom>
              <a:rect b="b" l="l" r="r" t="t"/>
              <a:pathLst>
                <a:path extrusionOk="0" h="433" w="6410">
                  <a:moveTo>
                    <a:pt x="215" y="1"/>
                  </a:moveTo>
                  <a:cubicBezTo>
                    <a:pt x="96" y="1"/>
                    <a:pt x="1" y="96"/>
                    <a:pt x="1" y="216"/>
                  </a:cubicBezTo>
                  <a:cubicBezTo>
                    <a:pt x="1" y="337"/>
                    <a:pt x="96" y="432"/>
                    <a:pt x="215" y="432"/>
                  </a:cubicBezTo>
                  <a:lnTo>
                    <a:pt x="6195" y="432"/>
                  </a:lnTo>
                  <a:cubicBezTo>
                    <a:pt x="6314" y="432"/>
                    <a:pt x="6410" y="337"/>
                    <a:pt x="6410" y="216"/>
                  </a:cubicBezTo>
                  <a:cubicBezTo>
                    <a:pt x="6410" y="96"/>
                    <a:pt x="6314" y="1"/>
                    <a:pt x="6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3"/>
            <p:cNvSpPr/>
            <p:nvPr/>
          </p:nvSpPr>
          <p:spPr>
            <a:xfrm>
              <a:off x="6025974" y="1837078"/>
              <a:ext cx="110983" cy="11633"/>
            </a:xfrm>
            <a:custGeom>
              <a:rect b="b" l="l" r="r" t="t"/>
              <a:pathLst>
                <a:path extrusionOk="0" h="431" w="4112">
                  <a:moveTo>
                    <a:pt x="215" y="1"/>
                  </a:moveTo>
                  <a:cubicBezTo>
                    <a:pt x="96" y="1"/>
                    <a:pt x="1" y="96"/>
                    <a:pt x="1" y="215"/>
                  </a:cubicBezTo>
                  <a:cubicBezTo>
                    <a:pt x="1" y="335"/>
                    <a:pt x="96" y="431"/>
                    <a:pt x="215" y="431"/>
                  </a:cubicBezTo>
                  <a:lnTo>
                    <a:pt x="3896" y="431"/>
                  </a:lnTo>
                  <a:cubicBezTo>
                    <a:pt x="4014" y="431"/>
                    <a:pt x="4111" y="335"/>
                    <a:pt x="4111" y="215"/>
                  </a:cubicBezTo>
                  <a:cubicBezTo>
                    <a:pt x="4111" y="96"/>
                    <a:pt x="4014" y="1"/>
                    <a:pt x="38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3"/>
            <p:cNvSpPr/>
            <p:nvPr/>
          </p:nvSpPr>
          <p:spPr>
            <a:xfrm>
              <a:off x="6025920" y="1812274"/>
              <a:ext cx="48933" cy="11633"/>
            </a:xfrm>
            <a:custGeom>
              <a:rect b="b" l="l" r="r" t="t"/>
              <a:pathLst>
                <a:path extrusionOk="0" h="431" w="1813">
                  <a:moveTo>
                    <a:pt x="216" y="1"/>
                  </a:moveTo>
                  <a:cubicBezTo>
                    <a:pt x="97" y="1"/>
                    <a:pt x="0" y="96"/>
                    <a:pt x="0" y="215"/>
                  </a:cubicBezTo>
                  <a:cubicBezTo>
                    <a:pt x="0" y="335"/>
                    <a:pt x="97" y="431"/>
                    <a:pt x="216" y="431"/>
                  </a:cubicBezTo>
                  <a:lnTo>
                    <a:pt x="1596" y="431"/>
                  </a:lnTo>
                  <a:cubicBezTo>
                    <a:pt x="1715" y="431"/>
                    <a:pt x="1812" y="335"/>
                    <a:pt x="1812" y="215"/>
                  </a:cubicBezTo>
                  <a:cubicBezTo>
                    <a:pt x="1812" y="96"/>
                    <a:pt x="1715" y="1"/>
                    <a:pt x="15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3"/>
            <p:cNvSpPr/>
            <p:nvPr/>
          </p:nvSpPr>
          <p:spPr>
            <a:xfrm>
              <a:off x="6088024" y="1812274"/>
              <a:ext cx="110956" cy="11633"/>
            </a:xfrm>
            <a:custGeom>
              <a:rect b="b" l="l" r="r" t="t"/>
              <a:pathLst>
                <a:path extrusionOk="0" h="431" w="4111">
                  <a:moveTo>
                    <a:pt x="216" y="1"/>
                  </a:moveTo>
                  <a:cubicBezTo>
                    <a:pt x="97" y="1"/>
                    <a:pt x="0" y="96"/>
                    <a:pt x="0" y="215"/>
                  </a:cubicBezTo>
                  <a:cubicBezTo>
                    <a:pt x="0" y="335"/>
                    <a:pt x="97" y="431"/>
                    <a:pt x="216" y="431"/>
                  </a:cubicBezTo>
                  <a:lnTo>
                    <a:pt x="3896" y="431"/>
                  </a:lnTo>
                  <a:cubicBezTo>
                    <a:pt x="4015" y="431"/>
                    <a:pt x="4111" y="335"/>
                    <a:pt x="4111" y="215"/>
                  </a:cubicBezTo>
                  <a:cubicBezTo>
                    <a:pt x="4111" y="96"/>
                    <a:pt x="4015" y="1"/>
                    <a:pt x="38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43"/>
          <p:cNvGrpSpPr/>
          <p:nvPr/>
        </p:nvGrpSpPr>
        <p:grpSpPr>
          <a:xfrm>
            <a:off x="3659491" y="1514305"/>
            <a:ext cx="309602" cy="371706"/>
            <a:chOff x="3659491" y="1514305"/>
            <a:chExt cx="309602" cy="371706"/>
          </a:xfrm>
        </p:grpSpPr>
        <p:sp>
          <p:nvSpPr>
            <p:cNvPr id="5563" name="Google Shape;5563;p43"/>
            <p:cNvSpPr/>
            <p:nvPr/>
          </p:nvSpPr>
          <p:spPr>
            <a:xfrm>
              <a:off x="3659491" y="1514305"/>
              <a:ext cx="309602" cy="371706"/>
            </a:xfrm>
            <a:custGeom>
              <a:rect b="b" l="l" r="r" t="t"/>
              <a:pathLst>
                <a:path extrusionOk="0" h="13772" w="11471">
                  <a:moveTo>
                    <a:pt x="5736" y="432"/>
                  </a:moveTo>
                  <a:cubicBezTo>
                    <a:pt x="8661" y="432"/>
                    <a:pt x="11041" y="2810"/>
                    <a:pt x="11041" y="5736"/>
                  </a:cubicBezTo>
                  <a:cubicBezTo>
                    <a:pt x="11041" y="8661"/>
                    <a:pt x="8661" y="11041"/>
                    <a:pt x="5736" y="11041"/>
                  </a:cubicBezTo>
                  <a:cubicBezTo>
                    <a:pt x="2811" y="11041"/>
                    <a:pt x="432" y="8661"/>
                    <a:pt x="432" y="5736"/>
                  </a:cubicBezTo>
                  <a:cubicBezTo>
                    <a:pt x="432" y="2810"/>
                    <a:pt x="2811" y="432"/>
                    <a:pt x="5736" y="432"/>
                  </a:cubicBezTo>
                  <a:close/>
                  <a:moveTo>
                    <a:pt x="6210" y="11450"/>
                  </a:moveTo>
                  <a:lnTo>
                    <a:pt x="6210" y="11960"/>
                  </a:lnTo>
                  <a:lnTo>
                    <a:pt x="5262" y="11960"/>
                  </a:lnTo>
                  <a:lnTo>
                    <a:pt x="5262" y="11450"/>
                  </a:lnTo>
                  <a:cubicBezTo>
                    <a:pt x="5418" y="11463"/>
                    <a:pt x="5577" y="11471"/>
                    <a:pt x="5736" y="11471"/>
                  </a:cubicBezTo>
                  <a:cubicBezTo>
                    <a:pt x="5896" y="11471"/>
                    <a:pt x="6055" y="11463"/>
                    <a:pt x="6210" y="11450"/>
                  </a:cubicBezTo>
                  <a:close/>
                  <a:moveTo>
                    <a:pt x="6404" y="12390"/>
                  </a:moveTo>
                  <a:lnTo>
                    <a:pt x="8499" y="12809"/>
                  </a:lnTo>
                  <a:cubicBezTo>
                    <a:pt x="8507" y="12811"/>
                    <a:pt x="8509" y="12817"/>
                    <a:pt x="8509" y="12824"/>
                  </a:cubicBezTo>
                  <a:lnTo>
                    <a:pt x="8509" y="13325"/>
                  </a:lnTo>
                  <a:cubicBezTo>
                    <a:pt x="8509" y="13332"/>
                    <a:pt x="8502" y="13339"/>
                    <a:pt x="8495" y="13339"/>
                  </a:cubicBezTo>
                  <a:lnTo>
                    <a:pt x="2975" y="13339"/>
                  </a:lnTo>
                  <a:cubicBezTo>
                    <a:pt x="2968" y="13339"/>
                    <a:pt x="2961" y="13332"/>
                    <a:pt x="2961" y="13325"/>
                  </a:cubicBezTo>
                  <a:lnTo>
                    <a:pt x="2961" y="12824"/>
                  </a:lnTo>
                  <a:cubicBezTo>
                    <a:pt x="2961" y="12817"/>
                    <a:pt x="2966" y="12811"/>
                    <a:pt x="2972" y="12809"/>
                  </a:cubicBezTo>
                  <a:lnTo>
                    <a:pt x="5066" y="12390"/>
                  </a:lnTo>
                  <a:close/>
                  <a:moveTo>
                    <a:pt x="5736" y="1"/>
                  </a:moveTo>
                  <a:cubicBezTo>
                    <a:pt x="2574" y="1"/>
                    <a:pt x="1" y="2574"/>
                    <a:pt x="1" y="5736"/>
                  </a:cubicBezTo>
                  <a:cubicBezTo>
                    <a:pt x="1" y="8590"/>
                    <a:pt x="2098" y="10964"/>
                    <a:pt x="4832" y="11400"/>
                  </a:cubicBezTo>
                  <a:lnTo>
                    <a:pt x="4832" y="11999"/>
                  </a:lnTo>
                  <a:lnTo>
                    <a:pt x="2891" y="12388"/>
                  </a:lnTo>
                  <a:cubicBezTo>
                    <a:pt x="2683" y="12429"/>
                    <a:pt x="2532" y="12614"/>
                    <a:pt x="2532" y="12825"/>
                  </a:cubicBezTo>
                  <a:lnTo>
                    <a:pt x="2532" y="13327"/>
                  </a:lnTo>
                  <a:cubicBezTo>
                    <a:pt x="2532" y="13572"/>
                    <a:pt x="2732" y="13772"/>
                    <a:pt x="2978" y="13772"/>
                  </a:cubicBezTo>
                  <a:lnTo>
                    <a:pt x="8496" y="13772"/>
                  </a:lnTo>
                  <a:cubicBezTo>
                    <a:pt x="8742" y="13772"/>
                    <a:pt x="8942" y="13572"/>
                    <a:pt x="8942" y="13327"/>
                  </a:cubicBezTo>
                  <a:lnTo>
                    <a:pt x="8942" y="12825"/>
                  </a:lnTo>
                  <a:cubicBezTo>
                    <a:pt x="8942" y="12614"/>
                    <a:pt x="8792" y="12429"/>
                    <a:pt x="8583" y="12388"/>
                  </a:cubicBezTo>
                  <a:lnTo>
                    <a:pt x="6642" y="11999"/>
                  </a:lnTo>
                  <a:lnTo>
                    <a:pt x="6642" y="11398"/>
                  </a:lnTo>
                  <a:cubicBezTo>
                    <a:pt x="9376" y="10964"/>
                    <a:pt x="11471" y="8589"/>
                    <a:pt x="11471" y="5736"/>
                  </a:cubicBezTo>
                  <a:cubicBezTo>
                    <a:pt x="11471" y="2574"/>
                    <a:pt x="8899" y="1"/>
                    <a:pt x="57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3"/>
            <p:cNvSpPr/>
            <p:nvPr/>
          </p:nvSpPr>
          <p:spPr>
            <a:xfrm>
              <a:off x="3746371" y="1601185"/>
              <a:ext cx="135895" cy="135841"/>
            </a:xfrm>
            <a:custGeom>
              <a:rect b="b" l="l" r="r" t="t"/>
              <a:pathLst>
                <a:path extrusionOk="0" h="5033" w="5035">
                  <a:moveTo>
                    <a:pt x="2517" y="433"/>
                  </a:moveTo>
                  <a:cubicBezTo>
                    <a:pt x="3667" y="433"/>
                    <a:pt x="4602" y="1368"/>
                    <a:pt x="4602" y="2517"/>
                  </a:cubicBezTo>
                  <a:cubicBezTo>
                    <a:pt x="4602" y="3665"/>
                    <a:pt x="3667" y="4601"/>
                    <a:pt x="2517" y="4601"/>
                  </a:cubicBezTo>
                  <a:cubicBezTo>
                    <a:pt x="1368" y="4601"/>
                    <a:pt x="433" y="3665"/>
                    <a:pt x="433" y="2517"/>
                  </a:cubicBezTo>
                  <a:cubicBezTo>
                    <a:pt x="433" y="1368"/>
                    <a:pt x="1368" y="433"/>
                    <a:pt x="2517" y="433"/>
                  </a:cubicBezTo>
                  <a:close/>
                  <a:moveTo>
                    <a:pt x="2517" y="1"/>
                  </a:moveTo>
                  <a:cubicBezTo>
                    <a:pt x="1129" y="1"/>
                    <a:pt x="1" y="1129"/>
                    <a:pt x="1" y="2517"/>
                  </a:cubicBezTo>
                  <a:cubicBezTo>
                    <a:pt x="1" y="3904"/>
                    <a:pt x="1129" y="5033"/>
                    <a:pt x="2517" y="5033"/>
                  </a:cubicBezTo>
                  <a:cubicBezTo>
                    <a:pt x="3905" y="5033"/>
                    <a:pt x="5034" y="3904"/>
                    <a:pt x="5034" y="2516"/>
                  </a:cubicBezTo>
                  <a:cubicBezTo>
                    <a:pt x="5034" y="1129"/>
                    <a:pt x="3905" y="1"/>
                    <a:pt x="25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3"/>
            <p:cNvSpPr/>
            <p:nvPr/>
          </p:nvSpPr>
          <p:spPr>
            <a:xfrm>
              <a:off x="3771229" y="1626043"/>
              <a:ext cx="86152" cy="86152"/>
            </a:xfrm>
            <a:custGeom>
              <a:rect b="b" l="l" r="r" t="t"/>
              <a:pathLst>
                <a:path extrusionOk="0" h="3192" w="3192">
                  <a:moveTo>
                    <a:pt x="1596" y="428"/>
                  </a:moveTo>
                  <a:cubicBezTo>
                    <a:pt x="2239" y="428"/>
                    <a:pt x="2761" y="952"/>
                    <a:pt x="2761" y="1593"/>
                  </a:cubicBezTo>
                  <a:cubicBezTo>
                    <a:pt x="2761" y="2236"/>
                    <a:pt x="2239" y="2759"/>
                    <a:pt x="1596" y="2759"/>
                  </a:cubicBezTo>
                  <a:cubicBezTo>
                    <a:pt x="954" y="2759"/>
                    <a:pt x="431" y="2236"/>
                    <a:pt x="431" y="1593"/>
                  </a:cubicBezTo>
                  <a:cubicBezTo>
                    <a:pt x="431" y="952"/>
                    <a:pt x="954" y="428"/>
                    <a:pt x="1596" y="428"/>
                  </a:cubicBezTo>
                  <a:close/>
                  <a:moveTo>
                    <a:pt x="1596" y="0"/>
                  </a:moveTo>
                  <a:cubicBezTo>
                    <a:pt x="716" y="0"/>
                    <a:pt x="0" y="716"/>
                    <a:pt x="0" y="1596"/>
                  </a:cubicBezTo>
                  <a:cubicBezTo>
                    <a:pt x="0" y="2475"/>
                    <a:pt x="716" y="3191"/>
                    <a:pt x="1596" y="3191"/>
                  </a:cubicBezTo>
                  <a:cubicBezTo>
                    <a:pt x="2475" y="3191"/>
                    <a:pt x="3191" y="2475"/>
                    <a:pt x="3191" y="1596"/>
                  </a:cubicBezTo>
                  <a:cubicBezTo>
                    <a:pt x="3191" y="715"/>
                    <a:pt x="2475" y="0"/>
                    <a:pt x="15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3"/>
            <p:cNvSpPr/>
            <p:nvPr/>
          </p:nvSpPr>
          <p:spPr>
            <a:xfrm>
              <a:off x="3796087" y="1545316"/>
              <a:ext cx="36436" cy="36436"/>
            </a:xfrm>
            <a:custGeom>
              <a:rect b="b" l="l" r="r" t="t"/>
              <a:pathLst>
                <a:path extrusionOk="0" h="1350" w="1350">
                  <a:moveTo>
                    <a:pt x="675" y="431"/>
                  </a:moveTo>
                  <a:cubicBezTo>
                    <a:pt x="809" y="431"/>
                    <a:pt x="920" y="542"/>
                    <a:pt x="920" y="675"/>
                  </a:cubicBezTo>
                  <a:cubicBezTo>
                    <a:pt x="920" y="811"/>
                    <a:pt x="811" y="920"/>
                    <a:pt x="675" y="920"/>
                  </a:cubicBezTo>
                  <a:cubicBezTo>
                    <a:pt x="541" y="920"/>
                    <a:pt x="431" y="810"/>
                    <a:pt x="431" y="675"/>
                  </a:cubicBezTo>
                  <a:cubicBezTo>
                    <a:pt x="431" y="542"/>
                    <a:pt x="541" y="431"/>
                    <a:pt x="675" y="431"/>
                  </a:cubicBezTo>
                  <a:close/>
                  <a:moveTo>
                    <a:pt x="675" y="1"/>
                  </a:moveTo>
                  <a:cubicBezTo>
                    <a:pt x="302" y="1"/>
                    <a:pt x="1" y="305"/>
                    <a:pt x="1" y="675"/>
                  </a:cubicBezTo>
                  <a:cubicBezTo>
                    <a:pt x="1" y="1046"/>
                    <a:pt x="305" y="1350"/>
                    <a:pt x="675" y="1350"/>
                  </a:cubicBezTo>
                  <a:cubicBezTo>
                    <a:pt x="1046" y="1350"/>
                    <a:pt x="1350" y="1046"/>
                    <a:pt x="1350" y="675"/>
                  </a:cubicBezTo>
                  <a:cubicBezTo>
                    <a:pt x="1350" y="305"/>
                    <a:pt x="1047" y="1"/>
                    <a:pt x="6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3"/>
            <p:cNvSpPr/>
            <p:nvPr/>
          </p:nvSpPr>
          <p:spPr>
            <a:xfrm>
              <a:off x="3808475" y="1650847"/>
              <a:ext cx="24102" cy="24048"/>
            </a:xfrm>
            <a:custGeom>
              <a:rect b="b" l="l" r="r" t="t"/>
              <a:pathLst>
                <a:path extrusionOk="0" h="891" w="893">
                  <a:moveTo>
                    <a:pt x="216" y="0"/>
                  </a:moveTo>
                  <a:cubicBezTo>
                    <a:pt x="96" y="0"/>
                    <a:pt x="1" y="96"/>
                    <a:pt x="1" y="216"/>
                  </a:cubicBezTo>
                  <a:cubicBezTo>
                    <a:pt x="1" y="334"/>
                    <a:pt x="96" y="431"/>
                    <a:pt x="216" y="431"/>
                  </a:cubicBezTo>
                  <a:cubicBezTo>
                    <a:pt x="350" y="431"/>
                    <a:pt x="461" y="541"/>
                    <a:pt x="461" y="674"/>
                  </a:cubicBezTo>
                  <a:cubicBezTo>
                    <a:pt x="461" y="795"/>
                    <a:pt x="557" y="890"/>
                    <a:pt x="675" y="890"/>
                  </a:cubicBezTo>
                  <a:cubicBezTo>
                    <a:pt x="795" y="890"/>
                    <a:pt x="891" y="795"/>
                    <a:pt x="891" y="674"/>
                  </a:cubicBezTo>
                  <a:cubicBezTo>
                    <a:pt x="892" y="304"/>
                    <a:pt x="588" y="0"/>
                    <a:pt x="2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43"/>
          <p:cNvGrpSpPr/>
          <p:nvPr/>
        </p:nvGrpSpPr>
        <p:grpSpPr>
          <a:xfrm>
            <a:off x="4552779" y="1514251"/>
            <a:ext cx="372921" cy="371733"/>
            <a:chOff x="4552779" y="1514251"/>
            <a:chExt cx="372921" cy="371733"/>
          </a:xfrm>
        </p:grpSpPr>
        <p:sp>
          <p:nvSpPr>
            <p:cNvPr id="5569" name="Google Shape;5569;p43"/>
            <p:cNvSpPr/>
            <p:nvPr/>
          </p:nvSpPr>
          <p:spPr>
            <a:xfrm>
              <a:off x="4552779" y="1514251"/>
              <a:ext cx="372921" cy="371733"/>
            </a:xfrm>
            <a:custGeom>
              <a:rect b="b" l="l" r="r" t="t"/>
              <a:pathLst>
                <a:path extrusionOk="0" h="13773" w="13817">
                  <a:moveTo>
                    <a:pt x="8767" y="434"/>
                  </a:moveTo>
                  <a:cubicBezTo>
                    <a:pt x="8815" y="434"/>
                    <a:pt x="8863" y="437"/>
                    <a:pt x="8912" y="443"/>
                  </a:cubicBezTo>
                  <a:cubicBezTo>
                    <a:pt x="9422" y="502"/>
                    <a:pt x="9848" y="913"/>
                    <a:pt x="9922" y="1420"/>
                  </a:cubicBezTo>
                  <a:cubicBezTo>
                    <a:pt x="9985" y="1841"/>
                    <a:pt x="9822" y="2250"/>
                    <a:pt x="9491" y="2512"/>
                  </a:cubicBezTo>
                  <a:cubicBezTo>
                    <a:pt x="9336" y="2635"/>
                    <a:pt x="9244" y="2818"/>
                    <a:pt x="9244" y="3015"/>
                  </a:cubicBezTo>
                  <a:cubicBezTo>
                    <a:pt x="9244" y="3368"/>
                    <a:pt x="9531" y="3653"/>
                    <a:pt x="9884" y="3653"/>
                  </a:cubicBezTo>
                  <a:lnTo>
                    <a:pt x="12910" y="3653"/>
                  </a:lnTo>
                  <a:cubicBezTo>
                    <a:pt x="13172" y="3653"/>
                    <a:pt x="13384" y="3867"/>
                    <a:pt x="13384" y="4128"/>
                  </a:cubicBezTo>
                  <a:lnTo>
                    <a:pt x="13384" y="7614"/>
                  </a:lnTo>
                  <a:cubicBezTo>
                    <a:pt x="13384" y="7727"/>
                    <a:pt x="13293" y="7821"/>
                    <a:pt x="13174" y="7821"/>
                  </a:cubicBezTo>
                  <a:cubicBezTo>
                    <a:pt x="13112" y="7821"/>
                    <a:pt x="13054" y="7795"/>
                    <a:pt x="13018" y="7746"/>
                  </a:cubicBezTo>
                  <a:cubicBezTo>
                    <a:pt x="12711" y="7355"/>
                    <a:pt x="12253" y="7131"/>
                    <a:pt x="11760" y="7131"/>
                  </a:cubicBezTo>
                  <a:cubicBezTo>
                    <a:pt x="11304" y="7131"/>
                    <a:pt x="10870" y="7326"/>
                    <a:pt x="10566" y="7666"/>
                  </a:cubicBezTo>
                  <a:cubicBezTo>
                    <a:pt x="10263" y="8006"/>
                    <a:pt x="10120" y="8462"/>
                    <a:pt x="10174" y="8918"/>
                  </a:cubicBezTo>
                  <a:cubicBezTo>
                    <a:pt x="10255" y="9619"/>
                    <a:pt x="10819" y="10200"/>
                    <a:pt x="11515" y="10303"/>
                  </a:cubicBezTo>
                  <a:cubicBezTo>
                    <a:pt x="11597" y="10315"/>
                    <a:pt x="11679" y="10321"/>
                    <a:pt x="11760" y="10321"/>
                  </a:cubicBezTo>
                  <a:cubicBezTo>
                    <a:pt x="12247" y="10321"/>
                    <a:pt x="12702" y="10104"/>
                    <a:pt x="13010" y="9713"/>
                  </a:cubicBezTo>
                  <a:cubicBezTo>
                    <a:pt x="13049" y="9662"/>
                    <a:pt x="13109" y="9630"/>
                    <a:pt x="13174" y="9630"/>
                  </a:cubicBezTo>
                  <a:cubicBezTo>
                    <a:pt x="13288" y="9630"/>
                    <a:pt x="13382" y="9723"/>
                    <a:pt x="13382" y="9839"/>
                  </a:cubicBezTo>
                  <a:lnTo>
                    <a:pt x="13382" y="12865"/>
                  </a:lnTo>
                  <a:cubicBezTo>
                    <a:pt x="13382" y="13128"/>
                    <a:pt x="13170" y="13340"/>
                    <a:pt x="12909" y="13340"/>
                  </a:cubicBezTo>
                  <a:lnTo>
                    <a:pt x="9881" y="13340"/>
                  </a:lnTo>
                  <a:cubicBezTo>
                    <a:pt x="9768" y="13340"/>
                    <a:pt x="9674" y="13247"/>
                    <a:pt x="9674" y="13130"/>
                  </a:cubicBezTo>
                  <a:cubicBezTo>
                    <a:pt x="9674" y="13066"/>
                    <a:pt x="9700" y="13008"/>
                    <a:pt x="9750" y="12972"/>
                  </a:cubicBezTo>
                  <a:cubicBezTo>
                    <a:pt x="10140" y="12667"/>
                    <a:pt x="10365" y="12209"/>
                    <a:pt x="10365" y="11716"/>
                  </a:cubicBezTo>
                  <a:cubicBezTo>
                    <a:pt x="10365" y="11258"/>
                    <a:pt x="10169" y="10824"/>
                    <a:pt x="9829" y="10523"/>
                  </a:cubicBezTo>
                  <a:cubicBezTo>
                    <a:pt x="9537" y="10263"/>
                    <a:pt x="9156" y="10119"/>
                    <a:pt x="8765" y="10119"/>
                  </a:cubicBezTo>
                  <a:cubicBezTo>
                    <a:pt x="8702" y="10119"/>
                    <a:pt x="8641" y="10122"/>
                    <a:pt x="8577" y="10129"/>
                  </a:cubicBezTo>
                  <a:cubicBezTo>
                    <a:pt x="7877" y="10212"/>
                    <a:pt x="7295" y="10776"/>
                    <a:pt x="7192" y="11473"/>
                  </a:cubicBezTo>
                  <a:cubicBezTo>
                    <a:pt x="7107" y="12050"/>
                    <a:pt x="7327" y="12609"/>
                    <a:pt x="7783" y="12966"/>
                  </a:cubicBezTo>
                  <a:cubicBezTo>
                    <a:pt x="7833" y="13007"/>
                    <a:pt x="7865" y="13066"/>
                    <a:pt x="7865" y="13131"/>
                  </a:cubicBezTo>
                  <a:cubicBezTo>
                    <a:pt x="7865" y="13246"/>
                    <a:pt x="7773" y="13340"/>
                    <a:pt x="7657" y="13340"/>
                  </a:cubicBezTo>
                  <a:lnTo>
                    <a:pt x="4170" y="13340"/>
                  </a:lnTo>
                  <a:cubicBezTo>
                    <a:pt x="3908" y="13340"/>
                    <a:pt x="3697" y="13125"/>
                    <a:pt x="3697" y="12865"/>
                  </a:cubicBezTo>
                  <a:lnTo>
                    <a:pt x="3697" y="9839"/>
                  </a:lnTo>
                  <a:cubicBezTo>
                    <a:pt x="3697" y="9485"/>
                    <a:pt x="3410" y="9200"/>
                    <a:pt x="3056" y="9200"/>
                  </a:cubicBezTo>
                  <a:cubicBezTo>
                    <a:pt x="2859" y="9200"/>
                    <a:pt x="2678" y="9289"/>
                    <a:pt x="2558" y="9441"/>
                  </a:cubicBezTo>
                  <a:cubicBezTo>
                    <a:pt x="2337" y="9727"/>
                    <a:pt x="2001" y="9889"/>
                    <a:pt x="1642" y="9889"/>
                  </a:cubicBezTo>
                  <a:cubicBezTo>
                    <a:pt x="1309" y="9889"/>
                    <a:pt x="992" y="9746"/>
                    <a:pt x="771" y="9498"/>
                  </a:cubicBezTo>
                  <a:cubicBezTo>
                    <a:pt x="546" y="9247"/>
                    <a:pt x="445" y="8921"/>
                    <a:pt x="485" y="8584"/>
                  </a:cubicBezTo>
                  <a:cubicBezTo>
                    <a:pt x="545" y="8073"/>
                    <a:pt x="956" y="7647"/>
                    <a:pt x="1462" y="7574"/>
                  </a:cubicBezTo>
                  <a:cubicBezTo>
                    <a:pt x="1522" y="7564"/>
                    <a:pt x="1582" y="7560"/>
                    <a:pt x="1642" y="7560"/>
                  </a:cubicBezTo>
                  <a:cubicBezTo>
                    <a:pt x="1997" y="7560"/>
                    <a:pt x="2330" y="7721"/>
                    <a:pt x="2555" y="8005"/>
                  </a:cubicBezTo>
                  <a:cubicBezTo>
                    <a:pt x="2678" y="8160"/>
                    <a:pt x="2860" y="8251"/>
                    <a:pt x="3057" y="8251"/>
                  </a:cubicBezTo>
                  <a:cubicBezTo>
                    <a:pt x="3410" y="8251"/>
                    <a:pt x="3697" y="7964"/>
                    <a:pt x="3697" y="7611"/>
                  </a:cubicBezTo>
                  <a:lnTo>
                    <a:pt x="3697" y="4128"/>
                  </a:lnTo>
                  <a:cubicBezTo>
                    <a:pt x="3697" y="3866"/>
                    <a:pt x="3910" y="3654"/>
                    <a:pt x="4170" y="3654"/>
                  </a:cubicBezTo>
                  <a:lnTo>
                    <a:pt x="7657" y="3654"/>
                  </a:lnTo>
                  <a:cubicBezTo>
                    <a:pt x="8010" y="3654"/>
                    <a:pt x="8295" y="3368"/>
                    <a:pt x="8295" y="3013"/>
                  </a:cubicBezTo>
                  <a:cubicBezTo>
                    <a:pt x="8295" y="2816"/>
                    <a:pt x="8207" y="2635"/>
                    <a:pt x="8055" y="2515"/>
                  </a:cubicBezTo>
                  <a:cubicBezTo>
                    <a:pt x="7768" y="2294"/>
                    <a:pt x="7606" y="1958"/>
                    <a:pt x="7606" y="1599"/>
                  </a:cubicBezTo>
                  <a:cubicBezTo>
                    <a:pt x="7606" y="1266"/>
                    <a:pt x="7749" y="949"/>
                    <a:pt x="7997" y="728"/>
                  </a:cubicBezTo>
                  <a:cubicBezTo>
                    <a:pt x="8212" y="536"/>
                    <a:pt x="8482" y="434"/>
                    <a:pt x="8767" y="434"/>
                  </a:cubicBezTo>
                  <a:close/>
                  <a:moveTo>
                    <a:pt x="8772" y="0"/>
                  </a:moveTo>
                  <a:cubicBezTo>
                    <a:pt x="8381" y="0"/>
                    <a:pt x="8002" y="142"/>
                    <a:pt x="7709" y="405"/>
                  </a:cubicBezTo>
                  <a:cubicBezTo>
                    <a:pt x="7369" y="706"/>
                    <a:pt x="7173" y="1142"/>
                    <a:pt x="7173" y="1596"/>
                  </a:cubicBezTo>
                  <a:cubicBezTo>
                    <a:pt x="7173" y="2090"/>
                    <a:pt x="7398" y="2549"/>
                    <a:pt x="7788" y="2854"/>
                  </a:cubicBezTo>
                  <a:cubicBezTo>
                    <a:pt x="7838" y="2892"/>
                    <a:pt x="7865" y="2949"/>
                    <a:pt x="7865" y="3013"/>
                  </a:cubicBezTo>
                  <a:cubicBezTo>
                    <a:pt x="7865" y="3127"/>
                    <a:pt x="7773" y="3222"/>
                    <a:pt x="7657" y="3222"/>
                  </a:cubicBezTo>
                  <a:lnTo>
                    <a:pt x="4170" y="3222"/>
                  </a:lnTo>
                  <a:cubicBezTo>
                    <a:pt x="3671" y="3222"/>
                    <a:pt x="3264" y="3628"/>
                    <a:pt x="3264" y="4128"/>
                  </a:cubicBezTo>
                  <a:lnTo>
                    <a:pt x="3264" y="7614"/>
                  </a:lnTo>
                  <a:cubicBezTo>
                    <a:pt x="3264" y="7727"/>
                    <a:pt x="3172" y="7821"/>
                    <a:pt x="3054" y="7821"/>
                  </a:cubicBezTo>
                  <a:cubicBezTo>
                    <a:pt x="2991" y="7821"/>
                    <a:pt x="2933" y="7792"/>
                    <a:pt x="2891" y="7740"/>
                  </a:cubicBezTo>
                  <a:cubicBezTo>
                    <a:pt x="2583" y="7348"/>
                    <a:pt x="2127" y="7130"/>
                    <a:pt x="1639" y="7130"/>
                  </a:cubicBezTo>
                  <a:cubicBezTo>
                    <a:pt x="1559" y="7130"/>
                    <a:pt x="1478" y="7136"/>
                    <a:pt x="1397" y="7148"/>
                  </a:cubicBezTo>
                  <a:cubicBezTo>
                    <a:pt x="701" y="7252"/>
                    <a:pt x="137" y="7834"/>
                    <a:pt x="54" y="8535"/>
                  </a:cubicBezTo>
                  <a:cubicBezTo>
                    <a:pt x="1" y="8990"/>
                    <a:pt x="144" y="9446"/>
                    <a:pt x="448" y="9786"/>
                  </a:cubicBezTo>
                  <a:cubicBezTo>
                    <a:pt x="749" y="10127"/>
                    <a:pt x="1186" y="10322"/>
                    <a:pt x="1639" y="10322"/>
                  </a:cubicBezTo>
                  <a:cubicBezTo>
                    <a:pt x="2134" y="10322"/>
                    <a:pt x="2591" y="10098"/>
                    <a:pt x="2897" y="9707"/>
                  </a:cubicBezTo>
                  <a:cubicBezTo>
                    <a:pt x="2934" y="9658"/>
                    <a:pt x="2992" y="9630"/>
                    <a:pt x="3056" y="9630"/>
                  </a:cubicBezTo>
                  <a:cubicBezTo>
                    <a:pt x="3170" y="9630"/>
                    <a:pt x="3264" y="9723"/>
                    <a:pt x="3264" y="9839"/>
                  </a:cubicBezTo>
                  <a:lnTo>
                    <a:pt x="3264" y="12865"/>
                  </a:lnTo>
                  <a:cubicBezTo>
                    <a:pt x="3264" y="13364"/>
                    <a:pt x="3671" y="13772"/>
                    <a:pt x="4170" y="13772"/>
                  </a:cubicBezTo>
                  <a:lnTo>
                    <a:pt x="7657" y="13772"/>
                  </a:lnTo>
                  <a:cubicBezTo>
                    <a:pt x="8010" y="13772"/>
                    <a:pt x="8295" y="13486"/>
                    <a:pt x="8295" y="13131"/>
                  </a:cubicBezTo>
                  <a:cubicBezTo>
                    <a:pt x="8295" y="12936"/>
                    <a:pt x="8207" y="12753"/>
                    <a:pt x="8049" y="12630"/>
                  </a:cubicBezTo>
                  <a:cubicBezTo>
                    <a:pt x="7716" y="12368"/>
                    <a:pt x="7555" y="11959"/>
                    <a:pt x="7618" y="11538"/>
                  </a:cubicBezTo>
                  <a:cubicBezTo>
                    <a:pt x="7693" y="11031"/>
                    <a:pt x="8118" y="10620"/>
                    <a:pt x="8628" y="10561"/>
                  </a:cubicBezTo>
                  <a:cubicBezTo>
                    <a:pt x="8677" y="10555"/>
                    <a:pt x="8725" y="10552"/>
                    <a:pt x="8773" y="10552"/>
                  </a:cubicBezTo>
                  <a:cubicBezTo>
                    <a:pt x="9059" y="10552"/>
                    <a:pt x="9328" y="10654"/>
                    <a:pt x="9543" y="10846"/>
                  </a:cubicBezTo>
                  <a:cubicBezTo>
                    <a:pt x="9792" y="11067"/>
                    <a:pt x="9933" y="11384"/>
                    <a:pt x="9933" y="11717"/>
                  </a:cubicBezTo>
                  <a:cubicBezTo>
                    <a:pt x="9933" y="12076"/>
                    <a:pt x="9771" y="12412"/>
                    <a:pt x="9486" y="12633"/>
                  </a:cubicBezTo>
                  <a:cubicBezTo>
                    <a:pt x="9331" y="12753"/>
                    <a:pt x="9244" y="12936"/>
                    <a:pt x="9244" y="13133"/>
                  </a:cubicBezTo>
                  <a:cubicBezTo>
                    <a:pt x="9244" y="13486"/>
                    <a:pt x="9531" y="13772"/>
                    <a:pt x="9884" y="13772"/>
                  </a:cubicBezTo>
                  <a:lnTo>
                    <a:pt x="12910" y="13772"/>
                  </a:lnTo>
                  <a:cubicBezTo>
                    <a:pt x="13410" y="13772"/>
                    <a:pt x="13816" y="13364"/>
                    <a:pt x="13816" y="12865"/>
                  </a:cubicBezTo>
                  <a:lnTo>
                    <a:pt x="13816" y="9839"/>
                  </a:lnTo>
                  <a:cubicBezTo>
                    <a:pt x="13816" y="9485"/>
                    <a:pt x="13531" y="9200"/>
                    <a:pt x="13177" y="9200"/>
                  </a:cubicBezTo>
                  <a:cubicBezTo>
                    <a:pt x="12981" y="9200"/>
                    <a:pt x="12798" y="9289"/>
                    <a:pt x="12675" y="9446"/>
                  </a:cubicBezTo>
                  <a:cubicBezTo>
                    <a:pt x="12450" y="9731"/>
                    <a:pt x="12118" y="9890"/>
                    <a:pt x="11763" y="9890"/>
                  </a:cubicBezTo>
                  <a:cubicBezTo>
                    <a:pt x="11703" y="9890"/>
                    <a:pt x="11643" y="9885"/>
                    <a:pt x="11582" y="9876"/>
                  </a:cubicBezTo>
                  <a:cubicBezTo>
                    <a:pt x="11075" y="9802"/>
                    <a:pt x="10664" y="9377"/>
                    <a:pt x="10605" y="8867"/>
                  </a:cubicBezTo>
                  <a:cubicBezTo>
                    <a:pt x="10566" y="8529"/>
                    <a:pt x="10667" y="8203"/>
                    <a:pt x="10891" y="7951"/>
                  </a:cubicBezTo>
                  <a:cubicBezTo>
                    <a:pt x="11110" y="7704"/>
                    <a:pt x="11427" y="7563"/>
                    <a:pt x="11760" y="7563"/>
                  </a:cubicBezTo>
                  <a:cubicBezTo>
                    <a:pt x="12120" y="7563"/>
                    <a:pt x="12455" y="7726"/>
                    <a:pt x="12677" y="8012"/>
                  </a:cubicBezTo>
                  <a:cubicBezTo>
                    <a:pt x="12796" y="8165"/>
                    <a:pt x="12978" y="8252"/>
                    <a:pt x="13177" y="8252"/>
                  </a:cubicBezTo>
                  <a:cubicBezTo>
                    <a:pt x="13528" y="8252"/>
                    <a:pt x="13815" y="7967"/>
                    <a:pt x="13815" y="7614"/>
                  </a:cubicBezTo>
                  <a:lnTo>
                    <a:pt x="13815" y="4128"/>
                  </a:lnTo>
                  <a:cubicBezTo>
                    <a:pt x="13815" y="3628"/>
                    <a:pt x="13408" y="3222"/>
                    <a:pt x="12909" y="3222"/>
                  </a:cubicBezTo>
                  <a:lnTo>
                    <a:pt x="9881" y="3222"/>
                  </a:lnTo>
                  <a:cubicBezTo>
                    <a:pt x="9768" y="3222"/>
                    <a:pt x="9674" y="3129"/>
                    <a:pt x="9674" y="3012"/>
                  </a:cubicBezTo>
                  <a:cubicBezTo>
                    <a:pt x="9674" y="2948"/>
                    <a:pt x="9703" y="2890"/>
                    <a:pt x="9755" y="2848"/>
                  </a:cubicBezTo>
                  <a:cubicBezTo>
                    <a:pt x="10211" y="2491"/>
                    <a:pt x="10431" y="1931"/>
                    <a:pt x="10347" y="1355"/>
                  </a:cubicBezTo>
                  <a:cubicBezTo>
                    <a:pt x="10243" y="658"/>
                    <a:pt x="9661" y="92"/>
                    <a:pt x="8961" y="11"/>
                  </a:cubicBezTo>
                  <a:cubicBezTo>
                    <a:pt x="8898" y="4"/>
                    <a:pt x="8834" y="0"/>
                    <a:pt x="8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3"/>
            <p:cNvSpPr/>
            <p:nvPr/>
          </p:nvSpPr>
          <p:spPr>
            <a:xfrm>
              <a:off x="4684301" y="1657055"/>
              <a:ext cx="129633" cy="92441"/>
            </a:xfrm>
            <a:custGeom>
              <a:rect b="b" l="l" r="r" t="t"/>
              <a:pathLst>
                <a:path extrusionOk="0" h="3425" w="4803">
                  <a:moveTo>
                    <a:pt x="1827" y="0"/>
                  </a:moveTo>
                  <a:cubicBezTo>
                    <a:pt x="1707" y="0"/>
                    <a:pt x="1611" y="96"/>
                    <a:pt x="1611" y="214"/>
                  </a:cubicBezTo>
                  <a:cubicBezTo>
                    <a:pt x="1611" y="334"/>
                    <a:pt x="1707" y="430"/>
                    <a:pt x="1827" y="430"/>
                  </a:cubicBezTo>
                  <a:lnTo>
                    <a:pt x="1904" y="430"/>
                  </a:lnTo>
                  <a:lnTo>
                    <a:pt x="2172" y="1181"/>
                  </a:lnTo>
                  <a:lnTo>
                    <a:pt x="1597" y="2795"/>
                  </a:lnTo>
                  <a:lnTo>
                    <a:pt x="752" y="431"/>
                  </a:lnTo>
                  <a:lnTo>
                    <a:pt x="905" y="431"/>
                  </a:lnTo>
                  <a:cubicBezTo>
                    <a:pt x="1025" y="431"/>
                    <a:pt x="1121" y="336"/>
                    <a:pt x="1121" y="217"/>
                  </a:cubicBezTo>
                  <a:cubicBezTo>
                    <a:pt x="1121" y="97"/>
                    <a:pt x="1025" y="2"/>
                    <a:pt x="905" y="2"/>
                  </a:cubicBezTo>
                  <a:lnTo>
                    <a:pt x="216" y="2"/>
                  </a:lnTo>
                  <a:cubicBezTo>
                    <a:pt x="98" y="2"/>
                    <a:pt x="1" y="97"/>
                    <a:pt x="1" y="217"/>
                  </a:cubicBezTo>
                  <a:cubicBezTo>
                    <a:pt x="1" y="336"/>
                    <a:pt x="98" y="431"/>
                    <a:pt x="216" y="431"/>
                  </a:cubicBezTo>
                  <a:lnTo>
                    <a:pt x="294" y="431"/>
                  </a:lnTo>
                  <a:lnTo>
                    <a:pt x="1284" y="3203"/>
                  </a:lnTo>
                  <a:cubicBezTo>
                    <a:pt x="1331" y="3338"/>
                    <a:pt x="1454" y="3424"/>
                    <a:pt x="1597" y="3424"/>
                  </a:cubicBezTo>
                  <a:cubicBezTo>
                    <a:pt x="1739" y="3424"/>
                    <a:pt x="1860" y="3338"/>
                    <a:pt x="1910" y="3203"/>
                  </a:cubicBezTo>
                  <a:lnTo>
                    <a:pt x="2402" y="1824"/>
                  </a:lnTo>
                  <a:lnTo>
                    <a:pt x="2894" y="3203"/>
                  </a:lnTo>
                  <a:cubicBezTo>
                    <a:pt x="2942" y="3338"/>
                    <a:pt x="3065" y="3424"/>
                    <a:pt x="3206" y="3424"/>
                  </a:cubicBezTo>
                  <a:cubicBezTo>
                    <a:pt x="3348" y="3424"/>
                    <a:pt x="3471" y="3338"/>
                    <a:pt x="3519" y="3203"/>
                  </a:cubicBezTo>
                  <a:lnTo>
                    <a:pt x="4509" y="431"/>
                  </a:lnTo>
                  <a:lnTo>
                    <a:pt x="4587" y="431"/>
                  </a:lnTo>
                  <a:cubicBezTo>
                    <a:pt x="4706" y="431"/>
                    <a:pt x="4803" y="336"/>
                    <a:pt x="4803" y="217"/>
                  </a:cubicBezTo>
                  <a:cubicBezTo>
                    <a:pt x="4803" y="97"/>
                    <a:pt x="4704" y="0"/>
                    <a:pt x="4586" y="0"/>
                  </a:cubicBezTo>
                  <a:lnTo>
                    <a:pt x="3897" y="0"/>
                  </a:lnTo>
                  <a:cubicBezTo>
                    <a:pt x="3777" y="0"/>
                    <a:pt x="3681" y="96"/>
                    <a:pt x="3681" y="216"/>
                  </a:cubicBezTo>
                  <a:cubicBezTo>
                    <a:pt x="3681" y="334"/>
                    <a:pt x="3777" y="430"/>
                    <a:pt x="3897" y="430"/>
                  </a:cubicBezTo>
                  <a:lnTo>
                    <a:pt x="4050" y="430"/>
                  </a:lnTo>
                  <a:lnTo>
                    <a:pt x="3205" y="2793"/>
                  </a:lnTo>
                  <a:lnTo>
                    <a:pt x="2360" y="430"/>
                  </a:lnTo>
                  <a:lnTo>
                    <a:pt x="2513" y="430"/>
                  </a:lnTo>
                  <a:cubicBezTo>
                    <a:pt x="2633" y="430"/>
                    <a:pt x="2729" y="334"/>
                    <a:pt x="2729" y="214"/>
                  </a:cubicBezTo>
                  <a:cubicBezTo>
                    <a:pt x="2729" y="96"/>
                    <a:pt x="2633" y="0"/>
                    <a:pt x="25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43"/>
          <p:cNvGrpSpPr/>
          <p:nvPr/>
        </p:nvGrpSpPr>
        <p:grpSpPr>
          <a:xfrm>
            <a:off x="2765123" y="1514278"/>
            <a:ext cx="309548" cy="371544"/>
            <a:chOff x="2765123" y="1514278"/>
            <a:chExt cx="309548" cy="371544"/>
          </a:xfrm>
        </p:grpSpPr>
        <p:sp>
          <p:nvSpPr>
            <p:cNvPr id="5572" name="Google Shape;5572;p43"/>
            <p:cNvSpPr/>
            <p:nvPr/>
          </p:nvSpPr>
          <p:spPr>
            <a:xfrm>
              <a:off x="2765123" y="1514278"/>
              <a:ext cx="309548" cy="371544"/>
            </a:xfrm>
            <a:custGeom>
              <a:rect b="b" l="l" r="r" t="t"/>
              <a:pathLst>
                <a:path extrusionOk="0" h="13766" w="11469">
                  <a:moveTo>
                    <a:pt x="9169" y="737"/>
                  </a:moveTo>
                  <a:lnTo>
                    <a:pt x="10732" y="2300"/>
                  </a:lnTo>
                  <a:lnTo>
                    <a:pt x="9414" y="2300"/>
                  </a:lnTo>
                  <a:cubicBezTo>
                    <a:pt x="9279" y="2300"/>
                    <a:pt x="9169" y="2189"/>
                    <a:pt x="9169" y="2055"/>
                  </a:cubicBezTo>
                  <a:lnTo>
                    <a:pt x="9169" y="737"/>
                  </a:lnTo>
                  <a:close/>
                  <a:moveTo>
                    <a:pt x="6884" y="8943"/>
                  </a:moveTo>
                  <a:cubicBezTo>
                    <a:pt x="7018" y="8943"/>
                    <a:pt x="7128" y="9053"/>
                    <a:pt x="7128" y="9186"/>
                  </a:cubicBezTo>
                  <a:lnTo>
                    <a:pt x="7128" y="11486"/>
                  </a:lnTo>
                  <a:cubicBezTo>
                    <a:pt x="7128" y="11621"/>
                    <a:pt x="7018" y="11731"/>
                    <a:pt x="6884" y="11731"/>
                  </a:cubicBezTo>
                  <a:lnTo>
                    <a:pt x="673" y="11731"/>
                  </a:lnTo>
                  <a:cubicBezTo>
                    <a:pt x="540" y="11731"/>
                    <a:pt x="429" y="11621"/>
                    <a:pt x="429" y="11486"/>
                  </a:cubicBezTo>
                  <a:lnTo>
                    <a:pt x="429" y="9186"/>
                  </a:lnTo>
                  <a:cubicBezTo>
                    <a:pt x="429" y="9053"/>
                    <a:pt x="540" y="8943"/>
                    <a:pt x="673" y="8943"/>
                  </a:cubicBezTo>
                  <a:close/>
                  <a:moveTo>
                    <a:pt x="8738" y="436"/>
                  </a:moveTo>
                  <a:lnTo>
                    <a:pt x="8738" y="2061"/>
                  </a:lnTo>
                  <a:cubicBezTo>
                    <a:pt x="8738" y="2433"/>
                    <a:pt x="9042" y="2736"/>
                    <a:pt x="9414" y="2736"/>
                  </a:cubicBezTo>
                  <a:lnTo>
                    <a:pt x="11038" y="2736"/>
                  </a:lnTo>
                  <a:lnTo>
                    <a:pt x="11038" y="13097"/>
                  </a:lnTo>
                  <a:cubicBezTo>
                    <a:pt x="11038" y="13230"/>
                    <a:pt x="10928" y="13340"/>
                    <a:pt x="10794" y="13340"/>
                  </a:cubicBezTo>
                  <a:lnTo>
                    <a:pt x="2054" y="13340"/>
                  </a:lnTo>
                  <a:cubicBezTo>
                    <a:pt x="1920" y="13340"/>
                    <a:pt x="1810" y="13230"/>
                    <a:pt x="1810" y="13097"/>
                  </a:cubicBezTo>
                  <a:lnTo>
                    <a:pt x="1810" y="12163"/>
                  </a:lnTo>
                  <a:lnTo>
                    <a:pt x="6884" y="12163"/>
                  </a:lnTo>
                  <a:cubicBezTo>
                    <a:pt x="7257" y="12163"/>
                    <a:pt x="7558" y="11859"/>
                    <a:pt x="7558" y="11487"/>
                  </a:cubicBezTo>
                  <a:lnTo>
                    <a:pt x="7558" y="9189"/>
                  </a:lnTo>
                  <a:cubicBezTo>
                    <a:pt x="7558" y="8816"/>
                    <a:pt x="7254" y="8513"/>
                    <a:pt x="6884" y="8513"/>
                  </a:cubicBezTo>
                  <a:lnTo>
                    <a:pt x="1810" y="8513"/>
                  </a:lnTo>
                  <a:lnTo>
                    <a:pt x="1810" y="681"/>
                  </a:lnTo>
                  <a:cubicBezTo>
                    <a:pt x="1810" y="546"/>
                    <a:pt x="1920" y="436"/>
                    <a:pt x="2054" y="436"/>
                  </a:cubicBezTo>
                  <a:close/>
                  <a:moveTo>
                    <a:pt x="2054" y="0"/>
                  </a:moveTo>
                  <a:cubicBezTo>
                    <a:pt x="1681" y="0"/>
                    <a:pt x="1380" y="304"/>
                    <a:pt x="1380" y="675"/>
                  </a:cubicBezTo>
                  <a:lnTo>
                    <a:pt x="1380" y="8508"/>
                  </a:lnTo>
                  <a:lnTo>
                    <a:pt x="675" y="8508"/>
                  </a:lnTo>
                  <a:cubicBezTo>
                    <a:pt x="303" y="8508"/>
                    <a:pt x="0" y="8811"/>
                    <a:pt x="0" y="9183"/>
                  </a:cubicBezTo>
                  <a:lnTo>
                    <a:pt x="0" y="11482"/>
                  </a:lnTo>
                  <a:cubicBezTo>
                    <a:pt x="0" y="11855"/>
                    <a:pt x="304" y="12158"/>
                    <a:pt x="675" y="12158"/>
                  </a:cubicBezTo>
                  <a:lnTo>
                    <a:pt x="1380" y="12158"/>
                  </a:lnTo>
                  <a:lnTo>
                    <a:pt x="1380" y="13091"/>
                  </a:lnTo>
                  <a:cubicBezTo>
                    <a:pt x="1380" y="13463"/>
                    <a:pt x="1684" y="13766"/>
                    <a:pt x="2054" y="13766"/>
                  </a:cubicBezTo>
                  <a:lnTo>
                    <a:pt x="10794" y="13766"/>
                  </a:lnTo>
                  <a:cubicBezTo>
                    <a:pt x="11166" y="13766"/>
                    <a:pt x="11469" y="13462"/>
                    <a:pt x="11469" y="13091"/>
                  </a:cubicBezTo>
                  <a:lnTo>
                    <a:pt x="11469" y="2517"/>
                  </a:lnTo>
                  <a:cubicBezTo>
                    <a:pt x="11469" y="2459"/>
                    <a:pt x="11447" y="2404"/>
                    <a:pt x="11405" y="2362"/>
                  </a:cubicBezTo>
                  <a:lnTo>
                    <a:pt x="9105" y="64"/>
                  </a:lnTo>
                  <a:cubicBezTo>
                    <a:pt x="9066" y="23"/>
                    <a:pt x="9010" y="0"/>
                    <a:pt x="89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3"/>
            <p:cNvSpPr/>
            <p:nvPr/>
          </p:nvSpPr>
          <p:spPr>
            <a:xfrm>
              <a:off x="2789252" y="1768739"/>
              <a:ext cx="50120" cy="48960"/>
            </a:xfrm>
            <a:custGeom>
              <a:rect b="b" l="l" r="r" t="t"/>
              <a:pathLst>
                <a:path extrusionOk="0" h="1814" w="1857">
                  <a:moveTo>
                    <a:pt x="238" y="1"/>
                  </a:moveTo>
                  <a:cubicBezTo>
                    <a:pt x="183" y="1"/>
                    <a:pt x="128" y="22"/>
                    <a:pt x="85" y="64"/>
                  </a:cubicBezTo>
                  <a:cubicBezTo>
                    <a:pt x="1" y="149"/>
                    <a:pt x="1" y="285"/>
                    <a:pt x="85" y="370"/>
                  </a:cubicBezTo>
                  <a:lnTo>
                    <a:pt x="623" y="907"/>
                  </a:lnTo>
                  <a:lnTo>
                    <a:pt x="85" y="1444"/>
                  </a:lnTo>
                  <a:cubicBezTo>
                    <a:pt x="1" y="1530"/>
                    <a:pt x="1" y="1666"/>
                    <a:pt x="85" y="1751"/>
                  </a:cubicBezTo>
                  <a:cubicBezTo>
                    <a:pt x="127" y="1792"/>
                    <a:pt x="183" y="1813"/>
                    <a:pt x="237" y="1813"/>
                  </a:cubicBezTo>
                  <a:cubicBezTo>
                    <a:pt x="292" y="1813"/>
                    <a:pt x="348" y="1792"/>
                    <a:pt x="389" y="1751"/>
                  </a:cubicBezTo>
                  <a:lnTo>
                    <a:pt x="927" y="1213"/>
                  </a:lnTo>
                  <a:lnTo>
                    <a:pt x="1464" y="1751"/>
                  </a:lnTo>
                  <a:cubicBezTo>
                    <a:pt x="1506" y="1792"/>
                    <a:pt x="1561" y="1813"/>
                    <a:pt x="1616" y="1813"/>
                  </a:cubicBezTo>
                  <a:cubicBezTo>
                    <a:pt x="1670" y="1813"/>
                    <a:pt x="1726" y="1792"/>
                    <a:pt x="1768" y="1751"/>
                  </a:cubicBezTo>
                  <a:cubicBezTo>
                    <a:pt x="1852" y="1666"/>
                    <a:pt x="1852" y="1530"/>
                    <a:pt x="1768" y="1444"/>
                  </a:cubicBezTo>
                  <a:lnTo>
                    <a:pt x="1234" y="907"/>
                  </a:lnTo>
                  <a:lnTo>
                    <a:pt x="1771" y="370"/>
                  </a:lnTo>
                  <a:cubicBezTo>
                    <a:pt x="1856" y="285"/>
                    <a:pt x="1856" y="149"/>
                    <a:pt x="1771" y="64"/>
                  </a:cubicBezTo>
                  <a:cubicBezTo>
                    <a:pt x="1729" y="22"/>
                    <a:pt x="1674" y="1"/>
                    <a:pt x="1619" y="1"/>
                  </a:cubicBezTo>
                  <a:cubicBezTo>
                    <a:pt x="1564" y="1"/>
                    <a:pt x="1508" y="22"/>
                    <a:pt x="1466" y="64"/>
                  </a:cubicBezTo>
                  <a:lnTo>
                    <a:pt x="929" y="602"/>
                  </a:lnTo>
                  <a:lnTo>
                    <a:pt x="392" y="64"/>
                  </a:lnTo>
                  <a:cubicBezTo>
                    <a:pt x="349" y="22"/>
                    <a:pt x="294" y="1"/>
                    <a:pt x="2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3"/>
            <p:cNvSpPr/>
            <p:nvPr/>
          </p:nvSpPr>
          <p:spPr>
            <a:xfrm>
              <a:off x="2852004" y="1768766"/>
              <a:ext cx="42671" cy="48879"/>
            </a:xfrm>
            <a:custGeom>
              <a:rect b="b" l="l" r="r" t="t"/>
              <a:pathLst>
                <a:path extrusionOk="0" h="1811" w="1581">
                  <a:moveTo>
                    <a:pt x="214" y="0"/>
                  </a:moveTo>
                  <a:cubicBezTo>
                    <a:pt x="96" y="0"/>
                    <a:pt x="0" y="96"/>
                    <a:pt x="0" y="216"/>
                  </a:cubicBezTo>
                  <a:lnTo>
                    <a:pt x="0" y="1595"/>
                  </a:lnTo>
                  <a:cubicBezTo>
                    <a:pt x="0" y="1715"/>
                    <a:pt x="96" y="1811"/>
                    <a:pt x="214" y="1811"/>
                  </a:cubicBezTo>
                  <a:lnTo>
                    <a:pt x="1367" y="1811"/>
                  </a:lnTo>
                  <a:cubicBezTo>
                    <a:pt x="1485" y="1811"/>
                    <a:pt x="1581" y="1715"/>
                    <a:pt x="1581" y="1595"/>
                  </a:cubicBezTo>
                  <a:cubicBezTo>
                    <a:pt x="1581" y="1478"/>
                    <a:pt x="1484" y="1381"/>
                    <a:pt x="1364" y="1381"/>
                  </a:cubicBezTo>
                  <a:lnTo>
                    <a:pt x="430" y="1381"/>
                  </a:lnTo>
                  <a:lnTo>
                    <a:pt x="430" y="216"/>
                  </a:lnTo>
                  <a:cubicBezTo>
                    <a:pt x="430" y="96"/>
                    <a:pt x="335" y="0"/>
                    <a:pt x="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3"/>
            <p:cNvSpPr/>
            <p:nvPr/>
          </p:nvSpPr>
          <p:spPr>
            <a:xfrm>
              <a:off x="2900748" y="1768847"/>
              <a:ext cx="44399" cy="48852"/>
            </a:xfrm>
            <a:custGeom>
              <a:rect b="b" l="l" r="r" t="t"/>
              <a:pathLst>
                <a:path extrusionOk="0" h="1810" w="1645">
                  <a:moveTo>
                    <a:pt x="823" y="0"/>
                  </a:moveTo>
                  <a:cubicBezTo>
                    <a:pt x="372" y="0"/>
                    <a:pt x="32" y="223"/>
                    <a:pt x="32" y="518"/>
                  </a:cubicBezTo>
                  <a:cubicBezTo>
                    <a:pt x="32" y="931"/>
                    <a:pt x="477" y="1042"/>
                    <a:pt x="770" y="1115"/>
                  </a:cubicBezTo>
                  <a:cubicBezTo>
                    <a:pt x="1021" y="1178"/>
                    <a:pt x="1158" y="1235"/>
                    <a:pt x="1179" y="1281"/>
                  </a:cubicBezTo>
                  <a:cubicBezTo>
                    <a:pt x="1145" y="1316"/>
                    <a:pt x="1018" y="1380"/>
                    <a:pt x="823" y="1380"/>
                  </a:cubicBezTo>
                  <a:cubicBezTo>
                    <a:pt x="605" y="1380"/>
                    <a:pt x="467" y="1306"/>
                    <a:pt x="443" y="1272"/>
                  </a:cubicBezTo>
                  <a:cubicBezTo>
                    <a:pt x="407" y="1195"/>
                    <a:pt x="329" y="1150"/>
                    <a:pt x="248" y="1150"/>
                  </a:cubicBezTo>
                  <a:cubicBezTo>
                    <a:pt x="218" y="1150"/>
                    <a:pt x="187" y="1156"/>
                    <a:pt x="157" y="1170"/>
                  </a:cubicBezTo>
                  <a:cubicBezTo>
                    <a:pt x="48" y="1220"/>
                    <a:pt x="0" y="1349"/>
                    <a:pt x="53" y="1455"/>
                  </a:cubicBezTo>
                  <a:cubicBezTo>
                    <a:pt x="165" y="1699"/>
                    <a:pt x="520" y="1809"/>
                    <a:pt x="823" y="1809"/>
                  </a:cubicBezTo>
                  <a:cubicBezTo>
                    <a:pt x="1273" y="1809"/>
                    <a:pt x="1613" y="1588"/>
                    <a:pt x="1613" y="1293"/>
                  </a:cubicBezTo>
                  <a:cubicBezTo>
                    <a:pt x="1616" y="880"/>
                    <a:pt x="1170" y="767"/>
                    <a:pt x="875" y="695"/>
                  </a:cubicBezTo>
                  <a:cubicBezTo>
                    <a:pt x="624" y="633"/>
                    <a:pt x="487" y="576"/>
                    <a:pt x="467" y="529"/>
                  </a:cubicBezTo>
                  <a:cubicBezTo>
                    <a:pt x="500" y="494"/>
                    <a:pt x="627" y="432"/>
                    <a:pt x="823" y="432"/>
                  </a:cubicBezTo>
                  <a:cubicBezTo>
                    <a:pt x="1040" y="432"/>
                    <a:pt x="1179" y="505"/>
                    <a:pt x="1202" y="539"/>
                  </a:cubicBezTo>
                  <a:cubicBezTo>
                    <a:pt x="1239" y="616"/>
                    <a:pt x="1316" y="661"/>
                    <a:pt x="1398" y="661"/>
                  </a:cubicBezTo>
                  <a:cubicBezTo>
                    <a:pt x="1428" y="661"/>
                    <a:pt x="1459" y="655"/>
                    <a:pt x="1488" y="641"/>
                  </a:cubicBezTo>
                  <a:cubicBezTo>
                    <a:pt x="1597" y="591"/>
                    <a:pt x="1645" y="462"/>
                    <a:pt x="1593" y="355"/>
                  </a:cubicBezTo>
                  <a:cubicBezTo>
                    <a:pt x="1480" y="112"/>
                    <a:pt x="1125" y="0"/>
                    <a:pt x="8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3"/>
            <p:cNvSpPr/>
            <p:nvPr/>
          </p:nvSpPr>
          <p:spPr>
            <a:xfrm>
              <a:off x="2858211" y="1607393"/>
              <a:ext cx="160617" cy="104721"/>
            </a:xfrm>
            <a:custGeom>
              <a:rect b="b" l="l" r="r" t="t"/>
              <a:pathLst>
                <a:path extrusionOk="0" h="3880" w="5951">
                  <a:moveTo>
                    <a:pt x="1840" y="432"/>
                  </a:moveTo>
                  <a:lnTo>
                    <a:pt x="1840" y="1151"/>
                  </a:lnTo>
                  <a:lnTo>
                    <a:pt x="430" y="1151"/>
                  </a:lnTo>
                  <a:lnTo>
                    <a:pt x="430" y="677"/>
                  </a:lnTo>
                  <a:cubicBezTo>
                    <a:pt x="430" y="543"/>
                    <a:pt x="540" y="432"/>
                    <a:pt x="675" y="432"/>
                  </a:cubicBezTo>
                  <a:close/>
                  <a:moveTo>
                    <a:pt x="3679" y="432"/>
                  </a:moveTo>
                  <a:lnTo>
                    <a:pt x="3679" y="1151"/>
                  </a:lnTo>
                  <a:lnTo>
                    <a:pt x="2270" y="1151"/>
                  </a:lnTo>
                  <a:lnTo>
                    <a:pt x="2270" y="432"/>
                  </a:lnTo>
                  <a:close/>
                  <a:moveTo>
                    <a:pt x="5276" y="432"/>
                  </a:moveTo>
                  <a:cubicBezTo>
                    <a:pt x="5409" y="432"/>
                    <a:pt x="5519" y="543"/>
                    <a:pt x="5519" y="677"/>
                  </a:cubicBezTo>
                  <a:lnTo>
                    <a:pt x="5519" y="1151"/>
                  </a:lnTo>
                  <a:lnTo>
                    <a:pt x="4111" y="1151"/>
                  </a:lnTo>
                  <a:lnTo>
                    <a:pt x="4111" y="432"/>
                  </a:lnTo>
                  <a:close/>
                  <a:moveTo>
                    <a:pt x="1840" y="1581"/>
                  </a:moveTo>
                  <a:lnTo>
                    <a:pt x="1840" y="2302"/>
                  </a:lnTo>
                  <a:lnTo>
                    <a:pt x="430" y="2302"/>
                  </a:lnTo>
                  <a:lnTo>
                    <a:pt x="430" y="1581"/>
                  </a:lnTo>
                  <a:close/>
                  <a:moveTo>
                    <a:pt x="3679" y="1581"/>
                  </a:moveTo>
                  <a:lnTo>
                    <a:pt x="3679" y="2302"/>
                  </a:lnTo>
                  <a:lnTo>
                    <a:pt x="2270" y="2302"/>
                  </a:lnTo>
                  <a:lnTo>
                    <a:pt x="2270" y="1581"/>
                  </a:lnTo>
                  <a:close/>
                  <a:moveTo>
                    <a:pt x="5519" y="1581"/>
                  </a:moveTo>
                  <a:lnTo>
                    <a:pt x="5519" y="2302"/>
                  </a:lnTo>
                  <a:lnTo>
                    <a:pt x="4111" y="2302"/>
                  </a:lnTo>
                  <a:lnTo>
                    <a:pt x="4111" y="1581"/>
                  </a:lnTo>
                  <a:close/>
                  <a:moveTo>
                    <a:pt x="1840" y="2732"/>
                  </a:moveTo>
                  <a:lnTo>
                    <a:pt x="1840" y="3450"/>
                  </a:lnTo>
                  <a:lnTo>
                    <a:pt x="675" y="3450"/>
                  </a:lnTo>
                  <a:cubicBezTo>
                    <a:pt x="540" y="3450"/>
                    <a:pt x="430" y="3340"/>
                    <a:pt x="430" y="3206"/>
                  </a:cubicBezTo>
                  <a:lnTo>
                    <a:pt x="430" y="2732"/>
                  </a:lnTo>
                  <a:close/>
                  <a:moveTo>
                    <a:pt x="3679" y="2732"/>
                  </a:moveTo>
                  <a:lnTo>
                    <a:pt x="3679" y="3450"/>
                  </a:lnTo>
                  <a:lnTo>
                    <a:pt x="2270" y="3450"/>
                  </a:lnTo>
                  <a:lnTo>
                    <a:pt x="2270" y="2732"/>
                  </a:lnTo>
                  <a:close/>
                  <a:moveTo>
                    <a:pt x="5519" y="2732"/>
                  </a:moveTo>
                  <a:lnTo>
                    <a:pt x="5519" y="3206"/>
                  </a:lnTo>
                  <a:cubicBezTo>
                    <a:pt x="5519" y="3340"/>
                    <a:pt x="5409" y="3450"/>
                    <a:pt x="5276" y="3450"/>
                  </a:cubicBezTo>
                  <a:lnTo>
                    <a:pt x="4111" y="3450"/>
                  </a:lnTo>
                  <a:lnTo>
                    <a:pt x="4111" y="2732"/>
                  </a:lnTo>
                  <a:close/>
                  <a:moveTo>
                    <a:pt x="675" y="1"/>
                  </a:moveTo>
                  <a:cubicBezTo>
                    <a:pt x="301" y="1"/>
                    <a:pt x="0" y="305"/>
                    <a:pt x="0" y="675"/>
                  </a:cubicBezTo>
                  <a:lnTo>
                    <a:pt x="0" y="3204"/>
                  </a:lnTo>
                  <a:cubicBezTo>
                    <a:pt x="0" y="3577"/>
                    <a:pt x="304" y="3879"/>
                    <a:pt x="675" y="3879"/>
                  </a:cubicBezTo>
                  <a:lnTo>
                    <a:pt x="5276" y="3879"/>
                  </a:lnTo>
                  <a:cubicBezTo>
                    <a:pt x="5648" y="3879"/>
                    <a:pt x="5950" y="3575"/>
                    <a:pt x="5950" y="3204"/>
                  </a:cubicBezTo>
                  <a:lnTo>
                    <a:pt x="5950" y="677"/>
                  </a:lnTo>
                  <a:cubicBezTo>
                    <a:pt x="5950" y="305"/>
                    <a:pt x="5648" y="1"/>
                    <a:pt x="5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80" name="Shape 5580"/>
        <p:cNvGrpSpPr/>
        <p:nvPr/>
      </p:nvGrpSpPr>
      <p:grpSpPr>
        <a:xfrm>
          <a:off x="0" y="0"/>
          <a:ext cx="0" cy="0"/>
          <a:chOff x="0" y="0"/>
          <a:chExt cx="0" cy="0"/>
        </a:xfrm>
      </p:grpSpPr>
      <p:sp>
        <p:nvSpPr>
          <p:cNvPr id="5581" name="Google Shape;5581;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582" name="Google Shape;5582;p44"/>
          <p:cNvGrpSpPr/>
          <p:nvPr/>
        </p:nvGrpSpPr>
        <p:grpSpPr>
          <a:xfrm>
            <a:off x="1095363" y="1685939"/>
            <a:ext cx="336332" cy="336332"/>
            <a:chOff x="-57970450" y="1903275"/>
            <a:chExt cx="318225" cy="318225"/>
          </a:xfrm>
        </p:grpSpPr>
        <p:sp>
          <p:nvSpPr>
            <p:cNvPr id="5583" name="Google Shape;5583;p4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44"/>
          <p:cNvGrpSpPr/>
          <p:nvPr/>
        </p:nvGrpSpPr>
        <p:grpSpPr>
          <a:xfrm>
            <a:off x="1115761" y="2101328"/>
            <a:ext cx="295536" cy="334667"/>
            <a:chOff x="-57950750" y="2296300"/>
            <a:chExt cx="279625" cy="316650"/>
          </a:xfrm>
        </p:grpSpPr>
        <p:sp>
          <p:nvSpPr>
            <p:cNvPr id="5588" name="Google Shape;5588;p4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44"/>
          <p:cNvGrpSpPr/>
          <p:nvPr/>
        </p:nvGrpSpPr>
        <p:grpSpPr>
          <a:xfrm>
            <a:off x="1095469" y="2515051"/>
            <a:ext cx="336121" cy="335513"/>
            <a:chOff x="-57969675" y="2687750"/>
            <a:chExt cx="318025" cy="317450"/>
          </a:xfrm>
        </p:grpSpPr>
        <p:sp>
          <p:nvSpPr>
            <p:cNvPr id="5593" name="Google Shape;5593;p4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4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44"/>
          <p:cNvGrpSpPr/>
          <p:nvPr/>
        </p:nvGrpSpPr>
        <p:grpSpPr>
          <a:xfrm>
            <a:off x="3153180" y="1685939"/>
            <a:ext cx="338842" cy="336332"/>
            <a:chOff x="-56012425" y="1903275"/>
            <a:chExt cx="320600" cy="318225"/>
          </a:xfrm>
        </p:grpSpPr>
        <p:sp>
          <p:nvSpPr>
            <p:cNvPr id="5598" name="Google Shape;5598;p4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44"/>
          <p:cNvGrpSpPr/>
          <p:nvPr/>
        </p:nvGrpSpPr>
        <p:grpSpPr>
          <a:xfrm>
            <a:off x="3154013" y="2099663"/>
            <a:ext cx="337178" cy="337178"/>
            <a:chOff x="-56010850" y="2294725"/>
            <a:chExt cx="319025" cy="319025"/>
          </a:xfrm>
        </p:grpSpPr>
        <p:sp>
          <p:nvSpPr>
            <p:cNvPr id="5601" name="Google Shape;5601;p4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44"/>
          <p:cNvGrpSpPr/>
          <p:nvPr/>
        </p:nvGrpSpPr>
        <p:grpSpPr>
          <a:xfrm>
            <a:off x="3154026" y="2514232"/>
            <a:ext cx="337151" cy="336332"/>
            <a:chOff x="-56010050" y="2686975"/>
            <a:chExt cx="319000" cy="318225"/>
          </a:xfrm>
        </p:grpSpPr>
        <p:sp>
          <p:nvSpPr>
            <p:cNvPr id="5606" name="Google Shape;5606;p4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44"/>
          <p:cNvGrpSpPr/>
          <p:nvPr/>
        </p:nvGrpSpPr>
        <p:grpSpPr>
          <a:xfrm>
            <a:off x="5231050" y="1685939"/>
            <a:ext cx="337178" cy="336332"/>
            <a:chOff x="-54081175" y="1903275"/>
            <a:chExt cx="319025" cy="318225"/>
          </a:xfrm>
        </p:grpSpPr>
        <p:sp>
          <p:nvSpPr>
            <p:cNvPr id="5611" name="Google Shape;5611;p4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44"/>
          <p:cNvGrpSpPr/>
          <p:nvPr/>
        </p:nvGrpSpPr>
        <p:grpSpPr>
          <a:xfrm>
            <a:off x="5251871" y="2101328"/>
            <a:ext cx="295536" cy="335513"/>
            <a:chOff x="-54063050" y="2296300"/>
            <a:chExt cx="279625" cy="317450"/>
          </a:xfrm>
        </p:grpSpPr>
        <p:sp>
          <p:nvSpPr>
            <p:cNvPr id="5614" name="Google Shape;5614;p4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44"/>
          <p:cNvGrpSpPr/>
          <p:nvPr/>
        </p:nvGrpSpPr>
        <p:grpSpPr>
          <a:xfrm>
            <a:off x="5251871" y="2512620"/>
            <a:ext cx="295536" cy="336279"/>
            <a:chOff x="-54061475" y="2685450"/>
            <a:chExt cx="279625" cy="318175"/>
          </a:xfrm>
        </p:grpSpPr>
        <p:sp>
          <p:nvSpPr>
            <p:cNvPr id="5619" name="Google Shape;5619;p4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3" name="Google Shape;5623;p44"/>
          <p:cNvGrpSpPr/>
          <p:nvPr/>
        </p:nvGrpSpPr>
        <p:grpSpPr>
          <a:xfrm>
            <a:off x="7350894" y="1695108"/>
            <a:ext cx="256404" cy="337151"/>
            <a:chOff x="-52074300" y="1911950"/>
            <a:chExt cx="242600" cy="319000"/>
          </a:xfrm>
        </p:grpSpPr>
        <p:sp>
          <p:nvSpPr>
            <p:cNvPr id="5624" name="Google Shape;5624;p4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4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4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44"/>
          <p:cNvGrpSpPr/>
          <p:nvPr/>
        </p:nvGrpSpPr>
        <p:grpSpPr>
          <a:xfrm>
            <a:off x="1495497" y="1686785"/>
            <a:ext cx="337178" cy="336332"/>
            <a:chOff x="-57578225" y="1904075"/>
            <a:chExt cx="319025" cy="318225"/>
          </a:xfrm>
        </p:grpSpPr>
        <p:sp>
          <p:nvSpPr>
            <p:cNvPr id="5629" name="Google Shape;5629;p4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4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44"/>
          <p:cNvGrpSpPr/>
          <p:nvPr/>
        </p:nvGrpSpPr>
        <p:grpSpPr>
          <a:xfrm>
            <a:off x="1516317" y="2099663"/>
            <a:ext cx="295536" cy="336332"/>
            <a:chOff x="-57558525" y="2294725"/>
            <a:chExt cx="279625" cy="318225"/>
          </a:xfrm>
        </p:grpSpPr>
        <p:sp>
          <p:nvSpPr>
            <p:cNvPr id="5634" name="Google Shape;5634;p4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4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44"/>
          <p:cNvGrpSpPr/>
          <p:nvPr/>
        </p:nvGrpSpPr>
        <p:grpSpPr>
          <a:xfrm>
            <a:off x="1493832" y="2514232"/>
            <a:ext cx="340507" cy="337151"/>
            <a:chOff x="-57579800" y="2686975"/>
            <a:chExt cx="322175" cy="319000"/>
          </a:xfrm>
        </p:grpSpPr>
        <p:sp>
          <p:nvSpPr>
            <p:cNvPr id="5640" name="Google Shape;5640;p4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4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44"/>
          <p:cNvGrpSpPr/>
          <p:nvPr/>
        </p:nvGrpSpPr>
        <p:grpSpPr>
          <a:xfrm>
            <a:off x="3566071" y="2099663"/>
            <a:ext cx="342171" cy="336332"/>
            <a:chOff x="-55620975" y="2294725"/>
            <a:chExt cx="323750" cy="318225"/>
          </a:xfrm>
        </p:grpSpPr>
        <p:sp>
          <p:nvSpPr>
            <p:cNvPr id="5643" name="Google Shape;5643;p4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44"/>
          <p:cNvGrpSpPr/>
          <p:nvPr/>
        </p:nvGrpSpPr>
        <p:grpSpPr>
          <a:xfrm>
            <a:off x="3568159" y="2514153"/>
            <a:ext cx="337997" cy="336411"/>
            <a:chOff x="-55620175" y="2686900"/>
            <a:chExt cx="319800" cy="318300"/>
          </a:xfrm>
        </p:grpSpPr>
        <p:sp>
          <p:nvSpPr>
            <p:cNvPr id="5650" name="Google Shape;5650;p4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4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44"/>
          <p:cNvGrpSpPr/>
          <p:nvPr/>
        </p:nvGrpSpPr>
        <p:grpSpPr>
          <a:xfrm>
            <a:off x="5645619" y="1685939"/>
            <a:ext cx="337151" cy="336332"/>
            <a:chOff x="-53690500" y="1903275"/>
            <a:chExt cx="319000" cy="318225"/>
          </a:xfrm>
        </p:grpSpPr>
        <p:sp>
          <p:nvSpPr>
            <p:cNvPr id="5655" name="Google Shape;5655;p4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44"/>
          <p:cNvGrpSpPr/>
          <p:nvPr/>
        </p:nvGrpSpPr>
        <p:grpSpPr>
          <a:xfrm>
            <a:off x="5666427" y="2101328"/>
            <a:ext cx="295536" cy="334667"/>
            <a:chOff x="-53670800" y="2296300"/>
            <a:chExt cx="279625" cy="316650"/>
          </a:xfrm>
        </p:grpSpPr>
        <p:sp>
          <p:nvSpPr>
            <p:cNvPr id="5660" name="Google Shape;5660;p4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44"/>
          <p:cNvGrpSpPr/>
          <p:nvPr/>
        </p:nvGrpSpPr>
        <p:grpSpPr>
          <a:xfrm>
            <a:off x="5645619" y="2513809"/>
            <a:ext cx="337151" cy="336755"/>
            <a:chOff x="-53690500" y="2686575"/>
            <a:chExt cx="319000" cy="318625"/>
          </a:xfrm>
        </p:grpSpPr>
        <p:sp>
          <p:nvSpPr>
            <p:cNvPr id="5665" name="Google Shape;5665;p4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44"/>
          <p:cNvGrpSpPr/>
          <p:nvPr/>
        </p:nvGrpSpPr>
        <p:grpSpPr>
          <a:xfrm>
            <a:off x="7331315" y="2108964"/>
            <a:ext cx="295562" cy="336200"/>
            <a:chOff x="-52092425" y="2303525"/>
            <a:chExt cx="279650" cy="318100"/>
          </a:xfrm>
        </p:grpSpPr>
        <p:sp>
          <p:nvSpPr>
            <p:cNvPr id="5670" name="Google Shape;5670;p4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4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44"/>
          <p:cNvGrpSpPr/>
          <p:nvPr/>
        </p:nvGrpSpPr>
        <p:grpSpPr>
          <a:xfrm>
            <a:off x="1905365" y="1687604"/>
            <a:ext cx="338816" cy="336332"/>
            <a:chOff x="-57189125" y="1904850"/>
            <a:chExt cx="320575" cy="318225"/>
          </a:xfrm>
        </p:grpSpPr>
        <p:sp>
          <p:nvSpPr>
            <p:cNvPr id="5676" name="Google Shape;5676;p4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4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4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44"/>
          <p:cNvGrpSpPr/>
          <p:nvPr/>
        </p:nvGrpSpPr>
        <p:grpSpPr>
          <a:xfrm>
            <a:off x="1906197" y="2120484"/>
            <a:ext cx="337151" cy="294717"/>
            <a:chOff x="-57187550" y="2314425"/>
            <a:chExt cx="319000" cy="278850"/>
          </a:xfrm>
        </p:grpSpPr>
        <p:sp>
          <p:nvSpPr>
            <p:cNvPr id="5682" name="Google Shape;5682;p4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44"/>
          <p:cNvGrpSpPr/>
          <p:nvPr/>
        </p:nvGrpSpPr>
        <p:grpSpPr>
          <a:xfrm>
            <a:off x="1921997" y="2513598"/>
            <a:ext cx="305550" cy="336966"/>
            <a:chOff x="-57172600" y="2686375"/>
            <a:chExt cx="289100" cy="318825"/>
          </a:xfrm>
        </p:grpSpPr>
        <p:sp>
          <p:nvSpPr>
            <p:cNvPr id="5687" name="Google Shape;5687;p4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44"/>
          <p:cNvGrpSpPr/>
          <p:nvPr/>
        </p:nvGrpSpPr>
        <p:grpSpPr>
          <a:xfrm>
            <a:off x="3983124" y="1685939"/>
            <a:ext cx="336332" cy="334667"/>
            <a:chOff x="-55225575" y="1903275"/>
            <a:chExt cx="318225" cy="316650"/>
          </a:xfrm>
        </p:grpSpPr>
        <p:sp>
          <p:nvSpPr>
            <p:cNvPr id="5690" name="Google Shape;5690;p4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44"/>
          <p:cNvGrpSpPr/>
          <p:nvPr/>
        </p:nvGrpSpPr>
        <p:grpSpPr>
          <a:xfrm>
            <a:off x="3993535" y="2101328"/>
            <a:ext cx="315511" cy="334667"/>
            <a:chOff x="-55217700" y="2296300"/>
            <a:chExt cx="298525" cy="316650"/>
          </a:xfrm>
        </p:grpSpPr>
        <p:sp>
          <p:nvSpPr>
            <p:cNvPr id="5696" name="Google Shape;5696;p4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44"/>
          <p:cNvGrpSpPr/>
          <p:nvPr/>
        </p:nvGrpSpPr>
        <p:grpSpPr>
          <a:xfrm>
            <a:off x="3982292" y="2515897"/>
            <a:ext cx="337997" cy="334667"/>
            <a:chOff x="-55229525" y="2688550"/>
            <a:chExt cx="319800" cy="316650"/>
          </a:xfrm>
        </p:grpSpPr>
        <p:sp>
          <p:nvSpPr>
            <p:cNvPr id="5701" name="Google Shape;5701;p4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44"/>
          <p:cNvGrpSpPr/>
          <p:nvPr/>
        </p:nvGrpSpPr>
        <p:grpSpPr>
          <a:xfrm>
            <a:off x="6069304" y="1685939"/>
            <a:ext cx="315537" cy="336332"/>
            <a:chOff x="-53288825" y="1903275"/>
            <a:chExt cx="298550" cy="318225"/>
          </a:xfrm>
        </p:grpSpPr>
        <p:sp>
          <p:nvSpPr>
            <p:cNvPr id="5706" name="Google Shape;5706;p4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44"/>
          <p:cNvGrpSpPr/>
          <p:nvPr/>
        </p:nvGrpSpPr>
        <p:grpSpPr>
          <a:xfrm>
            <a:off x="6058484" y="2099663"/>
            <a:ext cx="337178" cy="336332"/>
            <a:chOff x="-53299850" y="2294725"/>
            <a:chExt cx="319025" cy="318225"/>
          </a:xfrm>
        </p:grpSpPr>
        <p:sp>
          <p:nvSpPr>
            <p:cNvPr id="5710" name="Google Shape;5710;p4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44"/>
          <p:cNvGrpSpPr/>
          <p:nvPr/>
        </p:nvGrpSpPr>
        <p:grpSpPr>
          <a:xfrm>
            <a:off x="6079715" y="2515051"/>
            <a:ext cx="294717" cy="335513"/>
            <a:chOff x="-53278575" y="2687750"/>
            <a:chExt cx="278850" cy="317450"/>
          </a:xfrm>
        </p:grpSpPr>
        <p:sp>
          <p:nvSpPr>
            <p:cNvPr id="5713" name="Google Shape;5713;p4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44"/>
          <p:cNvGrpSpPr/>
          <p:nvPr/>
        </p:nvGrpSpPr>
        <p:grpSpPr>
          <a:xfrm>
            <a:off x="7310508" y="2514760"/>
            <a:ext cx="337178" cy="337468"/>
            <a:chOff x="-52101875" y="2687475"/>
            <a:chExt cx="319025" cy="319300"/>
          </a:xfrm>
        </p:grpSpPr>
        <p:sp>
          <p:nvSpPr>
            <p:cNvPr id="5718" name="Google Shape;5718;p4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44"/>
          <p:cNvGrpSpPr/>
          <p:nvPr/>
        </p:nvGrpSpPr>
        <p:grpSpPr>
          <a:xfrm>
            <a:off x="2346261" y="1686785"/>
            <a:ext cx="295536" cy="336332"/>
            <a:chOff x="-56774050" y="1904075"/>
            <a:chExt cx="279625" cy="318225"/>
          </a:xfrm>
        </p:grpSpPr>
        <p:sp>
          <p:nvSpPr>
            <p:cNvPr id="5723" name="Google Shape;5723;p4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44"/>
          <p:cNvGrpSpPr/>
          <p:nvPr/>
        </p:nvGrpSpPr>
        <p:grpSpPr>
          <a:xfrm>
            <a:off x="2346261" y="2099663"/>
            <a:ext cx="295536" cy="336332"/>
            <a:chOff x="-56774850" y="2294725"/>
            <a:chExt cx="279625" cy="318225"/>
          </a:xfrm>
        </p:grpSpPr>
        <p:sp>
          <p:nvSpPr>
            <p:cNvPr id="5726" name="Google Shape;5726;p4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44"/>
          <p:cNvGrpSpPr/>
          <p:nvPr/>
        </p:nvGrpSpPr>
        <p:grpSpPr>
          <a:xfrm>
            <a:off x="2365827" y="2514232"/>
            <a:ext cx="256404" cy="335486"/>
            <a:chOff x="-56756725" y="2686975"/>
            <a:chExt cx="242600" cy="317425"/>
          </a:xfrm>
        </p:grpSpPr>
        <p:sp>
          <p:nvSpPr>
            <p:cNvPr id="5730" name="Google Shape;5730;p4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44"/>
          <p:cNvGrpSpPr/>
          <p:nvPr/>
        </p:nvGrpSpPr>
        <p:grpSpPr>
          <a:xfrm>
            <a:off x="4408328" y="1685939"/>
            <a:ext cx="314216" cy="337178"/>
            <a:chOff x="-54826975" y="1903275"/>
            <a:chExt cx="297300" cy="319025"/>
          </a:xfrm>
        </p:grpSpPr>
        <p:sp>
          <p:nvSpPr>
            <p:cNvPr id="5734" name="Google Shape;5734;p4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44"/>
          <p:cNvGrpSpPr/>
          <p:nvPr/>
        </p:nvGrpSpPr>
        <p:grpSpPr>
          <a:xfrm>
            <a:off x="4396861" y="2101328"/>
            <a:ext cx="337151" cy="334641"/>
            <a:chOff x="-54836500" y="2296300"/>
            <a:chExt cx="319000" cy="316625"/>
          </a:xfrm>
        </p:grpSpPr>
        <p:sp>
          <p:nvSpPr>
            <p:cNvPr id="5738" name="Google Shape;5738;p4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44"/>
          <p:cNvGrpSpPr/>
          <p:nvPr/>
        </p:nvGrpSpPr>
        <p:grpSpPr>
          <a:xfrm>
            <a:off x="4416836" y="2515051"/>
            <a:ext cx="297200" cy="336332"/>
            <a:chOff x="-54817600" y="2687750"/>
            <a:chExt cx="281200" cy="318225"/>
          </a:xfrm>
        </p:grpSpPr>
        <p:sp>
          <p:nvSpPr>
            <p:cNvPr id="5743" name="Google Shape;5743;p4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44"/>
          <p:cNvGrpSpPr/>
          <p:nvPr/>
        </p:nvGrpSpPr>
        <p:grpSpPr>
          <a:xfrm>
            <a:off x="6494706" y="1685939"/>
            <a:ext cx="295536" cy="334667"/>
            <a:chOff x="-52887125" y="1903275"/>
            <a:chExt cx="279625" cy="316650"/>
          </a:xfrm>
        </p:grpSpPr>
        <p:sp>
          <p:nvSpPr>
            <p:cNvPr id="5748" name="Google Shape;5748;p4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0" name="Google Shape;5750;p44"/>
          <p:cNvGrpSpPr/>
          <p:nvPr/>
        </p:nvGrpSpPr>
        <p:grpSpPr>
          <a:xfrm>
            <a:off x="6474731" y="2098844"/>
            <a:ext cx="335486" cy="337151"/>
            <a:chOff x="-52906025" y="2293950"/>
            <a:chExt cx="317425" cy="319000"/>
          </a:xfrm>
        </p:grpSpPr>
        <p:sp>
          <p:nvSpPr>
            <p:cNvPr id="5751" name="Google Shape;5751;p4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44"/>
          <p:cNvGrpSpPr/>
          <p:nvPr/>
        </p:nvGrpSpPr>
        <p:grpSpPr>
          <a:xfrm>
            <a:off x="6494706" y="2514232"/>
            <a:ext cx="295536" cy="336332"/>
            <a:chOff x="-52887125" y="2686975"/>
            <a:chExt cx="279625" cy="318225"/>
          </a:xfrm>
        </p:grpSpPr>
        <p:sp>
          <p:nvSpPr>
            <p:cNvPr id="5755" name="Google Shape;5755;p4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44"/>
          <p:cNvGrpSpPr/>
          <p:nvPr/>
        </p:nvGrpSpPr>
        <p:grpSpPr>
          <a:xfrm>
            <a:off x="7742828" y="1698437"/>
            <a:ext cx="296355" cy="334667"/>
            <a:chOff x="-51722225" y="1915100"/>
            <a:chExt cx="280400" cy="316650"/>
          </a:xfrm>
        </p:grpSpPr>
        <p:sp>
          <p:nvSpPr>
            <p:cNvPr id="5760" name="Google Shape;5760;p4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44"/>
          <p:cNvGrpSpPr/>
          <p:nvPr/>
        </p:nvGrpSpPr>
        <p:grpSpPr>
          <a:xfrm>
            <a:off x="2733364" y="1685226"/>
            <a:ext cx="345474" cy="336226"/>
            <a:chOff x="-56407800" y="1902600"/>
            <a:chExt cx="326875" cy="318125"/>
          </a:xfrm>
        </p:grpSpPr>
        <p:sp>
          <p:nvSpPr>
            <p:cNvPr id="5765" name="Google Shape;5765;p4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44"/>
          <p:cNvGrpSpPr/>
          <p:nvPr/>
        </p:nvGrpSpPr>
        <p:grpSpPr>
          <a:xfrm>
            <a:off x="2738768" y="2110496"/>
            <a:ext cx="334667" cy="315511"/>
            <a:chOff x="-56401500" y="2304975"/>
            <a:chExt cx="316650" cy="298525"/>
          </a:xfrm>
        </p:grpSpPr>
        <p:sp>
          <p:nvSpPr>
            <p:cNvPr id="5769" name="Google Shape;5769;p4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44"/>
          <p:cNvGrpSpPr/>
          <p:nvPr/>
        </p:nvGrpSpPr>
        <p:grpSpPr>
          <a:xfrm>
            <a:off x="4835248" y="1684275"/>
            <a:ext cx="298046" cy="336332"/>
            <a:chOff x="-54426150" y="1901700"/>
            <a:chExt cx="282000" cy="318225"/>
          </a:xfrm>
        </p:grpSpPr>
        <p:sp>
          <p:nvSpPr>
            <p:cNvPr id="5774" name="Google Shape;5774;p4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44"/>
          <p:cNvGrpSpPr/>
          <p:nvPr/>
        </p:nvGrpSpPr>
        <p:grpSpPr>
          <a:xfrm>
            <a:off x="4835248" y="2099663"/>
            <a:ext cx="298046" cy="337178"/>
            <a:chOff x="-54426150" y="2294725"/>
            <a:chExt cx="282000" cy="319025"/>
          </a:xfrm>
        </p:grpSpPr>
        <p:sp>
          <p:nvSpPr>
            <p:cNvPr id="5779" name="Google Shape;5779;p4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44"/>
          <p:cNvGrpSpPr/>
          <p:nvPr/>
        </p:nvGrpSpPr>
        <p:grpSpPr>
          <a:xfrm>
            <a:off x="4833583" y="2514232"/>
            <a:ext cx="301375" cy="337151"/>
            <a:chOff x="-54427725" y="2686975"/>
            <a:chExt cx="285150" cy="319000"/>
          </a:xfrm>
        </p:grpSpPr>
        <p:sp>
          <p:nvSpPr>
            <p:cNvPr id="5785" name="Google Shape;5785;p4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44"/>
          <p:cNvGrpSpPr/>
          <p:nvPr/>
        </p:nvGrpSpPr>
        <p:grpSpPr>
          <a:xfrm>
            <a:off x="6888851" y="1686151"/>
            <a:ext cx="334667" cy="335302"/>
            <a:chOff x="-52513800" y="1903475"/>
            <a:chExt cx="316650" cy="317250"/>
          </a:xfrm>
        </p:grpSpPr>
        <p:sp>
          <p:nvSpPr>
            <p:cNvPr id="5791" name="Google Shape;5791;p4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44"/>
          <p:cNvGrpSpPr/>
          <p:nvPr/>
        </p:nvGrpSpPr>
        <p:grpSpPr>
          <a:xfrm>
            <a:off x="6898006" y="2100509"/>
            <a:ext cx="316357" cy="335486"/>
            <a:chOff x="-52505925" y="2295525"/>
            <a:chExt cx="299325" cy="317425"/>
          </a:xfrm>
        </p:grpSpPr>
        <p:sp>
          <p:nvSpPr>
            <p:cNvPr id="5794" name="Google Shape;5794;p4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4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44"/>
          <p:cNvGrpSpPr/>
          <p:nvPr/>
        </p:nvGrpSpPr>
        <p:grpSpPr>
          <a:xfrm>
            <a:off x="6908417" y="2514232"/>
            <a:ext cx="295536" cy="336332"/>
            <a:chOff x="-52494100" y="2686975"/>
            <a:chExt cx="279625" cy="318225"/>
          </a:xfrm>
        </p:grpSpPr>
        <p:sp>
          <p:nvSpPr>
            <p:cNvPr id="5799" name="Google Shape;5799;p4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4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4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3" name="Google Shape;5803;p44"/>
          <p:cNvGrpSpPr/>
          <p:nvPr/>
        </p:nvGrpSpPr>
        <p:grpSpPr>
          <a:xfrm>
            <a:off x="7744070" y="2111315"/>
            <a:ext cx="293871" cy="336332"/>
            <a:chOff x="-51708850" y="2305750"/>
            <a:chExt cx="278050" cy="318225"/>
          </a:xfrm>
        </p:grpSpPr>
        <p:sp>
          <p:nvSpPr>
            <p:cNvPr id="5804" name="Google Shape;5804;p4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44"/>
          <p:cNvGrpSpPr/>
          <p:nvPr/>
        </p:nvGrpSpPr>
        <p:grpSpPr>
          <a:xfrm>
            <a:off x="1094954" y="3054255"/>
            <a:ext cx="337151" cy="337389"/>
            <a:chOff x="-57956275" y="3197925"/>
            <a:chExt cx="319000" cy="319225"/>
          </a:xfrm>
        </p:grpSpPr>
        <p:sp>
          <p:nvSpPr>
            <p:cNvPr id="5808" name="Google Shape;5808;p4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44"/>
          <p:cNvGrpSpPr/>
          <p:nvPr/>
        </p:nvGrpSpPr>
        <p:grpSpPr>
          <a:xfrm>
            <a:off x="1115761" y="3469035"/>
            <a:ext cx="295536" cy="337151"/>
            <a:chOff x="-57940525" y="3590375"/>
            <a:chExt cx="279625" cy="319000"/>
          </a:xfrm>
        </p:grpSpPr>
        <p:sp>
          <p:nvSpPr>
            <p:cNvPr id="5816" name="Google Shape;5816;p4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44"/>
          <p:cNvGrpSpPr/>
          <p:nvPr/>
        </p:nvGrpSpPr>
        <p:grpSpPr>
          <a:xfrm>
            <a:off x="1095363" y="3883578"/>
            <a:ext cx="336332" cy="337178"/>
            <a:chOff x="-57959425" y="3982600"/>
            <a:chExt cx="318225" cy="319025"/>
          </a:xfrm>
        </p:grpSpPr>
        <p:sp>
          <p:nvSpPr>
            <p:cNvPr id="5822" name="Google Shape;5822;p4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44"/>
          <p:cNvGrpSpPr/>
          <p:nvPr/>
        </p:nvGrpSpPr>
        <p:grpSpPr>
          <a:xfrm>
            <a:off x="3154845" y="3055312"/>
            <a:ext cx="335513" cy="335513"/>
            <a:chOff x="-55987225" y="3198925"/>
            <a:chExt cx="317450" cy="317450"/>
          </a:xfrm>
        </p:grpSpPr>
        <p:sp>
          <p:nvSpPr>
            <p:cNvPr id="5827" name="Google Shape;5827;p4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44"/>
          <p:cNvGrpSpPr/>
          <p:nvPr/>
        </p:nvGrpSpPr>
        <p:grpSpPr>
          <a:xfrm>
            <a:off x="3154845" y="3469722"/>
            <a:ext cx="335513" cy="335645"/>
            <a:chOff x="-55987225" y="3591025"/>
            <a:chExt cx="317450" cy="317575"/>
          </a:xfrm>
        </p:grpSpPr>
        <p:sp>
          <p:nvSpPr>
            <p:cNvPr id="5832" name="Google Shape;5832;p4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4"/>
          <p:cNvGrpSpPr/>
          <p:nvPr/>
        </p:nvGrpSpPr>
        <p:grpSpPr>
          <a:xfrm>
            <a:off x="3154013" y="3883578"/>
            <a:ext cx="337178" cy="337178"/>
            <a:chOff x="-55988800" y="3982600"/>
            <a:chExt cx="319025" cy="319025"/>
          </a:xfrm>
        </p:grpSpPr>
        <p:sp>
          <p:nvSpPr>
            <p:cNvPr id="5838" name="Google Shape;5838;p4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3" name="Google Shape;5843;p44"/>
          <p:cNvGrpSpPr/>
          <p:nvPr/>
        </p:nvGrpSpPr>
        <p:grpSpPr>
          <a:xfrm>
            <a:off x="5232305" y="3048653"/>
            <a:ext cx="334667" cy="337151"/>
            <a:chOff x="-54026025" y="3192625"/>
            <a:chExt cx="316650" cy="319000"/>
          </a:xfrm>
        </p:grpSpPr>
        <p:sp>
          <p:nvSpPr>
            <p:cNvPr id="5844" name="Google Shape;5844;p4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4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2" name="Google Shape;5852;p44"/>
          <p:cNvGrpSpPr/>
          <p:nvPr/>
        </p:nvGrpSpPr>
        <p:grpSpPr>
          <a:xfrm>
            <a:off x="5251039" y="3463196"/>
            <a:ext cx="297200" cy="336332"/>
            <a:chOff x="-54007925" y="3584850"/>
            <a:chExt cx="281200" cy="318225"/>
          </a:xfrm>
        </p:grpSpPr>
        <p:sp>
          <p:nvSpPr>
            <p:cNvPr id="5853" name="Google Shape;5853;p4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44"/>
          <p:cNvGrpSpPr/>
          <p:nvPr/>
        </p:nvGrpSpPr>
        <p:grpSpPr>
          <a:xfrm>
            <a:off x="5251039" y="3876153"/>
            <a:ext cx="297200" cy="337098"/>
            <a:chOff x="-54007925" y="3975575"/>
            <a:chExt cx="281200" cy="318950"/>
          </a:xfrm>
        </p:grpSpPr>
        <p:sp>
          <p:nvSpPr>
            <p:cNvPr id="5860" name="Google Shape;5860;p4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44"/>
          <p:cNvGrpSpPr/>
          <p:nvPr/>
        </p:nvGrpSpPr>
        <p:grpSpPr>
          <a:xfrm>
            <a:off x="7350062" y="3064930"/>
            <a:ext cx="258069" cy="336702"/>
            <a:chOff x="-52005775" y="3208025"/>
            <a:chExt cx="244175" cy="318575"/>
          </a:xfrm>
        </p:grpSpPr>
        <p:sp>
          <p:nvSpPr>
            <p:cNvPr id="5865" name="Google Shape;5865;p4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6" name="Google Shape;5876;p44"/>
          <p:cNvGrpSpPr/>
          <p:nvPr/>
        </p:nvGrpSpPr>
        <p:grpSpPr>
          <a:xfrm>
            <a:off x="1495919" y="3055312"/>
            <a:ext cx="336332" cy="336332"/>
            <a:chOff x="-57568775" y="3198925"/>
            <a:chExt cx="318225" cy="318225"/>
          </a:xfrm>
        </p:grpSpPr>
        <p:sp>
          <p:nvSpPr>
            <p:cNvPr id="5877" name="Google Shape;5877;p4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44"/>
          <p:cNvGrpSpPr/>
          <p:nvPr/>
        </p:nvGrpSpPr>
        <p:grpSpPr>
          <a:xfrm>
            <a:off x="1516317" y="3469035"/>
            <a:ext cx="295536" cy="336332"/>
            <a:chOff x="-57549075" y="3590375"/>
            <a:chExt cx="279625" cy="318225"/>
          </a:xfrm>
        </p:grpSpPr>
        <p:sp>
          <p:nvSpPr>
            <p:cNvPr id="5884" name="Google Shape;5884;p4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44"/>
          <p:cNvGrpSpPr/>
          <p:nvPr/>
        </p:nvGrpSpPr>
        <p:grpSpPr>
          <a:xfrm>
            <a:off x="1495087" y="3883578"/>
            <a:ext cx="337997" cy="337997"/>
            <a:chOff x="-57570350" y="3982600"/>
            <a:chExt cx="319800" cy="319800"/>
          </a:xfrm>
        </p:grpSpPr>
        <p:sp>
          <p:nvSpPr>
            <p:cNvPr id="5889" name="Google Shape;5889;p4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44"/>
          <p:cNvGrpSpPr/>
          <p:nvPr/>
        </p:nvGrpSpPr>
        <p:grpSpPr>
          <a:xfrm>
            <a:off x="3589389" y="3054466"/>
            <a:ext cx="295536" cy="337178"/>
            <a:chOff x="-55576850" y="3198125"/>
            <a:chExt cx="279625" cy="319025"/>
          </a:xfrm>
        </p:grpSpPr>
        <p:sp>
          <p:nvSpPr>
            <p:cNvPr id="5894" name="Google Shape;5894;p4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44"/>
          <p:cNvGrpSpPr/>
          <p:nvPr/>
        </p:nvGrpSpPr>
        <p:grpSpPr>
          <a:xfrm>
            <a:off x="3568159" y="3468824"/>
            <a:ext cx="337997" cy="336543"/>
            <a:chOff x="-55596550" y="3590175"/>
            <a:chExt cx="319800" cy="318425"/>
          </a:xfrm>
        </p:grpSpPr>
        <p:sp>
          <p:nvSpPr>
            <p:cNvPr id="5899" name="Google Shape;5899;p4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4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44"/>
          <p:cNvGrpSpPr/>
          <p:nvPr/>
        </p:nvGrpSpPr>
        <p:grpSpPr>
          <a:xfrm>
            <a:off x="3568568" y="3883340"/>
            <a:ext cx="337178" cy="337415"/>
            <a:chOff x="-55595775" y="3982375"/>
            <a:chExt cx="319025" cy="319250"/>
          </a:xfrm>
        </p:grpSpPr>
        <p:sp>
          <p:nvSpPr>
            <p:cNvPr id="5904" name="Google Shape;5904;p4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44"/>
          <p:cNvGrpSpPr/>
          <p:nvPr/>
        </p:nvGrpSpPr>
        <p:grpSpPr>
          <a:xfrm>
            <a:off x="5645606" y="3048653"/>
            <a:ext cx="337178" cy="336332"/>
            <a:chOff x="-53635375" y="3192625"/>
            <a:chExt cx="319025" cy="318225"/>
          </a:xfrm>
        </p:grpSpPr>
        <p:sp>
          <p:nvSpPr>
            <p:cNvPr id="5911" name="Google Shape;5911;p4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4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4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44"/>
          <p:cNvGrpSpPr/>
          <p:nvPr/>
        </p:nvGrpSpPr>
        <p:grpSpPr>
          <a:xfrm>
            <a:off x="5666427" y="3463196"/>
            <a:ext cx="295536" cy="337178"/>
            <a:chOff x="-53615675" y="3584850"/>
            <a:chExt cx="279625" cy="319025"/>
          </a:xfrm>
        </p:grpSpPr>
        <p:sp>
          <p:nvSpPr>
            <p:cNvPr id="5915" name="Google Shape;5915;p4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44"/>
          <p:cNvGrpSpPr/>
          <p:nvPr/>
        </p:nvGrpSpPr>
        <p:grpSpPr>
          <a:xfrm>
            <a:off x="5645619" y="3877131"/>
            <a:ext cx="337151" cy="336121"/>
            <a:chOff x="-53634575" y="3976500"/>
            <a:chExt cx="319000" cy="318025"/>
          </a:xfrm>
        </p:grpSpPr>
        <p:sp>
          <p:nvSpPr>
            <p:cNvPr id="5919" name="Google Shape;5919;p4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4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44"/>
          <p:cNvGrpSpPr/>
          <p:nvPr/>
        </p:nvGrpSpPr>
        <p:grpSpPr>
          <a:xfrm>
            <a:off x="7331328" y="3468718"/>
            <a:ext cx="295536" cy="336649"/>
            <a:chOff x="-52023900" y="3590075"/>
            <a:chExt cx="279625" cy="318525"/>
          </a:xfrm>
        </p:grpSpPr>
        <p:sp>
          <p:nvSpPr>
            <p:cNvPr id="5928" name="Google Shape;5928;p4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44"/>
          <p:cNvGrpSpPr/>
          <p:nvPr/>
        </p:nvGrpSpPr>
        <p:grpSpPr>
          <a:xfrm>
            <a:off x="1906197" y="3055312"/>
            <a:ext cx="337151" cy="337151"/>
            <a:chOff x="-57173375" y="3198925"/>
            <a:chExt cx="319000" cy="319000"/>
          </a:xfrm>
        </p:grpSpPr>
        <p:sp>
          <p:nvSpPr>
            <p:cNvPr id="5936" name="Google Shape;5936;p4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44"/>
          <p:cNvGrpSpPr/>
          <p:nvPr/>
        </p:nvGrpSpPr>
        <p:grpSpPr>
          <a:xfrm>
            <a:off x="1907029" y="3489830"/>
            <a:ext cx="335486" cy="295562"/>
            <a:chOff x="-57176525" y="3610050"/>
            <a:chExt cx="317425" cy="279650"/>
          </a:xfrm>
        </p:grpSpPr>
        <p:sp>
          <p:nvSpPr>
            <p:cNvPr id="5941" name="Google Shape;5941;p4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4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6" name="Google Shape;5946;p44"/>
          <p:cNvGrpSpPr/>
          <p:nvPr/>
        </p:nvGrpSpPr>
        <p:grpSpPr>
          <a:xfrm>
            <a:off x="1922843" y="3882944"/>
            <a:ext cx="303859" cy="336966"/>
            <a:chOff x="-57162350" y="3982000"/>
            <a:chExt cx="287500" cy="318825"/>
          </a:xfrm>
        </p:grpSpPr>
        <p:sp>
          <p:nvSpPr>
            <p:cNvPr id="5947" name="Google Shape;5947;p4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44"/>
          <p:cNvGrpSpPr/>
          <p:nvPr/>
        </p:nvGrpSpPr>
        <p:grpSpPr>
          <a:xfrm>
            <a:off x="3983124" y="3055312"/>
            <a:ext cx="336332" cy="334667"/>
            <a:chOff x="-55202750" y="3198925"/>
            <a:chExt cx="318225" cy="316650"/>
          </a:xfrm>
        </p:grpSpPr>
        <p:sp>
          <p:nvSpPr>
            <p:cNvPr id="5956" name="Google Shape;5956;p4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4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44"/>
          <p:cNvGrpSpPr/>
          <p:nvPr/>
        </p:nvGrpSpPr>
        <p:grpSpPr>
          <a:xfrm>
            <a:off x="3993112" y="3469035"/>
            <a:ext cx="316357" cy="336332"/>
            <a:chOff x="-55194875" y="3590375"/>
            <a:chExt cx="299325" cy="318225"/>
          </a:xfrm>
        </p:grpSpPr>
        <p:sp>
          <p:nvSpPr>
            <p:cNvPr id="5959" name="Google Shape;5959;p4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4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44"/>
          <p:cNvGrpSpPr/>
          <p:nvPr/>
        </p:nvGrpSpPr>
        <p:grpSpPr>
          <a:xfrm>
            <a:off x="3983547" y="3884424"/>
            <a:ext cx="335486" cy="335486"/>
            <a:chOff x="-55203525" y="3983400"/>
            <a:chExt cx="317425" cy="317425"/>
          </a:xfrm>
        </p:grpSpPr>
        <p:sp>
          <p:nvSpPr>
            <p:cNvPr id="5965" name="Google Shape;5965;p4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44"/>
          <p:cNvGrpSpPr/>
          <p:nvPr/>
        </p:nvGrpSpPr>
        <p:grpSpPr>
          <a:xfrm>
            <a:off x="6069317" y="3048653"/>
            <a:ext cx="315511" cy="337151"/>
            <a:chOff x="-53232900" y="3192625"/>
            <a:chExt cx="298525" cy="319000"/>
          </a:xfrm>
        </p:grpSpPr>
        <p:sp>
          <p:nvSpPr>
            <p:cNvPr id="5969" name="Google Shape;5969;p4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4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44"/>
          <p:cNvGrpSpPr/>
          <p:nvPr/>
        </p:nvGrpSpPr>
        <p:grpSpPr>
          <a:xfrm>
            <a:off x="6059330" y="3463196"/>
            <a:ext cx="335486" cy="334667"/>
            <a:chOff x="-53242350" y="3584850"/>
            <a:chExt cx="317425" cy="316650"/>
          </a:xfrm>
        </p:grpSpPr>
        <p:sp>
          <p:nvSpPr>
            <p:cNvPr id="5978" name="Google Shape;5978;p4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44"/>
          <p:cNvGrpSpPr/>
          <p:nvPr/>
        </p:nvGrpSpPr>
        <p:grpSpPr>
          <a:xfrm>
            <a:off x="6079305" y="3876920"/>
            <a:ext cx="295536" cy="337178"/>
            <a:chOff x="-53224225" y="3976300"/>
            <a:chExt cx="279625" cy="319025"/>
          </a:xfrm>
        </p:grpSpPr>
        <p:sp>
          <p:nvSpPr>
            <p:cNvPr id="5984" name="Google Shape;5984;p4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44"/>
          <p:cNvGrpSpPr/>
          <p:nvPr/>
        </p:nvGrpSpPr>
        <p:grpSpPr>
          <a:xfrm>
            <a:off x="7310521" y="3884133"/>
            <a:ext cx="337151" cy="336623"/>
            <a:chOff x="-52043575" y="3983125"/>
            <a:chExt cx="319000" cy="318500"/>
          </a:xfrm>
        </p:grpSpPr>
        <p:sp>
          <p:nvSpPr>
            <p:cNvPr id="5992" name="Google Shape;5992;p4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44"/>
          <p:cNvGrpSpPr/>
          <p:nvPr/>
        </p:nvGrpSpPr>
        <p:grpSpPr>
          <a:xfrm>
            <a:off x="2346261" y="3055312"/>
            <a:ext cx="295536" cy="337151"/>
            <a:chOff x="-56766175" y="3198925"/>
            <a:chExt cx="279625" cy="319000"/>
          </a:xfrm>
        </p:grpSpPr>
        <p:sp>
          <p:nvSpPr>
            <p:cNvPr id="6002" name="Google Shape;6002;p4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4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44"/>
          <p:cNvGrpSpPr/>
          <p:nvPr/>
        </p:nvGrpSpPr>
        <p:grpSpPr>
          <a:xfrm>
            <a:off x="2345429" y="3469035"/>
            <a:ext cx="297200" cy="336332"/>
            <a:chOff x="-56766175" y="3590375"/>
            <a:chExt cx="281200" cy="318225"/>
          </a:xfrm>
        </p:grpSpPr>
        <p:sp>
          <p:nvSpPr>
            <p:cNvPr id="6010" name="Google Shape;6010;p4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44"/>
          <p:cNvGrpSpPr/>
          <p:nvPr/>
        </p:nvGrpSpPr>
        <p:grpSpPr>
          <a:xfrm>
            <a:off x="2366237" y="3883578"/>
            <a:ext cx="255585" cy="336332"/>
            <a:chOff x="-56747275" y="3982600"/>
            <a:chExt cx="241825" cy="318225"/>
          </a:xfrm>
        </p:grpSpPr>
        <p:sp>
          <p:nvSpPr>
            <p:cNvPr id="6015" name="Google Shape;6015;p4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44"/>
          <p:cNvGrpSpPr/>
          <p:nvPr/>
        </p:nvGrpSpPr>
        <p:grpSpPr>
          <a:xfrm>
            <a:off x="4417669" y="3055312"/>
            <a:ext cx="295536" cy="337151"/>
            <a:chOff x="-54793175" y="3198925"/>
            <a:chExt cx="279625" cy="319000"/>
          </a:xfrm>
        </p:grpSpPr>
        <p:sp>
          <p:nvSpPr>
            <p:cNvPr id="6023" name="Google Shape;6023;p4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4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44"/>
          <p:cNvGrpSpPr/>
          <p:nvPr/>
        </p:nvGrpSpPr>
        <p:grpSpPr>
          <a:xfrm>
            <a:off x="4396848" y="3475694"/>
            <a:ext cx="337178" cy="322143"/>
            <a:chOff x="-54812875" y="3596675"/>
            <a:chExt cx="319025" cy="304800"/>
          </a:xfrm>
        </p:grpSpPr>
        <p:sp>
          <p:nvSpPr>
            <p:cNvPr id="6031" name="Google Shape;6031;p4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8" name="Google Shape;6038;p44"/>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4"/>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0" name="Google Shape;6040;p44"/>
          <p:cNvGrpSpPr/>
          <p:nvPr/>
        </p:nvGrpSpPr>
        <p:grpSpPr>
          <a:xfrm>
            <a:off x="4417669" y="3883578"/>
            <a:ext cx="295536" cy="336332"/>
            <a:chOff x="-54793175" y="3982600"/>
            <a:chExt cx="279625" cy="318225"/>
          </a:xfrm>
        </p:grpSpPr>
        <p:sp>
          <p:nvSpPr>
            <p:cNvPr id="6041" name="Google Shape;6041;p4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8" name="Google Shape;6048;p44"/>
          <p:cNvGrpSpPr/>
          <p:nvPr/>
        </p:nvGrpSpPr>
        <p:grpSpPr>
          <a:xfrm>
            <a:off x="6494706" y="3048653"/>
            <a:ext cx="295536" cy="336332"/>
            <a:chOff x="-52832000" y="3192625"/>
            <a:chExt cx="279625" cy="318225"/>
          </a:xfrm>
        </p:grpSpPr>
        <p:sp>
          <p:nvSpPr>
            <p:cNvPr id="6049" name="Google Shape;6049;p4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4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4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44"/>
          <p:cNvGrpSpPr/>
          <p:nvPr/>
        </p:nvGrpSpPr>
        <p:grpSpPr>
          <a:xfrm>
            <a:off x="6473899" y="3464042"/>
            <a:ext cx="337151" cy="335486"/>
            <a:chOff x="-52851675" y="3585650"/>
            <a:chExt cx="319000" cy="317425"/>
          </a:xfrm>
        </p:grpSpPr>
        <p:sp>
          <p:nvSpPr>
            <p:cNvPr id="6058" name="Google Shape;6058;p4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44"/>
          <p:cNvGrpSpPr/>
          <p:nvPr/>
        </p:nvGrpSpPr>
        <p:grpSpPr>
          <a:xfrm>
            <a:off x="6494706" y="3876920"/>
            <a:ext cx="295536" cy="337178"/>
            <a:chOff x="-52832000" y="3976300"/>
            <a:chExt cx="279625" cy="319025"/>
          </a:xfrm>
        </p:grpSpPr>
        <p:sp>
          <p:nvSpPr>
            <p:cNvPr id="6065" name="Google Shape;6065;p4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4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44"/>
          <p:cNvGrpSpPr/>
          <p:nvPr/>
        </p:nvGrpSpPr>
        <p:grpSpPr>
          <a:xfrm>
            <a:off x="7742405" y="3055312"/>
            <a:ext cx="297200" cy="336332"/>
            <a:chOff x="-51633225" y="3198925"/>
            <a:chExt cx="281200" cy="318225"/>
          </a:xfrm>
        </p:grpSpPr>
        <p:sp>
          <p:nvSpPr>
            <p:cNvPr id="6071" name="Google Shape;6071;p4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8" name="Google Shape;6078;p44"/>
          <p:cNvGrpSpPr/>
          <p:nvPr/>
        </p:nvGrpSpPr>
        <p:grpSpPr>
          <a:xfrm>
            <a:off x="2734606" y="3056131"/>
            <a:ext cx="342990" cy="335513"/>
            <a:chOff x="-56396775" y="3199700"/>
            <a:chExt cx="324525" cy="317450"/>
          </a:xfrm>
        </p:grpSpPr>
        <p:sp>
          <p:nvSpPr>
            <p:cNvPr id="6079" name="Google Shape;6079;p4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4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4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4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44"/>
          <p:cNvGrpSpPr/>
          <p:nvPr/>
        </p:nvGrpSpPr>
        <p:grpSpPr>
          <a:xfrm>
            <a:off x="2737513" y="3479842"/>
            <a:ext cx="337178" cy="315537"/>
            <a:chOff x="-56394425" y="3600600"/>
            <a:chExt cx="319025" cy="298550"/>
          </a:xfrm>
        </p:grpSpPr>
        <p:sp>
          <p:nvSpPr>
            <p:cNvPr id="6086" name="Google Shape;6086;p4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44"/>
          <p:cNvGrpSpPr/>
          <p:nvPr/>
        </p:nvGrpSpPr>
        <p:grpSpPr>
          <a:xfrm>
            <a:off x="2752507" y="3884424"/>
            <a:ext cx="307188" cy="335486"/>
            <a:chOff x="-56379450" y="3983400"/>
            <a:chExt cx="290650" cy="317425"/>
          </a:xfrm>
        </p:grpSpPr>
        <p:sp>
          <p:nvSpPr>
            <p:cNvPr id="6090" name="Google Shape;6090;p4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4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4"/>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4"/>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44"/>
          <p:cNvGrpSpPr/>
          <p:nvPr/>
        </p:nvGrpSpPr>
        <p:grpSpPr>
          <a:xfrm>
            <a:off x="4835670" y="3055312"/>
            <a:ext cx="297200" cy="337151"/>
            <a:chOff x="-54401725" y="3198925"/>
            <a:chExt cx="281200" cy="319000"/>
          </a:xfrm>
        </p:grpSpPr>
        <p:sp>
          <p:nvSpPr>
            <p:cNvPr id="6099" name="Google Shape;6099;p4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4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4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44"/>
          <p:cNvGrpSpPr/>
          <p:nvPr/>
        </p:nvGrpSpPr>
        <p:grpSpPr>
          <a:xfrm>
            <a:off x="4836503" y="3469035"/>
            <a:ext cx="295536" cy="336332"/>
            <a:chOff x="-54401725" y="3590375"/>
            <a:chExt cx="279625" cy="318225"/>
          </a:xfrm>
        </p:grpSpPr>
        <p:sp>
          <p:nvSpPr>
            <p:cNvPr id="6111" name="Google Shape;6111;p4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4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44"/>
          <p:cNvGrpSpPr/>
          <p:nvPr/>
        </p:nvGrpSpPr>
        <p:grpSpPr>
          <a:xfrm>
            <a:off x="4834429" y="3883578"/>
            <a:ext cx="299684" cy="336332"/>
            <a:chOff x="-54403300" y="3982600"/>
            <a:chExt cx="283550" cy="318225"/>
          </a:xfrm>
        </p:grpSpPr>
        <p:sp>
          <p:nvSpPr>
            <p:cNvPr id="6118" name="Google Shape;6118;p4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4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4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44"/>
          <p:cNvGrpSpPr/>
          <p:nvPr/>
        </p:nvGrpSpPr>
        <p:grpSpPr>
          <a:xfrm>
            <a:off x="6888864" y="3050529"/>
            <a:ext cx="334641" cy="335275"/>
            <a:chOff x="-52458650" y="3194400"/>
            <a:chExt cx="316625" cy="317225"/>
          </a:xfrm>
        </p:grpSpPr>
        <p:sp>
          <p:nvSpPr>
            <p:cNvPr id="6124" name="Google Shape;6124;p4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4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4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44"/>
          <p:cNvGrpSpPr/>
          <p:nvPr/>
        </p:nvGrpSpPr>
        <p:grpSpPr>
          <a:xfrm>
            <a:off x="6897597" y="3463196"/>
            <a:ext cx="317176" cy="336094"/>
            <a:chOff x="-52450000" y="3584850"/>
            <a:chExt cx="300100" cy="318000"/>
          </a:xfrm>
        </p:grpSpPr>
        <p:sp>
          <p:nvSpPr>
            <p:cNvPr id="6133" name="Google Shape;6133;p4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4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4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4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44"/>
          <p:cNvGrpSpPr/>
          <p:nvPr/>
        </p:nvGrpSpPr>
        <p:grpSpPr>
          <a:xfrm>
            <a:off x="6908417" y="3878584"/>
            <a:ext cx="295536" cy="335513"/>
            <a:chOff x="-52440550" y="3977875"/>
            <a:chExt cx="279625" cy="317450"/>
          </a:xfrm>
        </p:grpSpPr>
        <p:sp>
          <p:nvSpPr>
            <p:cNvPr id="6141" name="Google Shape;6141;p4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4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44"/>
          <p:cNvGrpSpPr/>
          <p:nvPr/>
        </p:nvGrpSpPr>
        <p:grpSpPr>
          <a:xfrm>
            <a:off x="7743238" y="3463196"/>
            <a:ext cx="295536" cy="337178"/>
            <a:chOff x="-51623775" y="3584850"/>
            <a:chExt cx="279625" cy="319025"/>
          </a:xfrm>
        </p:grpSpPr>
        <p:sp>
          <p:nvSpPr>
            <p:cNvPr id="6150" name="Google Shape;6150;p4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4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44"/>
          <p:cNvGrpSpPr/>
          <p:nvPr/>
        </p:nvGrpSpPr>
        <p:grpSpPr>
          <a:xfrm>
            <a:off x="3589004" y="1687377"/>
            <a:ext cx="297204" cy="337241"/>
            <a:chOff x="1044400" y="2917425"/>
            <a:chExt cx="248125" cy="281550"/>
          </a:xfrm>
        </p:grpSpPr>
        <p:sp>
          <p:nvSpPr>
            <p:cNvPr id="6160" name="Google Shape;6160;p4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6165" name="Google Shape;6165;p4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6166" name="Google Shape;6166;p4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6167" name="Google Shape;6167;p4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9" name="Google Shape;6169;p44"/>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73" name="Shape 6173"/>
        <p:cNvGrpSpPr/>
        <p:nvPr/>
      </p:nvGrpSpPr>
      <p:grpSpPr>
        <a:xfrm>
          <a:off x="0" y="0"/>
          <a:ext cx="0" cy="0"/>
          <a:chOff x="0" y="0"/>
          <a:chExt cx="0" cy="0"/>
        </a:xfrm>
      </p:grpSpPr>
      <p:sp>
        <p:nvSpPr>
          <p:cNvPr id="6174" name="Google Shape;6174;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6175" name="Google Shape;6175;p45"/>
          <p:cNvGrpSpPr/>
          <p:nvPr/>
        </p:nvGrpSpPr>
        <p:grpSpPr>
          <a:xfrm>
            <a:off x="1133421" y="1688547"/>
            <a:ext cx="257794" cy="330743"/>
            <a:chOff x="-50489600" y="1947400"/>
            <a:chExt cx="233150" cy="299125"/>
          </a:xfrm>
        </p:grpSpPr>
        <p:sp>
          <p:nvSpPr>
            <p:cNvPr id="6176" name="Google Shape;6176;p4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45"/>
          <p:cNvGrpSpPr/>
          <p:nvPr/>
        </p:nvGrpSpPr>
        <p:grpSpPr>
          <a:xfrm>
            <a:off x="1096836" y="2096108"/>
            <a:ext cx="330964" cy="331821"/>
            <a:chOff x="-50523475" y="2316000"/>
            <a:chExt cx="299325" cy="300100"/>
          </a:xfrm>
        </p:grpSpPr>
        <p:sp>
          <p:nvSpPr>
            <p:cNvPr id="6179" name="Google Shape;6179;p4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45"/>
          <p:cNvGrpSpPr/>
          <p:nvPr/>
        </p:nvGrpSpPr>
        <p:grpSpPr>
          <a:xfrm>
            <a:off x="1095537" y="2505383"/>
            <a:ext cx="333562" cy="330991"/>
            <a:chOff x="-50524250" y="2686150"/>
            <a:chExt cx="301675" cy="299350"/>
          </a:xfrm>
        </p:grpSpPr>
        <p:sp>
          <p:nvSpPr>
            <p:cNvPr id="6182" name="Google Shape;6182;p4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4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45"/>
          <p:cNvGrpSpPr/>
          <p:nvPr/>
        </p:nvGrpSpPr>
        <p:grpSpPr>
          <a:xfrm>
            <a:off x="3154610" y="1716411"/>
            <a:ext cx="331821" cy="332705"/>
            <a:chOff x="-48633950" y="1972600"/>
            <a:chExt cx="300100" cy="300900"/>
          </a:xfrm>
        </p:grpSpPr>
        <p:sp>
          <p:nvSpPr>
            <p:cNvPr id="6189" name="Google Shape;6189;p4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45"/>
          <p:cNvGrpSpPr/>
          <p:nvPr/>
        </p:nvGrpSpPr>
        <p:grpSpPr>
          <a:xfrm>
            <a:off x="3154167" y="2124856"/>
            <a:ext cx="332705" cy="334419"/>
            <a:chOff x="-48634750" y="2342000"/>
            <a:chExt cx="300900" cy="302450"/>
          </a:xfrm>
        </p:grpSpPr>
        <p:sp>
          <p:nvSpPr>
            <p:cNvPr id="6192" name="Google Shape;6192;p4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4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4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45"/>
          <p:cNvGrpSpPr/>
          <p:nvPr/>
        </p:nvGrpSpPr>
        <p:grpSpPr>
          <a:xfrm>
            <a:off x="3155038" y="2533274"/>
            <a:ext cx="330964" cy="330964"/>
            <a:chOff x="-48633175" y="2711375"/>
            <a:chExt cx="299325" cy="299325"/>
          </a:xfrm>
        </p:grpSpPr>
        <p:sp>
          <p:nvSpPr>
            <p:cNvPr id="6201" name="Google Shape;6201;p4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45"/>
          <p:cNvGrpSpPr/>
          <p:nvPr/>
        </p:nvGrpSpPr>
        <p:grpSpPr>
          <a:xfrm>
            <a:off x="5238891" y="1708560"/>
            <a:ext cx="290882" cy="331848"/>
            <a:chOff x="-46753100" y="1965500"/>
            <a:chExt cx="263075" cy="300125"/>
          </a:xfrm>
        </p:grpSpPr>
        <p:sp>
          <p:nvSpPr>
            <p:cNvPr id="6204" name="Google Shape;6204;p4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4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45"/>
          <p:cNvGrpSpPr/>
          <p:nvPr/>
        </p:nvGrpSpPr>
        <p:grpSpPr>
          <a:xfrm>
            <a:off x="5217979" y="2134421"/>
            <a:ext cx="332705" cy="292651"/>
            <a:chOff x="-46772025" y="2350650"/>
            <a:chExt cx="300900" cy="264675"/>
          </a:xfrm>
        </p:grpSpPr>
        <p:sp>
          <p:nvSpPr>
            <p:cNvPr id="6207" name="Google Shape;6207;p4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45"/>
          <p:cNvGrpSpPr/>
          <p:nvPr/>
        </p:nvGrpSpPr>
        <p:grpSpPr>
          <a:xfrm>
            <a:off x="5217979" y="2522825"/>
            <a:ext cx="332705" cy="332705"/>
            <a:chOff x="-46772025" y="2701925"/>
            <a:chExt cx="300900" cy="300900"/>
          </a:xfrm>
        </p:grpSpPr>
        <p:sp>
          <p:nvSpPr>
            <p:cNvPr id="6210" name="Google Shape;6210;p4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2" name="Google Shape;6212;p45"/>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3" name="Google Shape;6213;p45"/>
          <p:cNvGrpSpPr/>
          <p:nvPr/>
        </p:nvGrpSpPr>
        <p:grpSpPr>
          <a:xfrm>
            <a:off x="1507602" y="1689404"/>
            <a:ext cx="331821" cy="332705"/>
            <a:chOff x="-50154075" y="1948175"/>
            <a:chExt cx="300100" cy="300900"/>
          </a:xfrm>
        </p:grpSpPr>
        <p:sp>
          <p:nvSpPr>
            <p:cNvPr id="6214" name="Google Shape;6214;p4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45"/>
          <p:cNvGrpSpPr/>
          <p:nvPr/>
        </p:nvGrpSpPr>
        <p:grpSpPr>
          <a:xfrm>
            <a:off x="1507602" y="2096965"/>
            <a:ext cx="331821" cy="331848"/>
            <a:chOff x="-50154850" y="2316775"/>
            <a:chExt cx="300100" cy="300125"/>
          </a:xfrm>
        </p:grpSpPr>
        <p:sp>
          <p:nvSpPr>
            <p:cNvPr id="6217" name="Google Shape;6217;p4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4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9" name="Google Shape;6219;p45"/>
          <p:cNvGrpSpPr/>
          <p:nvPr/>
        </p:nvGrpSpPr>
        <p:grpSpPr>
          <a:xfrm>
            <a:off x="1503690" y="2504112"/>
            <a:ext cx="339643" cy="330300"/>
            <a:chOff x="-50158000" y="2685000"/>
            <a:chExt cx="307175" cy="298725"/>
          </a:xfrm>
        </p:grpSpPr>
        <p:sp>
          <p:nvSpPr>
            <p:cNvPr id="6220" name="Google Shape;6220;p4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2" name="Google Shape;6222;p45"/>
          <p:cNvGrpSpPr/>
          <p:nvPr/>
        </p:nvGrpSpPr>
        <p:grpSpPr>
          <a:xfrm>
            <a:off x="3572048" y="1717268"/>
            <a:ext cx="334419" cy="331848"/>
            <a:chOff x="-48266125" y="1973375"/>
            <a:chExt cx="302450" cy="300125"/>
          </a:xfrm>
        </p:grpSpPr>
        <p:sp>
          <p:nvSpPr>
            <p:cNvPr id="6223" name="Google Shape;6223;p4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45"/>
          <p:cNvGrpSpPr/>
          <p:nvPr/>
        </p:nvGrpSpPr>
        <p:grpSpPr>
          <a:xfrm>
            <a:off x="3597286" y="2125575"/>
            <a:ext cx="283944" cy="331959"/>
            <a:chOff x="-48237000" y="2342650"/>
            <a:chExt cx="256800" cy="300225"/>
          </a:xfrm>
        </p:grpSpPr>
        <p:sp>
          <p:nvSpPr>
            <p:cNvPr id="6230" name="Google Shape;6230;p4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4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45"/>
          <p:cNvGrpSpPr/>
          <p:nvPr/>
        </p:nvGrpSpPr>
        <p:grpSpPr>
          <a:xfrm>
            <a:off x="5630194" y="1709224"/>
            <a:ext cx="334447" cy="329443"/>
            <a:chOff x="-46404975" y="1966100"/>
            <a:chExt cx="302475" cy="297950"/>
          </a:xfrm>
        </p:grpSpPr>
        <p:sp>
          <p:nvSpPr>
            <p:cNvPr id="6234" name="Google Shape;6234;p4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4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45"/>
          <p:cNvGrpSpPr/>
          <p:nvPr/>
        </p:nvGrpSpPr>
        <p:grpSpPr>
          <a:xfrm>
            <a:off x="5631493" y="2115264"/>
            <a:ext cx="331848" cy="331821"/>
            <a:chOff x="-46401050" y="2333325"/>
            <a:chExt cx="300125" cy="300100"/>
          </a:xfrm>
        </p:grpSpPr>
        <p:sp>
          <p:nvSpPr>
            <p:cNvPr id="6239" name="Google Shape;6239;p4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3" name="Google Shape;6243;p45"/>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4" name="Google Shape;6244;p45"/>
          <p:cNvGrpSpPr/>
          <p:nvPr/>
        </p:nvGrpSpPr>
        <p:grpSpPr>
          <a:xfrm>
            <a:off x="7280492" y="2124856"/>
            <a:ext cx="332705" cy="332677"/>
            <a:chOff x="-44914800" y="2342000"/>
            <a:chExt cx="300900" cy="300875"/>
          </a:xfrm>
        </p:grpSpPr>
        <p:sp>
          <p:nvSpPr>
            <p:cNvPr id="6245" name="Google Shape;6245;p4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8" name="Google Shape;6248;p45"/>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9" name="Google Shape;6249;p45"/>
          <p:cNvGrpSpPr/>
          <p:nvPr/>
        </p:nvGrpSpPr>
        <p:grpSpPr>
          <a:xfrm>
            <a:off x="1917775" y="2096827"/>
            <a:ext cx="332705" cy="331102"/>
            <a:chOff x="-49786250" y="2316650"/>
            <a:chExt cx="300900" cy="299450"/>
          </a:xfrm>
        </p:grpSpPr>
        <p:sp>
          <p:nvSpPr>
            <p:cNvPr id="6250" name="Google Shape;6250;p4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4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7" name="Google Shape;6257;p45"/>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5"/>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9" name="Google Shape;6259;p45"/>
          <p:cNvGrpSpPr/>
          <p:nvPr/>
        </p:nvGrpSpPr>
        <p:grpSpPr>
          <a:xfrm>
            <a:off x="4045921" y="2124856"/>
            <a:ext cx="213400" cy="332677"/>
            <a:chOff x="-47842400" y="2342000"/>
            <a:chExt cx="193000" cy="300875"/>
          </a:xfrm>
        </p:grpSpPr>
        <p:sp>
          <p:nvSpPr>
            <p:cNvPr id="6260" name="Google Shape;6260;p4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45"/>
          <p:cNvGrpSpPr/>
          <p:nvPr/>
        </p:nvGrpSpPr>
        <p:grpSpPr>
          <a:xfrm>
            <a:off x="3986697" y="2532417"/>
            <a:ext cx="331848" cy="332705"/>
            <a:chOff x="-47896750" y="2710600"/>
            <a:chExt cx="300125" cy="300900"/>
          </a:xfrm>
        </p:grpSpPr>
        <p:sp>
          <p:nvSpPr>
            <p:cNvPr id="6264" name="Google Shape;6264;p4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4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45"/>
          <p:cNvGrpSpPr/>
          <p:nvPr/>
        </p:nvGrpSpPr>
        <p:grpSpPr>
          <a:xfrm>
            <a:off x="6041972" y="1727717"/>
            <a:ext cx="332705" cy="291794"/>
            <a:chOff x="-46033225" y="1982825"/>
            <a:chExt cx="300900" cy="263900"/>
          </a:xfrm>
        </p:grpSpPr>
        <p:sp>
          <p:nvSpPr>
            <p:cNvPr id="6269" name="Google Shape;6269;p4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4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45"/>
          <p:cNvGrpSpPr/>
          <p:nvPr/>
        </p:nvGrpSpPr>
        <p:grpSpPr>
          <a:xfrm>
            <a:off x="6038932" y="2116564"/>
            <a:ext cx="338786" cy="302133"/>
            <a:chOff x="-46034000" y="2334500"/>
            <a:chExt cx="306400" cy="273250"/>
          </a:xfrm>
        </p:grpSpPr>
        <p:sp>
          <p:nvSpPr>
            <p:cNvPr id="6273" name="Google Shape;6273;p4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45"/>
          <p:cNvGrpSpPr/>
          <p:nvPr/>
        </p:nvGrpSpPr>
        <p:grpSpPr>
          <a:xfrm>
            <a:off x="6081598" y="2523599"/>
            <a:ext cx="253454" cy="330190"/>
            <a:chOff x="-45998575" y="2702625"/>
            <a:chExt cx="229225" cy="298625"/>
          </a:xfrm>
        </p:grpSpPr>
        <p:sp>
          <p:nvSpPr>
            <p:cNvPr id="6277" name="Google Shape;6277;p4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4" name="Google Shape;6284;p45"/>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5"/>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5"/>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5"/>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45"/>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9" name="Google Shape;6289;p45"/>
          <p:cNvGrpSpPr/>
          <p:nvPr/>
        </p:nvGrpSpPr>
        <p:grpSpPr>
          <a:xfrm>
            <a:off x="2350737" y="2503669"/>
            <a:ext cx="291767" cy="334447"/>
            <a:chOff x="-49398750" y="2684600"/>
            <a:chExt cx="263875" cy="302475"/>
          </a:xfrm>
        </p:grpSpPr>
        <p:sp>
          <p:nvSpPr>
            <p:cNvPr id="6290" name="Google Shape;6290;p4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45"/>
          <p:cNvGrpSpPr/>
          <p:nvPr/>
        </p:nvGrpSpPr>
        <p:grpSpPr>
          <a:xfrm>
            <a:off x="4419244" y="1718152"/>
            <a:ext cx="290882" cy="332705"/>
            <a:chOff x="-47509225" y="1974175"/>
            <a:chExt cx="263075" cy="300900"/>
          </a:xfrm>
        </p:grpSpPr>
        <p:sp>
          <p:nvSpPr>
            <p:cNvPr id="6294" name="Google Shape;6294;p4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45"/>
          <p:cNvGrpSpPr/>
          <p:nvPr/>
        </p:nvGrpSpPr>
        <p:grpSpPr>
          <a:xfrm>
            <a:off x="4397476" y="2124856"/>
            <a:ext cx="334419" cy="331599"/>
            <a:chOff x="-47529700" y="2342000"/>
            <a:chExt cx="302450" cy="299900"/>
          </a:xfrm>
        </p:grpSpPr>
        <p:sp>
          <p:nvSpPr>
            <p:cNvPr id="6300" name="Google Shape;6300;p4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45"/>
          <p:cNvGrpSpPr/>
          <p:nvPr/>
        </p:nvGrpSpPr>
        <p:grpSpPr>
          <a:xfrm>
            <a:off x="4398775" y="2573356"/>
            <a:ext cx="331821" cy="252570"/>
            <a:chOff x="-47527350" y="2747625"/>
            <a:chExt cx="300100" cy="228425"/>
          </a:xfrm>
        </p:grpSpPr>
        <p:sp>
          <p:nvSpPr>
            <p:cNvPr id="6303" name="Google Shape;6303;p4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4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9" name="Google Shape;6309;p45"/>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45"/>
          <p:cNvGrpSpPr/>
          <p:nvPr/>
        </p:nvGrpSpPr>
        <p:grpSpPr>
          <a:xfrm>
            <a:off x="6457973" y="2136162"/>
            <a:ext cx="331848" cy="291767"/>
            <a:chOff x="-45664625" y="2352225"/>
            <a:chExt cx="300125" cy="263875"/>
          </a:xfrm>
        </p:grpSpPr>
        <p:sp>
          <p:nvSpPr>
            <p:cNvPr id="6311" name="Google Shape;6311;p4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4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4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4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4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45"/>
          <p:cNvGrpSpPr/>
          <p:nvPr/>
        </p:nvGrpSpPr>
        <p:grpSpPr>
          <a:xfrm>
            <a:off x="6457213" y="2524291"/>
            <a:ext cx="333369" cy="331240"/>
            <a:chOff x="-45665400" y="2703250"/>
            <a:chExt cx="301500" cy="299575"/>
          </a:xfrm>
        </p:grpSpPr>
        <p:sp>
          <p:nvSpPr>
            <p:cNvPr id="6319" name="Google Shape;6319;p4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4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4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45"/>
          <p:cNvGrpSpPr/>
          <p:nvPr/>
        </p:nvGrpSpPr>
        <p:grpSpPr>
          <a:xfrm>
            <a:off x="7727678" y="1727717"/>
            <a:ext cx="332705" cy="333590"/>
            <a:chOff x="-44528075" y="1982825"/>
            <a:chExt cx="300900" cy="301700"/>
          </a:xfrm>
        </p:grpSpPr>
        <p:sp>
          <p:nvSpPr>
            <p:cNvPr id="6324" name="Google Shape;6324;p4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45"/>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2" name="Google Shape;6332;p45"/>
          <p:cNvGrpSpPr/>
          <p:nvPr/>
        </p:nvGrpSpPr>
        <p:grpSpPr>
          <a:xfrm>
            <a:off x="2742332" y="2096965"/>
            <a:ext cx="331821" cy="331848"/>
            <a:chOff x="-49048250" y="2316775"/>
            <a:chExt cx="300100" cy="300125"/>
          </a:xfrm>
        </p:grpSpPr>
        <p:sp>
          <p:nvSpPr>
            <p:cNvPr id="6333" name="Google Shape;6333;p4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7" name="Google Shape;6337;p45"/>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8" name="Google Shape;6338;p45"/>
          <p:cNvGrpSpPr/>
          <p:nvPr/>
        </p:nvGrpSpPr>
        <p:grpSpPr>
          <a:xfrm>
            <a:off x="4805880" y="1718152"/>
            <a:ext cx="333590" cy="331821"/>
            <a:chOff x="-47160325" y="1974175"/>
            <a:chExt cx="301700" cy="300100"/>
          </a:xfrm>
        </p:grpSpPr>
        <p:sp>
          <p:nvSpPr>
            <p:cNvPr id="6339" name="Google Shape;6339;p4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4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45"/>
          <p:cNvGrpSpPr/>
          <p:nvPr/>
        </p:nvGrpSpPr>
        <p:grpSpPr>
          <a:xfrm>
            <a:off x="4806322" y="2124856"/>
            <a:ext cx="332705" cy="332677"/>
            <a:chOff x="-47159525" y="2342000"/>
            <a:chExt cx="300900" cy="300875"/>
          </a:xfrm>
        </p:grpSpPr>
        <p:sp>
          <p:nvSpPr>
            <p:cNvPr id="6342" name="Google Shape;6342;p4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45"/>
          <p:cNvGrpSpPr/>
          <p:nvPr/>
        </p:nvGrpSpPr>
        <p:grpSpPr>
          <a:xfrm>
            <a:off x="4806765" y="2534159"/>
            <a:ext cx="331821" cy="332705"/>
            <a:chOff x="-47157950" y="2712175"/>
            <a:chExt cx="300100" cy="300900"/>
          </a:xfrm>
        </p:grpSpPr>
        <p:sp>
          <p:nvSpPr>
            <p:cNvPr id="6348" name="Google Shape;6348;p4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4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5" name="Google Shape;6355;p45"/>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6" name="Google Shape;6356;p45"/>
          <p:cNvGrpSpPr/>
          <p:nvPr/>
        </p:nvGrpSpPr>
        <p:grpSpPr>
          <a:xfrm>
            <a:off x="6885257" y="2115264"/>
            <a:ext cx="292624" cy="331821"/>
            <a:chOff x="-45278675" y="2333325"/>
            <a:chExt cx="264650" cy="300100"/>
          </a:xfrm>
        </p:grpSpPr>
        <p:sp>
          <p:nvSpPr>
            <p:cNvPr id="6357" name="Google Shape;6357;p4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45"/>
          <p:cNvGrpSpPr/>
          <p:nvPr/>
        </p:nvGrpSpPr>
        <p:grpSpPr>
          <a:xfrm>
            <a:off x="6894821" y="2522825"/>
            <a:ext cx="273495" cy="331848"/>
            <a:chOff x="-45270025" y="2701925"/>
            <a:chExt cx="247350" cy="300125"/>
          </a:xfrm>
        </p:grpSpPr>
        <p:sp>
          <p:nvSpPr>
            <p:cNvPr id="6362" name="Google Shape;6362;p4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6" name="Google Shape;6366;p45"/>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7" name="Google Shape;6367;p45"/>
          <p:cNvGrpSpPr/>
          <p:nvPr/>
        </p:nvGrpSpPr>
        <p:grpSpPr>
          <a:xfrm>
            <a:off x="1133422" y="3054944"/>
            <a:ext cx="257794" cy="333728"/>
            <a:chOff x="-50469125" y="3183175"/>
            <a:chExt cx="233150" cy="301825"/>
          </a:xfrm>
        </p:grpSpPr>
        <p:sp>
          <p:nvSpPr>
            <p:cNvPr id="6368" name="Google Shape;6368;p4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4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45"/>
          <p:cNvGrpSpPr/>
          <p:nvPr/>
        </p:nvGrpSpPr>
        <p:grpSpPr>
          <a:xfrm>
            <a:off x="1095967" y="3461620"/>
            <a:ext cx="332705" cy="331848"/>
            <a:chOff x="-50504575" y="3550975"/>
            <a:chExt cx="300900" cy="300125"/>
          </a:xfrm>
        </p:grpSpPr>
        <p:sp>
          <p:nvSpPr>
            <p:cNvPr id="6372" name="Google Shape;6372;p4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4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4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45"/>
          <p:cNvGrpSpPr/>
          <p:nvPr/>
        </p:nvGrpSpPr>
        <p:grpSpPr>
          <a:xfrm>
            <a:off x="1095967" y="3870950"/>
            <a:ext cx="332705" cy="330964"/>
            <a:chOff x="-50503000" y="3921175"/>
            <a:chExt cx="300900" cy="299325"/>
          </a:xfrm>
        </p:grpSpPr>
        <p:sp>
          <p:nvSpPr>
            <p:cNvPr id="6377" name="Google Shape;6377;p4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45"/>
          <p:cNvGrpSpPr/>
          <p:nvPr/>
        </p:nvGrpSpPr>
        <p:grpSpPr>
          <a:xfrm>
            <a:off x="3154610" y="3073215"/>
            <a:ext cx="331821" cy="332705"/>
            <a:chOff x="-48630025" y="3199700"/>
            <a:chExt cx="300100" cy="300900"/>
          </a:xfrm>
        </p:grpSpPr>
        <p:sp>
          <p:nvSpPr>
            <p:cNvPr id="6383" name="Google Shape;6383;p4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4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4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6" name="Google Shape;6386;p45"/>
          <p:cNvGrpSpPr/>
          <p:nvPr/>
        </p:nvGrpSpPr>
        <p:grpSpPr>
          <a:xfrm>
            <a:off x="3154610" y="3481661"/>
            <a:ext cx="331821" cy="331821"/>
            <a:chOff x="-48630025" y="3569100"/>
            <a:chExt cx="300100" cy="300100"/>
          </a:xfrm>
        </p:grpSpPr>
        <p:sp>
          <p:nvSpPr>
            <p:cNvPr id="6387" name="Google Shape;6387;p4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4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4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4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4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45"/>
          <p:cNvGrpSpPr/>
          <p:nvPr/>
        </p:nvGrpSpPr>
        <p:grpSpPr>
          <a:xfrm>
            <a:off x="3155052" y="3890106"/>
            <a:ext cx="330936" cy="330079"/>
            <a:chOff x="-48629225" y="3938500"/>
            <a:chExt cx="299300" cy="298525"/>
          </a:xfrm>
        </p:grpSpPr>
        <p:sp>
          <p:nvSpPr>
            <p:cNvPr id="6398" name="Google Shape;6398;p4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4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4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45"/>
          <p:cNvGrpSpPr/>
          <p:nvPr/>
        </p:nvGrpSpPr>
        <p:grpSpPr>
          <a:xfrm>
            <a:off x="5238877" y="3074100"/>
            <a:ext cx="290910" cy="330964"/>
            <a:chOff x="-46762575" y="3200500"/>
            <a:chExt cx="263100" cy="299325"/>
          </a:xfrm>
        </p:grpSpPr>
        <p:sp>
          <p:nvSpPr>
            <p:cNvPr id="6403" name="Google Shape;6403;p4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4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4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45"/>
          <p:cNvGrpSpPr/>
          <p:nvPr/>
        </p:nvGrpSpPr>
        <p:grpSpPr>
          <a:xfrm>
            <a:off x="5218408" y="3502559"/>
            <a:ext cx="331848" cy="291767"/>
            <a:chOff x="-46779900" y="3588000"/>
            <a:chExt cx="300125" cy="263875"/>
          </a:xfrm>
        </p:grpSpPr>
        <p:sp>
          <p:nvSpPr>
            <p:cNvPr id="6409" name="Google Shape;6409;p4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3" name="Google Shape;6413;p45"/>
          <p:cNvGrpSpPr/>
          <p:nvPr/>
        </p:nvGrpSpPr>
        <p:grpSpPr>
          <a:xfrm>
            <a:off x="5218850" y="3890106"/>
            <a:ext cx="330964" cy="330079"/>
            <a:chOff x="-46779100" y="3938500"/>
            <a:chExt cx="299325" cy="298525"/>
          </a:xfrm>
        </p:grpSpPr>
        <p:sp>
          <p:nvSpPr>
            <p:cNvPr id="6414" name="Google Shape;6414;p4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6" name="Google Shape;6416;p45"/>
          <p:cNvGrpSpPr/>
          <p:nvPr/>
        </p:nvGrpSpPr>
        <p:grpSpPr>
          <a:xfrm>
            <a:off x="7280934" y="3080181"/>
            <a:ext cx="331821" cy="331848"/>
            <a:chOff x="-44924250" y="3206000"/>
            <a:chExt cx="300100" cy="300125"/>
          </a:xfrm>
        </p:grpSpPr>
        <p:sp>
          <p:nvSpPr>
            <p:cNvPr id="6417" name="Google Shape;6417;p4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45"/>
          <p:cNvGrpSpPr/>
          <p:nvPr/>
        </p:nvGrpSpPr>
        <p:grpSpPr>
          <a:xfrm>
            <a:off x="1507603" y="3054944"/>
            <a:ext cx="331821" cy="331821"/>
            <a:chOff x="-50134375" y="3183175"/>
            <a:chExt cx="300100" cy="300100"/>
          </a:xfrm>
        </p:grpSpPr>
        <p:sp>
          <p:nvSpPr>
            <p:cNvPr id="6423" name="Google Shape;6423;p4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4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4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4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4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4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45"/>
          <p:cNvGrpSpPr/>
          <p:nvPr/>
        </p:nvGrpSpPr>
        <p:grpSpPr>
          <a:xfrm>
            <a:off x="1507603" y="3461620"/>
            <a:ext cx="331821" cy="331848"/>
            <a:chOff x="-50134375" y="3550975"/>
            <a:chExt cx="300100" cy="300125"/>
          </a:xfrm>
        </p:grpSpPr>
        <p:sp>
          <p:nvSpPr>
            <p:cNvPr id="6434" name="Google Shape;6434;p4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4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45"/>
          <p:cNvGrpSpPr/>
          <p:nvPr/>
        </p:nvGrpSpPr>
        <p:grpSpPr>
          <a:xfrm>
            <a:off x="1507603" y="3870287"/>
            <a:ext cx="331821" cy="331627"/>
            <a:chOff x="-50134375" y="3920575"/>
            <a:chExt cx="300100" cy="299925"/>
          </a:xfrm>
        </p:grpSpPr>
        <p:sp>
          <p:nvSpPr>
            <p:cNvPr id="6437" name="Google Shape;6437;p4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45"/>
          <p:cNvGrpSpPr/>
          <p:nvPr/>
        </p:nvGrpSpPr>
        <p:grpSpPr>
          <a:xfrm>
            <a:off x="3572477" y="3074100"/>
            <a:ext cx="333562" cy="331821"/>
            <a:chOff x="-48262200" y="3200500"/>
            <a:chExt cx="301675" cy="300100"/>
          </a:xfrm>
        </p:grpSpPr>
        <p:sp>
          <p:nvSpPr>
            <p:cNvPr id="6441" name="Google Shape;6441;p4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4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4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4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4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0" name="Google Shape;6450;p45"/>
          <p:cNvGrpSpPr/>
          <p:nvPr/>
        </p:nvGrpSpPr>
        <p:grpSpPr>
          <a:xfrm>
            <a:off x="3599912" y="3482352"/>
            <a:ext cx="278692" cy="331130"/>
            <a:chOff x="-48233050" y="3569725"/>
            <a:chExt cx="252050" cy="299475"/>
          </a:xfrm>
        </p:grpSpPr>
        <p:sp>
          <p:nvSpPr>
            <p:cNvPr id="6451" name="Google Shape;6451;p4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45"/>
          <p:cNvGrpSpPr/>
          <p:nvPr/>
        </p:nvGrpSpPr>
        <p:grpSpPr>
          <a:xfrm>
            <a:off x="3622109" y="3887480"/>
            <a:ext cx="234298" cy="334447"/>
            <a:chOff x="-48216525" y="3936125"/>
            <a:chExt cx="211900" cy="302475"/>
          </a:xfrm>
        </p:grpSpPr>
        <p:sp>
          <p:nvSpPr>
            <p:cNvPr id="6455" name="Google Shape;6455;p4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45"/>
          <p:cNvGrpSpPr/>
          <p:nvPr/>
        </p:nvGrpSpPr>
        <p:grpSpPr>
          <a:xfrm>
            <a:off x="5631506" y="3074957"/>
            <a:ext cx="331821" cy="331848"/>
            <a:chOff x="-46410500" y="3201275"/>
            <a:chExt cx="300100" cy="300125"/>
          </a:xfrm>
        </p:grpSpPr>
        <p:sp>
          <p:nvSpPr>
            <p:cNvPr id="6460" name="Google Shape;6460;p4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45"/>
          <p:cNvGrpSpPr/>
          <p:nvPr/>
        </p:nvGrpSpPr>
        <p:grpSpPr>
          <a:xfrm>
            <a:off x="5631506" y="3481661"/>
            <a:ext cx="331821" cy="332705"/>
            <a:chOff x="-46409700" y="3569100"/>
            <a:chExt cx="300100" cy="300900"/>
          </a:xfrm>
        </p:grpSpPr>
        <p:sp>
          <p:nvSpPr>
            <p:cNvPr id="6466" name="Google Shape;6466;p4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4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4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4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4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45"/>
          <p:cNvGrpSpPr/>
          <p:nvPr/>
        </p:nvGrpSpPr>
        <p:grpSpPr>
          <a:xfrm>
            <a:off x="5620187" y="3888365"/>
            <a:ext cx="354460" cy="334447"/>
            <a:chOff x="-46422300" y="3936925"/>
            <a:chExt cx="320575" cy="302475"/>
          </a:xfrm>
        </p:grpSpPr>
        <p:sp>
          <p:nvSpPr>
            <p:cNvPr id="6472" name="Google Shape;6472;p4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4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45"/>
          <p:cNvGrpSpPr/>
          <p:nvPr/>
        </p:nvGrpSpPr>
        <p:grpSpPr>
          <a:xfrm>
            <a:off x="7280492" y="3472097"/>
            <a:ext cx="332705" cy="331821"/>
            <a:chOff x="-44914800" y="3560450"/>
            <a:chExt cx="300900" cy="300100"/>
          </a:xfrm>
        </p:grpSpPr>
        <p:sp>
          <p:nvSpPr>
            <p:cNvPr id="6475" name="Google Shape;6475;p4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45"/>
          <p:cNvGrpSpPr/>
          <p:nvPr/>
        </p:nvGrpSpPr>
        <p:grpSpPr>
          <a:xfrm>
            <a:off x="1918660" y="3055165"/>
            <a:ext cx="330936" cy="330743"/>
            <a:chOff x="-49764975" y="3183375"/>
            <a:chExt cx="299300" cy="299125"/>
          </a:xfrm>
        </p:grpSpPr>
        <p:sp>
          <p:nvSpPr>
            <p:cNvPr id="6481" name="Google Shape;6481;p4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4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4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45"/>
          <p:cNvGrpSpPr/>
          <p:nvPr/>
        </p:nvGrpSpPr>
        <p:grpSpPr>
          <a:xfrm>
            <a:off x="1918660" y="3461897"/>
            <a:ext cx="330936" cy="332429"/>
            <a:chOff x="-49764975" y="3551225"/>
            <a:chExt cx="299300" cy="300650"/>
          </a:xfrm>
        </p:grpSpPr>
        <p:sp>
          <p:nvSpPr>
            <p:cNvPr id="6491" name="Google Shape;6491;p4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4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4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4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4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45"/>
          <p:cNvGrpSpPr/>
          <p:nvPr/>
        </p:nvGrpSpPr>
        <p:grpSpPr>
          <a:xfrm>
            <a:off x="1916477" y="3869845"/>
            <a:ext cx="335304" cy="332069"/>
            <a:chOff x="-49766550" y="3920175"/>
            <a:chExt cx="303250" cy="300325"/>
          </a:xfrm>
        </p:grpSpPr>
        <p:sp>
          <p:nvSpPr>
            <p:cNvPr id="6503" name="Google Shape;6503;p4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45"/>
          <p:cNvGrpSpPr/>
          <p:nvPr/>
        </p:nvGrpSpPr>
        <p:grpSpPr>
          <a:xfrm>
            <a:off x="3985840" y="3074100"/>
            <a:ext cx="333562" cy="330964"/>
            <a:chOff x="-47892800" y="3200500"/>
            <a:chExt cx="301675" cy="299325"/>
          </a:xfrm>
        </p:grpSpPr>
        <p:sp>
          <p:nvSpPr>
            <p:cNvPr id="6508" name="Google Shape;6508;p4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45"/>
          <p:cNvGrpSpPr/>
          <p:nvPr/>
        </p:nvGrpSpPr>
        <p:grpSpPr>
          <a:xfrm>
            <a:off x="4045493" y="3481661"/>
            <a:ext cx="214257" cy="331821"/>
            <a:chOff x="-47839250" y="3569100"/>
            <a:chExt cx="193775" cy="300100"/>
          </a:xfrm>
        </p:grpSpPr>
        <p:sp>
          <p:nvSpPr>
            <p:cNvPr id="6515" name="Google Shape;6515;p4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4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4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4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45"/>
          <p:cNvGrpSpPr/>
          <p:nvPr/>
        </p:nvGrpSpPr>
        <p:grpSpPr>
          <a:xfrm>
            <a:off x="3986711" y="3889222"/>
            <a:ext cx="331821" cy="332705"/>
            <a:chOff x="-47892800" y="3937700"/>
            <a:chExt cx="300100" cy="300900"/>
          </a:xfrm>
        </p:grpSpPr>
        <p:sp>
          <p:nvSpPr>
            <p:cNvPr id="6522" name="Google Shape;6522;p4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4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4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45"/>
          <p:cNvGrpSpPr/>
          <p:nvPr/>
        </p:nvGrpSpPr>
        <p:grpSpPr>
          <a:xfrm>
            <a:off x="6042414" y="3094113"/>
            <a:ext cx="331821" cy="290910"/>
            <a:chOff x="-46042675" y="3218600"/>
            <a:chExt cx="300100" cy="263100"/>
          </a:xfrm>
        </p:grpSpPr>
        <p:sp>
          <p:nvSpPr>
            <p:cNvPr id="6531" name="Google Shape;6531;p4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4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45"/>
          <p:cNvGrpSpPr/>
          <p:nvPr/>
        </p:nvGrpSpPr>
        <p:grpSpPr>
          <a:xfrm>
            <a:off x="6042414" y="3481219"/>
            <a:ext cx="331821" cy="301801"/>
            <a:chOff x="-46042675" y="3568700"/>
            <a:chExt cx="300100" cy="272950"/>
          </a:xfrm>
        </p:grpSpPr>
        <p:sp>
          <p:nvSpPr>
            <p:cNvPr id="6538" name="Google Shape;6538;p4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4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45"/>
          <p:cNvGrpSpPr/>
          <p:nvPr/>
        </p:nvGrpSpPr>
        <p:grpSpPr>
          <a:xfrm>
            <a:off x="6081597" y="3889360"/>
            <a:ext cx="253454" cy="332567"/>
            <a:chOff x="-46007225" y="3937825"/>
            <a:chExt cx="229225" cy="300775"/>
          </a:xfrm>
        </p:grpSpPr>
        <p:sp>
          <p:nvSpPr>
            <p:cNvPr id="6543" name="Google Shape;6543;p4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4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4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45"/>
          <p:cNvGrpSpPr/>
          <p:nvPr/>
        </p:nvGrpSpPr>
        <p:grpSpPr>
          <a:xfrm>
            <a:off x="7300961" y="3880100"/>
            <a:ext cx="291767" cy="334004"/>
            <a:chOff x="-44895900" y="3929450"/>
            <a:chExt cx="263875" cy="302075"/>
          </a:xfrm>
        </p:grpSpPr>
        <p:sp>
          <p:nvSpPr>
            <p:cNvPr id="6554" name="Google Shape;6554;p4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4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45"/>
          <p:cNvGrpSpPr/>
          <p:nvPr/>
        </p:nvGrpSpPr>
        <p:grpSpPr>
          <a:xfrm>
            <a:off x="2330269" y="3065392"/>
            <a:ext cx="332705" cy="310923"/>
            <a:chOff x="-49397175" y="3192625"/>
            <a:chExt cx="300900" cy="281200"/>
          </a:xfrm>
        </p:grpSpPr>
        <p:sp>
          <p:nvSpPr>
            <p:cNvPr id="6561" name="Google Shape;6561;p4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4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4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45"/>
          <p:cNvGrpSpPr/>
          <p:nvPr/>
        </p:nvGrpSpPr>
        <p:grpSpPr>
          <a:xfrm>
            <a:off x="2354649" y="3461620"/>
            <a:ext cx="283944" cy="332705"/>
            <a:chOff x="-49375900" y="3550975"/>
            <a:chExt cx="256800" cy="300900"/>
          </a:xfrm>
        </p:grpSpPr>
        <p:sp>
          <p:nvSpPr>
            <p:cNvPr id="6569" name="Google Shape;6569;p4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4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4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5"/>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4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4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45"/>
          <p:cNvGrpSpPr/>
          <p:nvPr/>
        </p:nvGrpSpPr>
        <p:grpSpPr>
          <a:xfrm>
            <a:off x="2350309" y="3870066"/>
            <a:ext cx="292624" cy="332705"/>
            <a:chOff x="-49378250" y="3920375"/>
            <a:chExt cx="264650" cy="300900"/>
          </a:xfrm>
        </p:grpSpPr>
        <p:sp>
          <p:nvSpPr>
            <p:cNvPr id="6581" name="Google Shape;6581;p4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4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4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4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45"/>
          <p:cNvGrpSpPr/>
          <p:nvPr/>
        </p:nvGrpSpPr>
        <p:grpSpPr>
          <a:xfrm>
            <a:off x="4418802" y="3074100"/>
            <a:ext cx="291767" cy="333562"/>
            <a:chOff x="-47505300" y="3200500"/>
            <a:chExt cx="263875" cy="301675"/>
          </a:xfrm>
        </p:grpSpPr>
        <p:sp>
          <p:nvSpPr>
            <p:cNvPr id="6589" name="Google Shape;6589;p4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4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4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4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45"/>
          <p:cNvGrpSpPr/>
          <p:nvPr/>
        </p:nvGrpSpPr>
        <p:grpSpPr>
          <a:xfrm>
            <a:off x="4398347" y="3481661"/>
            <a:ext cx="332677" cy="331627"/>
            <a:chOff x="-47524975" y="3569100"/>
            <a:chExt cx="300875" cy="299925"/>
          </a:xfrm>
        </p:grpSpPr>
        <p:sp>
          <p:nvSpPr>
            <p:cNvPr id="6603" name="Google Shape;6603;p4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4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45"/>
          <p:cNvGrpSpPr/>
          <p:nvPr/>
        </p:nvGrpSpPr>
        <p:grpSpPr>
          <a:xfrm>
            <a:off x="4398775" y="3929304"/>
            <a:ext cx="331821" cy="252570"/>
            <a:chOff x="-47523400" y="3973950"/>
            <a:chExt cx="300100" cy="228425"/>
          </a:xfrm>
        </p:grpSpPr>
        <p:sp>
          <p:nvSpPr>
            <p:cNvPr id="6609" name="Google Shape;6609;p4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45"/>
          <p:cNvGrpSpPr/>
          <p:nvPr/>
        </p:nvGrpSpPr>
        <p:grpSpPr>
          <a:xfrm>
            <a:off x="6458415" y="3072801"/>
            <a:ext cx="330964" cy="334004"/>
            <a:chOff x="-45673275" y="3199325"/>
            <a:chExt cx="299325" cy="302075"/>
          </a:xfrm>
        </p:grpSpPr>
        <p:sp>
          <p:nvSpPr>
            <p:cNvPr id="6615" name="Google Shape;6615;p4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45"/>
          <p:cNvGrpSpPr/>
          <p:nvPr/>
        </p:nvGrpSpPr>
        <p:grpSpPr>
          <a:xfrm>
            <a:off x="6457544" y="3500817"/>
            <a:ext cx="332705" cy="293508"/>
            <a:chOff x="-45674075" y="3586425"/>
            <a:chExt cx="300900" cy="265450"/>
          </a:xfrm>
        </p:grpSpPr>
        <p:sp>
          <p:nvSpPr>
            <p:cNvPr id="6619" name="Google Shape;6619;p4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45"/>
          <p:cNvGrpSpPr/>
          <p:nvPr/>
        </p:nvGrpSpPr>
        <p:grpSpPr>
          <a:xfrm>
            <a:off x="6458415" y="3889222"/>
            <a:ext cx="330964" cy="332705"/>
            <a:chOff x="-45673275" y="3937700"/>
            <a:chExt cx="299325" cy="300900"/>
          </a:xfrm>
        </p:grpSpPr>
        <p:sp>
          <p:nvSpPr>
            <p:cNvPr id="6622" name="Google Shape;6622;p4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4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4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45"/>
          <p:cNvGrpSpPr/>
          <p:nvPr/>
        </p:nvGrpSpPr>
        <p:grpSpPr>
          <a:xfrm>
            <a:off x="7727679" y="3047093"/>
            <a:ext cx="332705" cy="332705"/>
            <a:chOff x="-44512325" y="3176075"/>
            <a:chExt cx="300900" cy="300900"/>
          </a:xfrm>
        </p:grpSpPr>
        <p:sp>
          <p:nvSpPr>
            <p:cNvPr id="6629" name="Google Shape;6629;p4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45"/>
          <p:cNvGrpSpPr/>
          <p:nvPr/>
        </p:nvGrpSpPr>
        <p:grpSpPr>
          <a:xfrm>
            <a:off x="2742761" y="3054944"/>
            <a:ext cx="330964" cy="330964"/>
            <a:chOff x="-49027775" y="3183175"/>
            <a:chExt cx="299325" cy="299325"/>
          </a:xfrm>
        </p:grpSpPr>
        <p:sp>
          <p:nvSpPr>
            <p:cNvPr id="6633" name="Google Shape;6633;p4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4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45"/>
          <p:cNvGrpSpPr/>
          <p:nvPr/>
        </p:nvGrpSpPr>
        <p:grpSpPr>
          <a:xfrm>
            <a:off x="2742333" y="3461620"/>
            <a:ext cx="331821" cy="333590"/>
            <a:chOff x="-49027775" y="3550975"/>
            <a:chExt cx="300100" cy="301700"/>
          </a:xfrm>
        </p:grpSpPr>
        <p:sp>
          <p:nvSpPr>
            <p:cNvPr id="6638" name="Google Shape;6638;p4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4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4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4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45"/>
          <p:cNvGrpSpPr/>
          <p:nvPr/>
        </p:nvGrpSpPr>
        <p:grpSpPr>
          <a:xfrm>
            <a:off x="2740536" y="3869845"/>
            <a:ext cx="335414" cy="332069"/>
            <a:chOff x="-49031025" y="3920175"/>
            <a:chExt cx="303350" cy="300325"/>
          </a:xfrm>
        </p:grpSpPr>
        <p:sp>
          <p:nvSpPr>
            <p:cNvPr id="6649" name="Google Shape;6649;p4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4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45"/>
          <p:cNvGrpSpPr/>
          <p:nvPr/>
        </p:nvGrpSpPr>
        <p:grpSpPr>
          <a:xfrm>
            <a:off x="4806336" y="3074100"/>
            <a:ext cx="332677" cy="330964"/>
            <a:chOff x="-47155575" y="3200500"/>
            <a:chExt cx="300875" cy="299325"/>
          </a:xfrm>
        </p:grpSpPr>
        <p:sp>
          <p:nvSpPr>
            <p:cNvPr id="6656" name="Google Shape;6656;p4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45"/>
          <p:cNvGrpSpPr/>
          <p:nvPr/>
        </p:nvGrpSpPr>
        <p:grpSpPr>
          <a:xfrm>
            <a:off x="4806765" y="3481661"/>
            <a:ext cx="331821" cy="331821"/>
            <a:chOff x="-47154800" y="3569100"/>
            <a:chExt cx="300100" cy="300100"/>
          </a:xfrm>
        </p:grpSpPr>
        <p:sp>
          <p:nvSpPr>
            <p:cNvPr id="6663" name="Google Shape;6663;p4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4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45"/>
          <p:cNvGrpSpPr/>
          <p:nvPr/>
        </p:nvGrpSpPr>
        <p:grpSpPr>
          <a:xfrm>
            <a:off x="4807207" y="3890963"/>
            <a:ext cx="330936" cy="330107"/>
            <a:chOff x="-47154000" y="3939275"/>
            <a:chExt cx="299300" cy="298550"/>
          </a:xfrm>
        </p:grpSpPr>
        <p:sp>
          <p:nvSpPr>
            <p:cNvPr id="6670" name="Google Shape;6670;p4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45"/>
          <p:cNvGrpSpPr/>
          <p:nvPr/>
        </p:nvGrpSpPr>
        <p:grpSpPr>
          <a:xfrm>
            <a:off x="6885685" y="3074100"/>
            <a:ext cx="291767" cy="330964"/>
            <a:chOff x="-45286550" y="3200500"/>
            <a:chExt cx="263875" cy="299325"/>
          </a:xfrm>
        </p:grpSpPr>
        <p:sp>
          <p:nvSpPr>
            <p:cNvPr id="6675" name="Google Shape;6675;p4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45"/>
          <p:cNvGrpSpPr/>
          <p:nvPr/>
        </p:nvGrpSpPr>
        <p:grpSpPr>
          <a:xfrm>
            <a:off x="6885685" y="3482545"/>
            <a:ext cx="291767" cy="330936"/>
            <a:chOff x="-45286550" y="3569900"/>
            <a:chExt cx="263875" cy="299300"/>
          </a:xfrm>
        </p:grpSpPr>
        <p:sp>
          <p:nvSpPr>
            <p:cNvPr id="6679" name="Google Shape;6679;p4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4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4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45"/>
          <p:cNvGrpSpPr/>
          <p:nvPr/>
        </p:nvGrpSpPr>
        <p:grpSpPr>
          <a:xfrm>
            <a:off x="6896134" y="3890106"/>
            <a:ext cx="270869" cy="331821"/>
            <a:chOff x="-45277900" y="3938500"/>
            <a:chExt cx="244975" cy="300100"/>
          </a:xfrm>
        </p:grpSpPr>
        <p:sp>
          <p:nvSpPr>
            <p:cNvPr id="6686" name="Google Shape;6686;p4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4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45"/>
          <p:cNvGrpSpPr/>
          <p:nvPr/>
        </p:nvGrpSpPr>
        <p:grpSpPr>
          <a:xfrm>
            <a:off x="7728121" y="3490368"/>
            <a:ext cx="331821" cy="331821"/>
            <a:chOff x="-44502875" y="3576975"/>
            <a:chExt cx="300100" cy="300100"/>
          </a:xfrm>
        </p:grpSpPr>
        <p:sp>
          <p:nvSpPr>
            <p:cNvPr id="6691" name="Google Shape;6691;p4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4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4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45"/>
          <p:cNvGrpSpPr/>
          <p:nvPr/>
        </p:nvGrpSpPr>
        <p:grpSpPr>
          <a:xfrm>
            <a:off x="2356364" y="2181064"/>
            <a:ext cx="284806" cy="241434"/>
            <a:chOff x="1636184" y="2959225"/>
            <a:chExt cx="232666" cy="197250"/>
          </a:xfrm>
        </p:grpSpPr>
        <p:sp>
          <p:nvSpPr>
            <p:cNvPr id="6695" name="Google Shape;6695;p4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4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4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698" name="Google Shape;6698;p4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699" name="Google Shape;6699;p45"/>
          <p:cNvGrpSpPr/>
          <p:nvPr/>
        </p:nvGrpSpPr>
        <p:grpSpPr>
          <a:xfrm>
            <a:off x="3623760" y="2531111"/>
            <a:ext cx="239502" cy="338262"/>
            <a:chOff x="-47300587" y="123275"/>
            <a:chExt cx="190975" cy="269725"/>
          </a:xfrm>
        </p:grpSpPr>
        <p:sp>
          <p:nvSpPr>
            <p:cNvPr id="6700" name="Google Shape;6700;p4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4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4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08" name="Shape 6708"/>
        <p:cNvGrpSpPr/>
        <p:nvPr/>
      </p:nvGrpSpPr>
      <p:grpSpPr>
        <a:xfrm>
          <a:off x="0" y="0"/>
          <a:ext cx="0" cy="0"/>
          <a:chOff x="0" y="0"/>
          <a:chExt cx="0" cy="0"/>
        </a:xfrm>
      </p:grpSpPr>
      <p:sp>
        <p:nvSpPr>
          <p:cNvPr id="6709" name="Google Shape;6709;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710" name="Google Shape;6710;p46"/>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46"/>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46"/>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3" name="Google Shape;6713;p46"/>
          <p:cNvGrpSpPr/>
          <p:nvPr/>
        </p:nvGrpSpPr>
        <p:grpSpPr>
          <a:xfrm>
            <a:off x="3151213" y="1709564"/>
            <a:ext cx="342129" cy="343862"/>
            <a:chOff x="-41270450" y="1973375"/>
            <a:chExt cx="315850" cy="317450"/>
          </a:xfrm>
        </p:grpSpPr>
        <p:sp>
          <p:nvSpPr>
            <p:cNvPr id="6714" name="Google Shape;6714;p4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46"/>
          <p:cNvGrpSpPr/>
          <p:nvPr/>
        </p:nvGrpSpPr>
        <p:grpSpPr>
          <a:xfrm>
            <a:off x="3140177" y="2105636"/>
            <a:ext cx="364199" cy="342318"/>
            <a:chOff x="-41291625" y="2339025"/>
            <a:chExt cx="336225" cy="316025"/>
          </a:xfrm>
        </p:grpSpPr>
        <p:sp>
          <p:nvSpPr>
            <p:cNvPr id="6719" name="Google Shape;6719;p4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6"/>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1" name="Google Shape;6721;p46"/>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6"/>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6"/>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6"/>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46"/>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46"/>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7" name="Google Shape;6727;p46"/>
          <p:cNvGrpSpPr/>
          <p:nvPr/>
        </p:nvGrpSpPr>
        <p:grpSpPr>
          <a:xfrm>
            <a:off x="1533687" y="1683811"/>
            <a:ext cx="365174" cy="343293"/>
            <a:chOff x="-42804750" y="1949600"/>
            <a:chExt cx="337125" cy="316925"/>
          </a:xfrm>
        </p:grpSpPr>
        <p:sp>
          <p:nvSpPr>
            <p:cNvPr id="6728" name="Google Shape;6728;p4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46"/>
          <p:cNvGrpSpPr/>
          <p:nvPr/>
        </p:nvGrpSpPr>
        <p:grpSpPr>
          <a:xfrm>
            <a:off x="1564049" y="2085164"/>
            <a:ext cx="308847" cy="335115"/>
            <a:chOff x="-42778750" y="2320125"/>
            <a:chExt cx="285125" cy="309375"/>
          </a:xfrm>
        </p:grpSpPr>
        <p:sp>
          <p:nvSpPr>
            <p:cNvPr id="6732" name="Google Shape;6732;p4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46"/>
          <p:cNvGrpSpPr/>
          <p:nvPr/>
        </p:nvGrpSpPr>
        <p:grpSpPr>
          <a:xfrm>
            <a:off x="1543503" y="2475712"/>
            <a:ext cx="345541" cy="344701"/>
            <a:chOff x="-42796875" y="2680675"/>
            <a:chExt cx="319000" cy="318225"/>
          </a:xfrm>
        </p:grpSpPr>
        <p:sp>
          <p:nvSpPr>
            <p:cNvPr id="6735" name="Google Shape;6735;p4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4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4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0" name="Google Shape;6740;p46"/>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6"/>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6"/>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6"/>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6"/>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5" name="Google Shape;6745;p46"/>
          <p:cNvGrpSpPr/>
          <p:nvPr/>
        </p:nvGrpSpPr>
        <p:grpSpPr>
          <a:xfrm>
            <a:off x="5583876" y="2080668"/>
            <a:ext cx="359189" cy="340016"/>
            <a:chOff x="-39055650" y="2315975"/>
            <a:chExt cx="331600" cy="313900"/>
          </a:xfrm>
        </p:grpSpPr>
        <p:sp>
          <p:nvSpPr>
            <p:cNvPr id="6746" name="Google Shape;6746;p4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8" name="Google Shape;6748;p46"/>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6"/>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0" name="Google Shape;6750;p46"/>
          <p:cNvGrpSpPr/>
          <p:nvPr/>
        </p:nvGrpSpPr>
        <p:grpSpPr>
          <a:xfrm>
            <a:off x="1929543" y="1683974"/>
            <a:ext cx="349819" cy="342047"/>
            <a:chOff x="-42430625" y="1949750"/>
            <a:chExt cx="322950" cy="315775"/>
          </a:xfrm>
        </p:grpSpPr>
        <p:sp>
          <p:nvSpPr>
            <p:cNvPr id="6751" name="Google Shape;6751;p4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5" name="Google Shape;6755;p46"/>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6"/>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6"/>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6"/>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6"/>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6"/>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1" name="Google Shape;6761;p46"/>
          <p:cNvGrpSpPr/>
          <p:nvPr/>
        </p:nvGrpSpPr>
        <p:grpSpPr>
          <a:xfrm>
            <a:off x="6002652" y="2078962"/>
            <a:ext cx="342995" cy="342291"/>
            <a:chOff x="-38686275" y="2314400"/>
            <a:chExt cx="316650" cy="316000"/>
          </a:xfrm>
        </p:grpSpPr>
        <p:sp>
          <p:nvSpPr>
            <p:cNvPr id="6762" name="Google Shape;6762;p4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46"/>
          <p:cNvGrpSpPr/>
          <p:nvPr/>
        </p:nvGrpSpPr>
        <p:grpSpPr>
          <a:xfrm>
            <a:off x="6001366" y="2477418"/>
            <a:ext cx="345568" cy="343835"/>
            <a:chOff x="-38686275" y="2682250"/>
            <a:chExt cx="319025" cy="317425"/>
          </a:xfrm>
        </p:grpSpPr>
        <p:sp>
          <p:nvSpPr>
            <p:cNvPr id="6765" name="Google Shape;6765;p4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46"/>
          <p:cNvGrpSpPr/>
          <p:nvPr/>
        </p:nvGrpSpPr>
        <p:grpSpPr>
          <a:xfrm>
            <a:off x="7214268" y="2462063"/>
            <a:ext cx="360056" cy="346516"/>
            <a:chOff x="-37534750" y="2668075"/>
            <a:chExt cx="332400" cy="319900"/>
          </a:xfrm>
        </p:grpSpPr>
        <p:sp>
          <p:nvSpPr>
            <p:cNvPr id="6768" name="Google Shape;6768;p4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4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0" name="Google Shape;6770;p46"/>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1" name="Google Shape;6771;p46"/>
          <p:cNvGrpSpPr/>
          <p:nvPr/>
        </p:nvGrpSpPr>
        <p:grpSpPr>
          <a:xfrm>
            <a:off x="2336367" y="2080696"/>
            <a:ext cx="345541" cy="344133"/>
            <a:chOff x="-42062025" y="2316000"/>
            <a:chExt cx="319000" cy="317700"/>
          </a:xfrm>
        </p:grpSpPr>
        <p:sp>
          <p:nvSpPr>
            <p:cNvPr id="6772" name="Google Shape;6772;p4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4" name="Google Shape;6774;p46"/>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5" name="Google Shape;6775;p46"/>
          <p:cNvGrpSpPr/>
          <p:nvPr/>
        </p:nvGrpSpPr>
        <p:grpSpPr>
          <a:xfrm>
            <a:off x="4395630" y="1713843"/>
            <a:ext cx="303729" cy="338717"/>
            <a:chOff x="-40150450" y="1977325"/>
            <a:chExt cx="280400" cy="312700"/>
          </a:xfrm>
        </p:grpSpPr>
        <p:sp>
          <p:nvSpPr>
            <p:cNvPr id="6776" name="Google Shape;6776;p46"/>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6"/>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46"/>
          <p:cNvGrpSpPr/>
          <p:nvPr/>
        </p:nvGrpSpPr>
        <p:grpSpPr>
          <a:xfrm>
            <a:off x="4390079" y="2106286"/>
            <a:ext cx="314832" cy="342995"/>
            <a:chOff x="-40160700" y="2339625"/>
            <a:chExt cx="290650" cy="316650"/>
          </a:xfrm>
        </p:grpSpPr>
        <p:sp>
          <p:nvSpPr>
            <p:cNvPr id="6781" name="Google Shape;6781;p4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46"/>
          <p:cNvGrpSpPr/>
          <p:nvPr/>
        </p:nvGrpSpPr>
        <p:grpSpPr>
          <a:xfrm>
            <a:off x="4373357" y="2503008"/>
            <a:ext cx="345541" cy="342995"/>
            <a:chOff x="-40171725" y="2705875"/>
            <a:chExt cx="319000" cy="316650"/>
          </a:xfrm>
        </p:grpSpPr>
        <p:sp>
          <p:nvSpPr>
            <p:cNvPr id="6786" name="Google Shape;6786;p4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46"/>
          <p:cNvGrpSpPr/>
          <p:nvPr/>
        </p:nvGrpSpPr>
        <p:grpSpPr>
          <a:xfrm>
            <a:off x="6450332" y="1680561"/>
            <a:ext cx="250869" cy="343862"/>
            <a:chOff x="-38275925" y="1946600"/>
            <a:chExt cx="231600" cy="317450"/>
          </a:xfrm>
        </p:grpSpPr>
        <p:sp>
          <p:nvSpPr>
            <p:cNvPr id="6789" name="Google Shape;6789;p4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1" name="Google Shape;6791;p46"/>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6"/>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3" name="Google Shape;6793;p46"/>
          <p:cNvGrpSpPr/>
          <p:nvPr/>
        </p:nvGrpSpPr>
        <p:grpSpPr>
          <a:xfrm>
            <a:off x="7635833" y="1685680"/>
            <a:ext cx="351525" cy="342156"/>
            <a:chOff x="-37190575" y="1951325"/>
            <a:chExt cx="324525" cy="315875"/>
          </a:xfrm>
        </p:grpSpPr>
        <p:sp>
          <p:nvSpPr>
            <p:cNvPr id="6794" name="Google Shape;6794;p4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4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9" name="Google Shape;6799;p46"/>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0" name="Google Shape;6800;p46"/>
          <p:cNvGrpSpPr/>
          <p:nvPr/>
        </p:nvGrpSpPr>
        <p:grpSpPr>
          <a:xfrm>
            <a:off x="2743418" y="2153216"/>
            <a:ext cx="343835" cy="269608"/>
            <a:chOff x="-41694200" y="2382950"/>
            <a:chExt cx="317425" cy="248900"/>
          </a:xfrm>
        </p:grpSpPr>
        <p:sp>
          <p:nvSpPr>
            <p:cNvPr id="6801" name="Google Shape;6801;p4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46"/>
          <p:cNvGrpSpPr/>
          <p:nvPr/>
        </p:nvGrpSpPr>
        <p:grpSpPr>
          <a:xfrm>
            <a:off x="2740496" y="2478257"/>
            <a:ext cx="345541" cy="343862"/>
            <a:chOff x="-41695775" y="2683025"/>
            <a:chExt cx="319000" cy="317450"/>
          </a:xfrm>
        </p:grpSpPr>
        <p:sp>
          <p:nvSpPr>
            <p:cNvPr id="6804" name="Google Shape;6804;p4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4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46"/>
          <p:cNvGrpSpPr/>
          <p:nvPr/>
        </p:nvGrpSpPr>
        <p:grpSpPr>
          <a:xfrm>
            <a:off x="4797389" y="1707858"/>
            <a:ext cx="314832" cy="345568"/>
            <a:chOff x="-39792875" y="1971800"/>
            <a:chExt cx="290650" cy="319025"/>
          </a:xfrm>
        </p:grpSpPr>
        <p:sp>
          <p:nvSpPr>
            <p:cNvPr id="6808" name="Google Shape;6808;p4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46"/>
          <p:cNvGrpSpPr/>
          <p:nvPr/>
        </p:nvGrpSpPr>
        <p:grpSpPr>
          <a:xfrm>
            <a:off x="4805486" y="2104445"/>
            <a:ext cx="298638" cy="344837"/>
            <a:chOff x="-39783425" y="2337925"/>
            <a:chExt cx="275700" cy="318350"/>
          </a:xfrm>
        </p:grpSpPr>
        <p:sp>
          <p:nvSpPr>
            <p:cNvPr id="6811" name="Google Shape;6811;p4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3" name="Google Shape;6813;p46"/>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4" name="Google Shape;6814;p46"/>
          <p:cNvGrpSpPr/>
          <p:nvPr/>
        </p:nvGrpSpPr>
        <p:grpSpPr>
          <a:xfrm>
            <a:off x="6800271" y="1682268"/>
            <a:ext cx="353232" cy="342806"/>
            <a:chOff x="-37956150" y="1948175"/>
            <a:chExt cx="326100" cy="316475"/>
          </a:xfrm>
        </p:grpSpPr>
        <p:sp>
          <p:nvSpPr>
            <p:cNvPr id="6815" name="Google Shape;6815;p4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6"/>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4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46"/>
          <p:cNvGrpSpPr/>
          <p:nvPr/>
        </p:nvGrpSpPr>
        <p:grpSpPr>
          <a:xfrm>
            <a:off x="6807188" y="2148937"/>
            <a:ext cx="345568" cy="223572"/>
            <a:chOff x="-37953000" y="2379000"/>
            <a:chExt cx="319025" cy="206400"/>
          </a:xfrm>
        </p:grpSpPr>
        <p:sp>
          <p:nvSpPr>
            <p:cNvPr id="6819" name="Google Shape;6819;p4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4" name="Google Shape;6824;p46"/>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6"/>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46"/>
          <p:cNvGrpSpPr/>
          <p:nvPr/>
        </p:nvGrpSpPr>
        <p:grpSpPr>
          <a:xfrm>
            <a:off x="1177056" y="3057552"/>
            <a:ext cx="298611" cy="343510"/>
            <a:chOff x="-42971725" y="3217825"/>
            <a:chExt cx="275675" cy="317125"/>
          </a:xfrm>
        </p:grpSpPr>
        <p:sp>
          <p:nvSpPr>
            <p:cNvPr id="6827" name="Google Shape;6827;p46"/>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6"/>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6"/>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46"/>
          <p:cNvGrpSpPr/>
          <p:nvPr/>
        </p:nvGrpSpPr>
        <p:grpSpPr>
          <a:xfrm>
            <a:off x="1151019" y="3485173"/>
            <a:ext cx="350686" cy="312936"/>
            <a:chOff x="-42996150" y="3612600"/>
            <a:chExt cx="323750" cy="288900"/>
          </a:xfrm>
        </p:grpSpPr>
        <p:sp>
          <p:nvSpPr>
            <p:cNvPr id="6831" name="Google Shape;6831;p46"/>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6"/>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6"/>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46"/>
          <p:cNvGrpSpPr/>
          <p:nvPr/>
        </p:nvGrpSpPr>
        <p:grpSpPr>
          <a:xfrm>
            <a:off x="1153578" y="3850969"/>
            <a:ext cx="345568" cy="343862"/>
            <a:chOff x="-42994575" y="3950300"/>
            <a:chExt cx="319025" cy="317450"/>
          </a:xfrm>
        </p:grpSpPr>
        <p:sp>
          <p:nvSpPr>
            <p:cNvPr id="6835" name="Google Shape;6835;p46"/>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6"/>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6"/>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46"/>
          <p:cNvGrpSpPr/>
          <p:nvPr/>
        </p:nvGrpSpPr>
        <p:grpSpPr>
          <a:xfrm>
            <a:off x="3149945" y="3080597"/>
            <a:ext cx="344674" cy="343835"/>
            <a:chOff x="-41111350" y="3239100"/>
            <a:chExt cx="318200" cy="317425"/>
          </a:xfrm>
        </p:grpSpPr>
        <p:sp>
          <p:nvSpPr>
            <p:cNvPr id="6839" name="Google Shape;6839;p46"/>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6"/>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6"/>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6"/>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46"/>
          <p:cNvGrpSpPr/>
          <p:nvPr/>
        </p:nvGrpSpPr>
        <p:grpSpPr>
          <a:xfrm>
            <a:off x="3146533" y="3477509"/>
            <a:ext cx="351498" cy="343916"/>
            <a:chOff x="-41117650" y="3605525"/>
            <a:chExt cx="324500" cy="317500"/>
          </a:xfrm>
        </p:grpSpPr>
        <p:sp>
          <p:nvSpPr>
            <p:cNvPr id="6844" name="Google Shape;6844;p46"/>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6"/>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6"/>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46"/>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8" name="Google Shape;6848;p46"/>
          <p:cNvGrpSpPr/>
          <p:nvPr/>
        </p:nvGrpSpPr>
        <p:grpSpPr>
          <a:xfrm>
            <a:off x="5257001" y="3060098"/>
            <a:ext cx="200500" cy="344701"/>
            <a:chOff x="-39205300" y="3220175"/>
            <a:chExt cx="185100" cy="318225"/>
          </a:xfrm>
        </p:grpSpPr>
        <p:sp>
          <p:nvSpPr>
            <p:cNvPr id="6849" name="Google Shape;6849;p46"/>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6"/>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1" name="Google Shape;6851;p46"/>
          <p:cNvGrpSpPr/>
          <p:nvPr/>
        </p:nvGrpSpPr>
        <p:grpSpPr>
          <a:xfrm>
            <a:off x="5218181" y="3459176"/>
            <a:ext cx="278139" cy="342345"/>
            <a:chOff x="-39248625" y="3588600"/>
            <a:chExt cx="256775" cy="316050"/>
          </a:xfrm>
        </p:grpSpPr>
        <p:sp>
          <p:nvSpPr>
            <p:cNvPr id="6852" name="Google Shape;6852;p46"/>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6"/>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4" name="Google Shape;6854;p46"/>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6"/>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6" name="Google Shape;6856;p46"/>
          <p:cNvGrpSpPr/>
          <p:nvPr/>
        </p:nvGrpSpPr>
        <p:grpSpPr>
          <a:xfrm>
            <a:off x="1517188" y="3057552"/>
            <a:ext cx="398184" cy="343835"/>
            <a:chOff x="-42651700" y="3217825"/>
            <a:chExt cx="367600" cy="317425"/>
          </a:xfrm>
        </p:grpSpPr>
        <p:sp>
          <p:nvSpPr>
            <p:cNvPr id="6857" name="Google Shape;6857;p46"/>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6"/>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6"/>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6"/>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46"/>
          <p:cNvGrpSpPr/>
          <p:nvPr/>
        </p:nvGrpSpPr>
        <p:grpSpPr>
          <a:xfrm>
            <a:off x="1550036" y="3458282"/>
            <a:ext cx="332488" cy="336740"/>
            <a:chOff x="-42617300" y="3587775"/>
            <a:chExt cx="306950" cy="310875"/>
          </a:xfrm>
        </p:grpSpPr>
        <p:sp>
          <p:nvSpPr>
            <p:cNvPr id="6862" name="Google Shape;6862;p46"/>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6"/>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4" name="Google Shape;6864;p46"/>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5" name="Google Shape;6865;p46"/>
          <p:cNvGrpSpPr/>
          <p:nvPr/>
        </p:nvGrpSpPr>
        <p:grpSpPr>
          <a:xfrm>
            <a:off x="3563493" y="3080164"/>
            <a:ext cx="349440" cy="343320"/>
            <a:chOff x="-40748275" y="3238700"/>
            <a:chExt cx="322600" cy="316950"/>
          </a:xfrm>
        </p:grpSpPr>
        <p:sp>
          <p:nvSpPr>
            <p:cNvPr id="6866" name="Google Shape;6866;p46"/>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6"/>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6"/>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6"/>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6"/>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6"/>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2" name="Google Shape;6872;p46"/>
          <p:cNvGrpSpPr/>
          <p:nvPr/>
        </p:nvGrpSpPr>
        <p:grpSpPr>
          <a:xfrm>
            <a:off x="3565862" y="3507162"/>
            <a:ext cx="344701" cy="313993"/>
            <a:chOff x="-40745125" y="3632900"/>
            <a:chExt cx="318225" cy="289875"/>
          </a:xfrm>
        </p:grpSpPr>
        <p:sp>
          <p:nvSpPr>
            <p:cNvPr id="6873" name="Google Shape;6873;p46"/>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46"/>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6"/>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6"/>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6"/>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6"/>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6"/>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46"/>
          <p:cNvGrpSpPr/>
          <p:nvPr/>
        </p:nvGrpSpPr>
        <p:grpSpPr>
          <a:xfrm>
            <a:off x="3569708" y="3874664"/>
            <a:ext cx="337011" cy="343185"/>
            <a:chOff x="-40742750" y="3972175"/>
            <a:chExt cx="311125" cy="316825"/>
          </a:xfrm>
        </p:grpSpPr>
        <p:sp>
          <p:nvSpPr>
            <p:cNvPr id="6881" name="Google Shape;6881;p46"/>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6"/>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46"/>
          <p:cNvGrpSpPr/>
          <p:nvPr/>
        </p:nvGrpSpPr>
        <p:grpSpPr>
          <a:xfrm>
            <a:off x="5639761" y="3061804"/>
            <a:ext cx="247430" cy="342995"/>
            <a:chOff x="-38860325" y="3221750"/>
            <a:chExt cx="228425" cy="316650"/>
          </a:xfrm>
        </p:grpSpPr>
        <p:sp>
          <p:nvSpPr>
            <p:cNvPr id="6884" name="Google Shape;6884;p46"/>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6"/>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6"/>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6"/>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8" name="Google Shape;6888;p46"/>
          <p:cNvGrpSpPr/>
          <p:nvPr/>
        </p:nvGrpSpPr>
        <p:grpSpPr>
          <a:xfrm>
            <a:off x="5587293" y="3462723"/>
            <a:ext cx="352365" cy="340341"/>
            <a:chOff x="-38905225" y="3591875"/>
            <a:chExt cx="325300" cy="314200"/>
          </a:xfrm>
        </p:grpSpPr>
        <p:sp>
          <p:nvSpPr>
            <p:cNvPr id="6889" name="Google Shape;6889;p46"/>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6"/>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6"/>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46"/>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46"/>
          <p:cNvGrpSpPr/>
          <p:nvPr/>
        </p:nvGrpSpPr>
        <p:grpSpPr>
          <a:xfrm>
            <a:off x="7262295" y="3448891"/>
            <a:ext cx="269608" cy="342779"/>
            <a:chOff x="-37370925" y="3579105"/>
            <a:chExt cx="248900" cy="316450"/>
          </a:xfrm>
        </p:grpSpPr>
        <p:sp>
          <p:nvSpPr>
            <p:cNvPr id="6894" name="Google Shape;6894;p46"/>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6"/>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6" name="Google Shape;6896;p46"/>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6"/>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8" name="Google Shape;6898;p46"/>
          <p:cNvGrpSpPr/>
          <p:nvPr/>
        </p:nvGrpSpPr>
        <p:grpSpPr>
          <a:xfrm>
            <a:off x="1932108" y="3851836"/>
            <a:ext cx="344701" cy="342995"/>
            <a:chOff x="-42259725" y="3951100"/>
            <a:chExt cx="318225" cy="316650"/>
          </a:xfrm>
        </p:grpSpPr>
        <p:sp>
          <p:nvSpPr>
            <p:cNvPr id="6899" name="Google Shape;6899;p46"/>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6"/>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46"/>
          <p:cNvGrpSpPr/>
          <p:nvPr/>
        </p:nvGrpSpPr>
        <p:grpSpPr>
          <a:xfrm>
            <a:off x="3970164" y="3111306"/>
            <a:ext cx="343835" cy="313126"/>
            <a:chOff x="-40378075" y="3267450"/>
            <a:chExt cx="317425" cy="289075"/>
          </a:xfrm>
        </p:grpSpPr>
        <p:sp>
          <p:nvSpPr>
            <p:cNvPr id="6902" name="Google Shape;6902;p46"/>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6"/>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6"/>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6"/>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46"/>
          <p:cNvGrpSpPr/>
          <p:nvPr/>
        </p:nvGrpSpPr>
        <p:grpSpPr>
          <a:xfrm>
            <a:off x="3973563" y="3476453"/>
            <a:ext cx="337038" cy="342995"/>
            <a:chOff x="-40372575" y="3604550"/>
            <a:chExt cx="311150" cy="316650"/>
          </a:xfrm>
        </p:grpSpPr>
        <p:sp>
          <p:nvSpPr>
            <p:cNvPr id="6907" name="Google Shape;6907;p46"/>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6"/>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6"/>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0" name="Google Shape;6910;p46"/>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1" name="Google Shape;6911;p46"/>
          <p:cNvGrpSpPr/>
          <p:nvPr/>
        </p:nvGrpSpPr>
        <p:grpSpPr>
          <a:xfrm>
            <a:off x="5989185" y="3060098"/>
            <a:ext cx="369940" cy="345026"/>
            <a:chOff x="-38542250" y="3220175"/>
            <a:chExt cx="341525" cy="318525"/>
          </a:xfrm>
        </p:grpSpPr>
        <p:sp>
          <p:nvSpPr>
            <p:cNvPr id="6912" name="Google Shape;6912;p46"/>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6"/>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6"/>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46"/>
          <p:cNvGrpSpPr/>
          <p:nvPr/>
        </p:nvGrpSpPr>
        <p:grpSpPr>
          <a:xfrm>
            <a:off x="6002657" y="3458526"/>
            <a:ext cx="342995" cy="342156"/>
            <a:chOff x="-38537400" y="3588000"/>
            <a:chExt cx="316650" cy="315875"/>
          </a:xfrm>
        </p:grpSpPr>
        <p:sp>
          <p:nvSpPr>
            <p:cNvPr id="6916" name="Google Shape;6916;p46"/>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6"/>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6"/>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6"/>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0" name="Google Shape;6920;p46"/>
          <p:cNvGrpSpPr/>
          <p:nvPr/>
        </p:nvGrpSpPr>
        <p:grpSpPr>
          <a:xfrm>
            <a:off x="6001804" y="3855248"/>
            <a:ext cx="344701" cy="342995"/>
            <a:chOff x="-38538975" y="3954250"/>
            <a:chExt cx="318225" cy="316650"/>
          </a:xfrm>
        </p:grpSpPr>
        <p:sp>
          <p:nvSpPr>
            <p:cNvPr id="6921" name="Google Shape;6921;p46"/>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6"/>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3" name="Google Shape;6923;p46"/>
          <p:cNvGrpSpPr/>
          <p:nvPr/>
        </p:nvGrpSpPr>
        <p:grpSpPr>
          <a:xfrm>
            <a:off x="7223057" y="3850545"/>
            <a:ext cx="348086" cy="344701"/>
            <a:chOff x="-37385100" y="3949908"/>
            <a:chExt cx="321350" cy="318225"/>
          </a:xfrm>
        </p:grpSpPr>
        <p:sp>
          <p:nvSpPr>
            <p:cNvPr id="6924" name="Google Shape;6924;p46"/>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6"/>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46"/>
          <p:cNvGrpSpPr/>
          <p:nvPr/>
        </p:nvGrpSpPr>
        <p:grpSpPr>
          <a:xfrm>
            <a:off x="2339986" y="3056902"/>
            <a:ext cx="343862" cy="343645"/>
            <a:chOff x="-41895050" y="3217225"/>
            <a:chExt cx="317450" cy="317250"/>
          </a:xfrm>
        </p:grpSpPr>
        <p:sp>
          <p:nvSpPr>
            <p:cNvPr id="6927" name="Google Shape;6927;p46"/>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6"/>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6"/>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6"/>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6"/>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46"/>
          <p:cNvGrpSpPr/>
          <p:nvPr/>
        </p:nvGrpSpPr>
        <p:grpSpPr>
          <a:xfrm>
            <a:off x="2339567" y="3455114"/>
            <a:ext cx="344701" cy="342995"/>
            <a:chOff x="-41893475" y="3584850"/>
            <a:chExt cx="318225" cy="316650"/>
          </a:xfrm>
        </p:grpSpPr>
        <p:sp>
          <p:nvSpPr>
            <p:cNvPr id="6933" name="Google Shape;6933;p46"/>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6"/>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6"/>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6"/>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7" name="Google Shape;6937;p46"/>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6"/>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9" name="Google Shape;6939;p46"/>
          <p:cNvGrpSpPr/>
          <p:nvPr/>
        </p:nvGrpSpPr>
        <p:grpSpPr>
          <a:xfrm>
            <a:off x="4391046" y="3477292"/>
            <a:ext cx="312909" cy="343862"/>
            <a:chOff x="-39998250" y="3605325"/>
            <a:chExt cx="288875" cy="317450"/>
          </a:xfrm>
        </p:grpSpPr>
        <p:sp>
          <p:nvSpPr>
            <p:cNvPr id="6940" name="Google Shape;6940;p46"/>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6"/>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46"/>
          <p:cNvGrpSpPr/>
          <p:nvPr/>
        </p:nvGrpSpPr>
        <p:grpSpPr>
          <a:xfrm>
            <a:off x="4376003" y="3874881"/>
            <a:ext cx="342995" cy="342968"/>
            <a:chOff x="-40011050" y="3972375"/>
            <a:chExt cx="316650" cy="316625"/>
          </a:xfrm>
        </p:grpSpPr>
        <p:sp>
          <p:nvSpPr>
            <p:cNvPr id="6943" name="Google Shape;6943;p46"/>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6"/>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46"/>
          <p:cNvGrpSpPr/>
          <p:nvPr/>
        </p:nvGrpSpPr>
        <p:grpSpPr>
          <a:xfrm>
            <a:off x="6452043" y="3062671"/>
            <a:ext cx="247457" cy="342129"/>
            <a:chOff x="-38129425" y="3222550"/>
            <a:chExt cx="228450" cy="315850"/>
          </a:xfrm>
        </p:grpSpPr>
        <p:sp>
          <p:nvSpPr>
            <p:cNvPr id="6946" name="Google Shape;6946;p46"/>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6"/>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46"/>
          <p:cNvGrpSpPr/>
          <p:nvPr/>
        </p:nvGrpSpPr>
        <p:grpSpPr>
          <a:xfrm>
            <a:off x="6403434" y="3458526"/>
            <a:ext cx="344674" cy="342995"/>
            <a:chOff x="-38172725" y="3588000"/>
            <a:chExt cx="318200" cy="316650"/>
          </a:xfrm>
        </p:grpSpPr>
        <p:sp>
          <p:nvSpPr>
            <p:cNvPr id="6949" name="Google Shape;6949;p46"/>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6"/>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6"/>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6"/>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6"/>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6"/>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6"/>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6"/>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46"/>
          <p:cNvGrpSpPr/>
          <p:nvPr/>
        </p:nvGrpSpPr>
        <p:grpSpPr>
          <a:xfrm>
            <a:off x="6473802" y="3856087"/>
            <a:ext cx="203939" cy="342995"/>
            <a:chOff x="-38109725" y="3955025"/>
            <a:chExt cx="188275" cy="316650"/>
          </a:xfrm>
        </p:grpSpPr>
        <p:sp>
          <p:nvSpPr>
            <p:cNvPr id="6958" name="Google Shape;6958;p46"/>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6"/>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0" name="Google Shape;6960;p46"/>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1" name="Google Shape;6961;p46"/>
          <p:cNvGrpSpPr/>
          <p:nvPr/>
        </p:nvGrpSpPr>
        <p:grpSpPr>
          <a:xfrm>
            <a:off x="2740068" y="3058609"/>
            <a:ext cx="346407" cy="342156"/>
            <a:chOff x="-41530375" y="3218800"/>
            <a:chExt cx="319800" cy="315875"/>
          </a:xfrm>
        </p:grpSpPr>
        <p:sp>
          <p:nvSpPr>
            <p:cNvPr id="6962" name="Google Shape;6962;p46"/>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6"/>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46"/>
          <p:cNvGrpSpPr/>
          <p:nvPr/>
        </p:nvGrpSpPr>
        <p:grpSpPr>
          <a:xfrm>
            <a:off x="2742194" y="3529340"/>
            <a:ext cx="342156" cy="267930"/>
            <a:chOff x="-41526450" y="3653375"/>
            <a:chExt cx="315875" cy="247350"/>
          </a:xfrm>
        </p:grpSpPr>
        <p:sp>
          <p:nvSpPr>
            <p:cNvPr id="6965" name="Google Shape;6965;p46"/>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6"/>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46"/>
          <p:cNvGrpSpPr/>
          <p:nvPr/>
        </p:nvGrpSpPr>
        <p:grpSpPr>
          <a:xfrm>
            <a:off x="2743480" y="3851836"/>
            <a:ext cx="339583" cy="342995"/>
            <a:chOff x="-41526450" y="3951100"/>
            <a:chExt cx="313500" cy="316650"/>
          </a:xfrm>
        </p:grpSpPr>
        <p:sp>
          <p:nvSpPr>
            <p:cNvPr id="6968" name="Google Shape;6968;p46"/>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6"/>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6"/>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46"/>
          <p:cNvGrpSpPr/>
          <p:nvPr/>
        </p:nvGrpSpPr>
        <p:grpSpPr>
          <a:xfrm>
            <a:off x="4797395" y="3079731"/>
            <a:ext cx="314832" cy="344701"/>
            <a:chOff x="-39625900" y="3238300"/>
            <a:chExt cx="290650" cy="318225"/>
          </a:xfrm>
        </p:grpSpPr>
        <p:sp>
          <p:nvSpPr>
            <p:cNvPr id="6972" name="Google Shape;6972;p46"/>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6"/>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4" name="Google Shape;6974;p46"/>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5" name="Google Shape;6975;p46"/>
          <p:cNvGrpSpPr/>
          <p:nvPr/>
        </p:nvGrpSpPr>
        <p:grpSpPr>
          <a:xfrm>
            <a:off x="4785019" y="3874475"/>
            <a:ext cx="339583" cy="343429"/>
            <a:chOff x="-39647175" y="3972000"/>
            <a:chExt cx="313500" cy="317050"/>
          </a:xfrm>
        </p:grpSpPr>
        <p:sp>
          <p:nvSpPr>
            <p:cNvPr id="6976" name="Google Shape;6976;p46"/>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6"/>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6"/>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46"/>
          <p:cNvGrpSpPr/>
          <p:nvPr/>
        </p:nvGrpSpPr>
        <p:grpSpPr>
          <a:xfrm>
            <a:off x="6802835" y="3061614"/>
            <a:ext cx="348113" cy="343835"/>
            <a:chOff x="-37808850" y="3221575"/>
            <a:chExt cx="321375" cy="317425"/>
          </a:xfrm>
        </p:grpSpPr>
        <p:sp>
          <p:nvSpPr>
            <p:cNvPr id="6980" name="Google Shape;6980;p46"/>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6"/>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46"/>
          <p:cNvGrpSpPr/>
          <p:nvPr/>
        </p:nvGrpSpPr>
        <p:grpSpPr>
          <a:xfrm>
            <a:off x="6804108" y="3518134"/>
            <a:ext cx="345568" cy="223572"/>
            <a:chOff x="-37806500" y="3643030"/>
            <a:chExt cx="319025" cy="206400"/>
          </a:xfrm>
        </p:grpSpPr>
        <p:sp>
          <p:nvSpPr>
            <p:cNvPr id="6983" name="Google Shape;6983;p46"/>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6"/>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46"/>
          <p:cNvGrpSpPr/>
          <p:nvPr/>
        </p:nvGrpSpPr>
        <p:grpSpPr>
          <a:xfrm>
            <a:off x="6806247" y="3854381"/>
            <a:ext cx="341289" cy="344701"/>
            <a:chOff x="-37804925" y="3953450"/>
            <a:chExt cx="315075" cy="318225"/>
          </a:xfrm>
        </p:grpSpPr>
        <p:sp>
          <p:nvSpPr>
            <p:cNvPr id="6986" name="Google Shape;6986;p46"/>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6"/>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6"/>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9" name="Google Shape;6989;p46"/>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93" name="Shape 6993"/>
        <p:cNvGrpSpPr/>
        <p:nvPr/>
      </p:nvGrpSpPr>
      <p:grpSpPr>
        <a:xfrm>
          <a:off x="0" y="0"/>
          <a:ext cx="0" cy="0"/>
          <a:chOff x="0" y="0"/>
          <a:chExt cx="0" cy="0"/>
        </a:xfrm>
      </p:grpSpPr>
      <p:sp>
        <p:nvSpPr>
          <p:cNvPr id="6994" name="Google Shape;6994;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995" name="Google Shape;6995;p47"/>
          <p:cNvGrpSpPr/>
          <p:nvPr/>
        </p:nvGrpSpPr>
        <p:grpSpPr>
          <a:xfrm>
            <a:off x="1055960" y="1681536"/>
            <a:ext cx="276267" cy="336065"/>
            <a:chOff x="-35830350" y="1912725"/>
            <a:chExt cx="241050" cy="293225"/>
          </a:xfrm>
        </p:grpSpPr>
        <p:sp>
          <p:nvSpPr>
            <p:cNvPr id="6996" name="Google Shape;6996;p47"/>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7"/>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47"/>
          <p:cNvGrpSpPr/>
          <p:nvPr/>
        </p:nvGrpSpPr>
        <p:grpSpPr>
          <a:xfrm>
            <a:off x="1026190" y="2108631"/>
            <a:ext cx="335807" cy="334031"/>
            <a:chOff x="-35854750" y="2272675"/>
            <a:chExt cx="293000" cy="291450"/>
          </a:xfrm>
        </p:grpSpPr>
        <p:sp>
          <p:nvSpPr>
            <p:cNvPr id="6999" name="Google Shape;6999;p47"/>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7"/>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7"/>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47"/>
          <p:cNvGrpSpPr/>
          <p:nvPr/>
        </p:nvGrpSpPr>
        <p:grpSpPr>
          <a:xfrm>
            <a:off x="1025731" y="2502659"/>
            <a:ext cx="336724" cy="334948"/>
            <a:chOff x="-35853975" y="2631825"/>
            <a:chExt cx="293800" cy="292250"/>
          </a:xfrm>
        </p:grpSpPr>
        <p:sp>
          <p:nvSpPr>
            <p:cNvPr id="7003" name="Google Shape;7003;p47"/>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7"/>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7"/>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7"/>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7"/>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47"/>
          <p:cNvGrpSpPr/>
          <p:nvPr/>
        </p:nvGrpSpPr>
        <p:grpSpPr>
          <a:xfrm>
            <a:off x="3140521" y="1682553"/>
            <a:ext cx="334031" cy="334031"/>
            <a:chOff x="-34032200" y="1916675"/>
            <a:chExt cx="291450" cy="291450"/>
          </a:xfrm>
        </p:grpSpPr>
        <p:sp>
          <p:nvSpPr>
            <p:cNvPr id="7009" name="Google Shape;7009;p47"/>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7"/>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7"/>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7"/>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3" name="Google Shape;7013;p47"/>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4" name="Google Shape;7014;p47"/>
          <p:cNvGrpSpPr/>
          <p:nvPr/>
        </p:nvGrpSpPr>
        <p:grpSpPr>
          <a:xfrm>
            <a:off x="3140077" y="2502659"/>
            <a:ext cx="334919" cy="334948"/>
            <a:chOff x="-34032200" y="2634975"/>
            <a:chExt cx="292225" cy="292250"/>
          </a:xfrm>
        </p:grpSpPr>
        <p:sp>
          <p:nvSpPr>
            <p:cNvPr id="7015" name="Google Shape;7015;p47"/>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7"/>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7"/>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47"/>
          <p:cNvGrpSpPr/>
          <p:nvPr/>
        </p:nvGrpSpPr>
        <p:grpSpPr>
          <a:xfrm>
            <a:off x="5239889" y="1682108"/>
            <a:ext cx="338558" cy="334919"/>
            <a:chOff x="-32245875" y="1938725"/>
            <a:chExt cx="295400" cy="292225"/>
          </a:xfrm>
        </p:grpSpPr>
        <p:sp>
          <p:nvSpPr>
            <p:cNvPr id="7019" name="Google Shape;7019;p47"/>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47"/>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7"/>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47"/>
          <p:cNvGrpSpPr/>
          <p:nvPr/>
        </p:nvGrpSpPr>
        <p:grpSpPr>
          <a:xfrm>
            <a:off x="5236737" y="2109303"/>
            <a:ext cx="344861" cy="332684"/>
            <a:chOff x="-32243500" y="2299850"/>
            <a:chExt cx="300900" cy="290275"/>
          </a:xfrm>
        </p:grpSpPr>
        <p:sp>
          <p:nvSpPr>
            <p:cNvPr id="7023" name="Google Shape;7023;p47"/>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7"/>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5" name="Google Shape;7025;p47"/>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26" name="Google Shape;7026;p47"/>
          <p:cNvGrpSpPr/>
          <p:nvPr/>
        </p:nvGrpSpPr>
        <p:grpSpPr>
          <a:xfrm>
            <a:off x="1449401" y="1681651"/>
            <a:ext cx="334919" cy="335836"/>
            <a:chOff x="-35495600" y="1912725"/>
            <a:chExt cx="292225" cy="293025"/>
          </a:xfrm>
        </p:grpSpPr>
        <p:sp>
          <p:nvSpPr>
            <p:cNvPr id="7027" name="Google Shape;7027;p47"/>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7"/>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7"/>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0" name="Google Shape;7030;p47"/>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1" name="Google Shape;7031;p47"/>
          <p:cNvGrpSpPr/>
          <p:nvPr/>
        </p:nvGrpSpPr>
        <p:grpSpPr>
          <a:xfrm>
            <a:off x="1449401" y="2503118"/>
            <a:ext cx="334919" cy="334031"/>
            <a:chOff x="-35495600" y="2631825"/>
            <a:chExt cx="292225" cy="291450"/>
          </a:xfrm>
        </p:grpSpPr>
        <p:sp>
          <p:nvSpPr>
            <p:cNvPr id="7032" name="Google Shape;7032;p47"/>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7"/>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7"/>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7"/>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47"/>
          <p:cNvGrpSpPr/>
          <p:nvPr/>
        </p:nvGrpSpPr>
        <p:grpSpPr>
          <a:xfrm>
            <a:off x="3563288" y="1682553"/>
            <a:ext cx="334031" cy="334031"/>
            <a:chOff x="-33673825" y="1916675"/>
            <a:chExt cx="291450" cy="291450"/>
          </a:xfrm>
        </p:grpSpPr>
        <p:sp>
          <p:nvSpPr>
            <p:cNvPr id="7037" name="Google Shape;7037;p47"/>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47"/>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7"/>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7"/>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47"/>
          <p:cNvGrpSpPr/>
          <p:nvPr/>
        </p:nvGrpSpPr>
        <p:grpSpPr>
          <a:xfrm>
            <a:off x="3561039" y="2107743"/>
            <a:ext cx="338529" cy="335807"/>
            <a:chOff x="-33676975" y="2275050"/>
            <a:chExt cx="295375" cy="293000"/>
          </a:xfrm>
        </p:grpSpPr>
        <p:sp>
          <p:nvSpPr>
            <p:cNvPr id="7042" name="Google Shape;7042;p47"/>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7"/>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7"/>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47"/>
          <p:cNvGrpSpPr/>
          <p:nvPr/>
        </p:nvGrpSpPr>
        <p:grpSpPr>
          <a:xfrm>
            <a:off x="3563288" y="2502444"/>
            <a:ext cx="334031" cy="335378"/>
            <a:chOff x="-33673825" y="2634975"/>
            <a:chExt cx="291450" cy="292625"/>
          </a:xfrm>
        </p:grpSpPr>
        <p:sp>
          <p:nvSpPr>
            <p:cNvPr id="7046" name="Google Shape;7046;p47"/>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7"/>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47"/>
          <p:cNvGrpSpPr/>
          <p:nvPr/>
        </p:nvGrpSpPr>
        <p:grpSpPr>
          <a:xfrm>
            <a:off x="5679739" y="1682524"/>
            <a:ext cx="311453" cy="334088"/>
            <a:chOff x="-31874100" y="1939525"/>
            <a:chExt cx="271750" cy="291500"/>
          </a:xfrm>
        </p:grpSpPr>
        <p:sp>
          <p:nvSpPr>
            <p:cNvPr id="7049" name="Google Shape;7049;p47"/>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7"/>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1" name="Google Shape;7051;p47"/>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47"/>
          <p:cNvGrpSpPr/>
          <p:nvPr/>
        </p:nvGrpSpPr>
        <p:grpSpPr>
          <a:xfrm>
            <a:off x="5662132" y="2503504"/>
            <a:ext cx="346667" cy="333257"/>
            <a:chOff x="-31889075" y="2658950"/>
            <a:chExt cx="302475" cy="290775"/>
          </a:xfrm>
        </p:grpSpPr>
        <p:sp>
          <p:nvSpPr>
            <p:cNvPr id="7053" name="Google Shape;7053;p47"/>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7"/>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5" name="Google Shape;7055;p47"/>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6" name="Google Shape;7056;p47"/>
          <p:cNvGrpSpPr/>
          <p:nvPr/>
        </p:nvGrpSpPr>
        <p:grpSpPr>
          <a:xfrm>
            <a:off x="1872611" y="1681651"/>
            <a:ext cx="334919" cy="335836"/>
            <a:chOff x="-35136450" y="1912725"/>
            <a:chExt cx="292225" cy="293025"/>
          </a:xfrm>
        </p:grpSpPr>
        <p:sp>
          <p:nvSpPr>
            <p:cNvPr id="7057" name="Google Shape;7057;p47"/>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7"/>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7"/>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47"/>
          <p:cNvGrpSpPr/>
          <p:nvPr/>
        </p:nvGrpSpPr>
        <p:grpSpPr>
          <a:xfrm>
            <a:off x="1873055" y="2108387"/>
            <a:ext cx="334031" cy="334518"/>
            <a:chOff x="-35134875" y="2272675"/>
            <a:chExt cx="291450" cy="291875"/>
          </a:xfrm>
        </p:grpSpPr>
        <p:sp>
          <p:nvSpPr>
            <p:cNvPr id="7061" name="Google Shape;7061;p47"/>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7"/>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7"/>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7"/>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47"/>
          <p:cNvGrpSpPr/>
          <p:nvPr/>
        </p:nvGrpSpPr>
        <p:grpSpPr>
          <a:xfrm>
            <a:off x="1912324" y="2503118"/>
            <a:ext cx="255494" cy="334031"/>
            <a:chOff x="-35101800" y="2631050"/>
            <a:chExt cx="222925" cy="291450"/>
          </a:xfrm>
        </p:grpSpPr>
        <p:sp>
          <p:nvSpPr>
            <p:cNvPr id="7066" name="Google Shape;7066;p47"/>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47"/>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47"/>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7"/>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0" name="Google Shape;7070;p47"/>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1" name="Google Shape;7071;p47"/>
          <p:cNvGrpSpPr/>
          <p:nvPr/>
        </p:nvGrpSpPr>
        <p:grpSpPr>
          <a:xfrm>
            <a:off x="3979357" y="2107743"/>
            <a:ext cx="334031" cy="335807"/>
            <a:chOff x="-33314675" y="2275050"/>
            <a:chExt cx="291450" cy="293000"/>
          </a:xfrm>
        </p:grpSpPr>
        <p:sp>
          <p:nvSpPr>
            <p:cNvPr id="7072" name="Google Shape;7072;p47"/>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7"/>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7"/>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5" name="Google Shape;7075;p47"/>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6" name="Google Shape;7076;p47"/>
          <p:cNvGrpSpPr/>
          <p:nvPr/>
        </p:nvGrpSpPr>
        <p:grpSpPr>
          <a:xfrm>
            <a:off x="6090314" y="1682567"/>
            <a:ext cx="334031" cy="334002"/>
            <a:chOff x="-31523625" y="1939525"/>
            <a:chExt cx="291450" cy="291425"/>
          </a:xfrm>
        </p:grpSpPr>
        <p:sp>
          <p:nvSpPr>
            <p:cNvPr id="7077" name="Google Shape;7077;p47"/>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7"/>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7"/>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7"/>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47"/>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47"/>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7"/>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7"/>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7"/>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7"/>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47"/>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47"/>
          <p:cNvGrpSpPr/>
          <p:nvPr/>
        </p:nvGrpSpPr>
        <p:grpSpPr>
          <a:xfrm>
            <a:off x="6089411" y="2108630"/>
            <a:ext cx="335836" cy="334031"/>
            <a:chOff x="-31523625" y="2298675"/>
            <a:chExt cx="293025" cy="291450"/>
          </a:xfrm>
        </p:grpSpPr>
        <p:sp>
          <p:nvSpPr>
            <p:cNvPr id="7089" name="Google Shape;7089;p47"/>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7"/>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7"/>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2" name="Google Shape;7092;p47"/>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7"/>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4" name="Google Shape;7094;p47"/>
          <p:cNvGrpSpPr/>
          <p:nvPr/>
        </p:nvGrpSpPr>
        <p:grpSpPr>
          <a:xfrm>
            <a:off x="2305764" y="1682568"/>
            <a:ext cx="313258" cy="334002"/>
            <a:chOff x="-34767825" y="1914325"/>
            <a:chExt cx="273325" cy="291425"/>
          </a:xfrm>
        </p:grpSpPr>
        <p:sp>
          <p:nvSpPr>
            <p:cNvPr id="7095" name="Google Shape;7095;p47"/>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7"/>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7"/>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47"/>
          <p:cNvGrpSpPr/>
          <p:nvPr/>
        </p:nvGrpSpPr>
        <p:grpSpPr>
          <a:xfrm>
            <a:off x="2294031" y="2107728"/>
            <a:ext cx="336724" cy="335836"/>
            <a:chOff x="-34778075" y="2272675"/>
            <a:chExt cx="293800" cy="293025"/>
          </a:xfrm>
        </p:grpSpPr>
        <p:sp>
          <p:nvSpPr>
            <p:cNvPr id="7099" name="Google Shape;7099;p47"/>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47"/>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47"/>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47"/>
          <p:cNvGrpSpPr/>
          <p:nvPr/>
        </p:nvGrpSpPr>
        <p:grpSpPr>
          <a:xfrm>
            <a:off x="2295378" y="2503118"/>
            <a:ext cx="334031" cy="334031"/>
            <a:chOff x="-34776500" y="2631825"/>
            <a:chExt cx="291450" cy="291450"/>
          </a:xfrm>
        </p:grpSpPr>
        <p:sp>
          <p:nvSpPr>
            <p:cNvPr id="7103" name="Google Shape;7103;p47"/>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7"/>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7"/>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47"/>
          <p:cNvGrpSpPr/>
          <p:nvPr/>
        </p:nvGrpSpPr>
        <p:grpSpPr>
          <a:xfrm>
            <a:off x="4403027" y="1680304"/>
            <a:ext cx="334919" cy="338529"/>
            <a:chOff x="-32956300" y="1915900"/>
            <a:chExt cx="292225" cy="295375"/>
          </a:xfrm>
        </p:grpSpPr>
        <p:sp>
          <p:nvSpPr>
            <p:cNvPr id="7107" name="Google Shape;7107;p47"/>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7"/>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9" name="Google Shape;7109;p47"/>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7"/>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1" name="Google Shape;7111;p47"/>
          <p:cNvGrpSpPr/>
          <p:nvPr/>
        </p:nvGrpSpPr>
        <p:grpSpPr>
          <a:xfrm>
            <a:off x="6507301" y="1682567"/>
            <a:ext cx="336724" cy="334002"/>
            <a:chOff x="-31166825" y="1939525"/>
            <a:chExt cx="293800" cy="291425"/>
          </a:xfrm>
        </p:grpSpPr>
        <p:sp>
          <p:nvSpPr>
            <p:cNvPr id="7112" name="Google Shape;7112;p47"/>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7"/>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7"/>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7"/>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7"/>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47"/>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47"/>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7"/>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7"/>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7"/>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47"/>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47"/>
          <p:cNvGrpSpPr/>
          <p:nvPr/>
        </p:nvGrpSpPr>
        <p:grpSpPr>
          <a:xfrm>
            <a:off x="6508203" y="2108372"/>
            <a:ext cx="334919" cy="334547"/>
            <a:chOff x="-31165250" y="2298675"/>
            <a:chExt cx="292225" cy="291900"/>
          </a:xfrm>
        </p:grpSpPr>
        <p:sp>
          <p:nvSpPr>
            <p:cNvPr id="7124" name="Google Shape;7124;p47"/>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7"/>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7"/>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47"/>
          <p:cNvGrpSpPr/>
          <p:nvPr/>
        </p:nvGrpSpPr>
        <p:grpSpPr>
          <a:xfrm>
            <a:off x="6508662" y="2503131"/>
            <a:ext cx="334002" cy="334002"/>
            <a:chOff x="-31164450" y="2657050"/>
            <a:chExt cx="291425" cy="291425"/>
          </a:xfrm>
        </p:grpSpPr>
        <p:sp>
          <p:nvSpPr>
            <p:cNvPr id="7128" name="Google Shape;7128;p47"/>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47"/>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7"/>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7"/>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2" name="Google Shape;7132;p47"/>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3" name="Google Shape;7133;p47"/>
          <p:cNvGrpSpPr/>
          <p:nvPr/>
        </p:nvGrpSpPr>
        <p:grpSpPr>
          <a:xfrm>
            <a:off x="2709198" y="1682224"/>
            <a:ext cx="338529" cy="334690"/>
            <a:chOff x="-34421275" y="1912725"/>
            <a:chExt cx="295375" cy="292025"/>
          </a:xfrm>
        </p:grpSpPr>
        <p:sp>
          <p:nvSpPr>
            <p:cNvPr id="7134" name="Google Shape;7134;p47"/>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7"/>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47"/>
          <p:cNvGrpSpPr/>
          <p:nvPr/>
        </p:nvGrpSpPr>
        <p:grpSpPr>
          <a:xfrm>
            <a:off x="2708296" y="2107728"/>
            <a:ext cx="340334" cy="335836"/>
            <a:chOff x="-34418125" y="2271100"/>
            <a:chExt cx="296950" cy="293025"/>
          </a:xfrm>
        </p:grpSpPr>
        <p:sp>
          <p:nvSpPr>
            <p:cNvPr id="7137" name="Google Shape;7137;p47"/>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7"/>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47"/>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47"/>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7"/>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47"/>
          <p:cNvGrpSpPr/>
          <p:nvPr/>
        </p:nvGrpSpPr>
        <p:grpSpPr>
          <a:xfrm>
            <a:off x="2709198" y="2503118"/>
            <a:ext cx="338529" cy="334031"/>
            <a:chOff x="-34421275" y="2631050"/>
            <a:chExt cx="295375" cy="291450"/>
          </a:xfrm>
        </p:grpSpPr>
        <p:sp>
          <p:nvSpPr>
            <p:cNvPr id="7143" name="Google Shape;7143;p47"/>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7"/>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7"/>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7"/>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7" name="Google Shape;7147;p47"/>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7"/>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7"/>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0" name="Google Shape;7150;p47"/>
          <p:cNvGrpSpPr/>
          <p:nvPr/>
        </p:nvGrpSpPr>
        <p:grpSpPr>
          <a:xfrm>
            <a:off x="6938569" y="1683011"/>
            <a:ext cx="334031" cy="333114"/>
            <a:chOff x="-30805300" y="1938725"/>
            <a:chExt cx="291450" cy="290650"/>
          </a:xfrm>
        </p:grpSpPr>
        <p:sp>
          <p:nvSpPr>
            <p:cNvPr id="7151" name="Google Shape;7151;p47"/>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47"/>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47"/>
          <p:cNvGrpSpPr/>
          <p:nvPr/>
        </p:nvGrpSpPr>
        <p:grpSpPr>
          <a:xfrm>
            <a:off x="6939028" y="2108816"/>
            <a:ext cx="333114" cy="333658"/>
            <a:chOff x="-30805300" y="2298675"/>
            <a:chExt cx="290650" cy="291125"/>
          </a:xfrm>
        </p:grpSpPr>
        <p:sp>
          <p:nvSpPr>
            <p:cNvPr id="7154" name="Google Shape;7154;p47"/>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7"/>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47"/>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47"/>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47"/>
          <p:cNvGrpSpPr/>
          <p:nvPr/>
        </p:nvGrpSpPr>
        <p:grpSpPr>
          <a:xfrm>
            <a:off x="6938584" y="2503131"/>
            <a:ext cx="334002" cy="334002"/>
            <a:chOff x="-30806075" y="2657050"/>
            <a:chExt cx="291425" cy="291425"/>
          </a:xfrm>
        </p:grpSpPr>
        <p:sp>
          <p:nvSpPr>
            <p:cNvPr id="7159" name="Google Shape;7159;p47"/>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7"/>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7"/>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47"/>
          <p:cNvGrpSpPr/>
          <p:nvPr/>
        </p:nvGrpSpPr>
        <p:grpSpPr>
          <a:xfrm>
            <a:off x="7780406" y="2108643"/>
            <a:ext cx="334002" cy="334002"/>
            <a:chOff x="-30064925" y="2332550"/>
            <a:chExt cx="291425" cy="291425"/>
          </a:xfrm>
        </p:grpSpPr>
        <p:sp>
          <p:nvSpPr>
            <p:cNvPr id="7163" name="Google Shape;7163;p47"/>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47"/>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7"/>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47"/>
          <p:cNvGrpSpPr/>
          <p:nvPr/>
        </p:nvGrpSpPr>
        <p:grpSpPr>
          <a:xfrm>
            <a:off x="1055057" y="3057139"/>
            <a:ext cx="278073" cy="334031"/>
            <a:chOff x="-35814600" y="3202075"/>
            <a:chExt cx="242625" cy="291450"/>
          </a:xfrm>
        </p:grpSpPr>
        <p:sp>
          <p:nvSpPr>
            <p:cNvPr id="7167" name="Google Shape;7167;p47"/>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47"/>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47"/>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7"/>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7"/>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7"/>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7"/>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47"/>
          <p:cNvGrpSpPr/>
          <p:nvPr/>
        </p:nvGrpSpPr>
        <p:grpSpPr>
          <a:xfrm>
            <a:off x="1027077" y="3473603"/>
            <a:ext cx="334031" cy="334260"/>
            <a:chOff x="-35839800" y="3561025"/>
            <a:chExt cx="291450" cy="291650"/>
          </a:xfrm>
        </p:grpSpPr>
        <p:sp>
          <p:nvSpPr>
            <p:cNvPr id="7175" name="Google Shape;7175;p47"/>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7"/>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7"/>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7"/>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7"/>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7"/>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47"/>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2" name="Google Shape;7182;p47"/>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3" name="Google Shape;7183;p47"/>
          <p:cNvGrpSpPr/>
          <p:nvPr/>
        </p:nvGrpSpPr>
        <p:grpSpPr>
          <a:xfrm>
            <a:off x="3140520" y="3057138"/>
            <a:ext cx="334031" cy="334031"/>
            <a:chOff x="-34003850" y="3227275"/>
            <a:chExt cx="291450" cy="291450"/>
          </a:xfrm>
        </p:grpSpPr>
        <p:sp>
          <p:nvSpPr>
            <p:cNvPr id="7184" name="Google Shape;7184;p47"/>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7"/>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7"/>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7"/>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7"/>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47"/>
          <p:cNvGrpSpPr/>
          <p:nvPr/>
        </p:nvGrpSpPr>
        <p:grpSpPr>
          <a:xfrm>
            <a:off x="3140076" y="3473387"/>
            <a:ext cx="334919" cy="334690"/>
            <a:chOff x="-34004625" y="3585850"/>
            <a:chExt cx="292225" cy="292025"/>
          </a:xfrm>
        </p:grpSpPr>
        <p:sp>
          <p:nvSpPr>
            <p:cNvPr id="7190" name="Google Shape;7190;p47"/>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7"/>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7"/>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7"/>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47"/>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47"/>
          <p:cNvGrpSpPr/>
          <p:nvPr/>
        </p:nvGrpSpPr>
        <p:grpSpPr>
          <a:xfrm>
            <a:off x="3139617" y="3884450"/>
            <a:ext cx="335836" cy="334948"/>
            <a:chOff x="-34005425" y="3945575"/>
            <a:chExt cx="293025" cy="292250"/>
          </a:xfrm>
        </p:grpSpPr>
        <p:sp>
          <p:nvSpPr>
            <p:cNvPr id="7196" name="Google Shape;7196;p47"/>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7"/>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7"/>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47"/>
          <p:cNvGrpSpPr/>
          <p:nvPr/>
        </p:nvGrpSpPr>
        <p:grpSpPr>
          <a:xfrm>
            <a:off x="5239900" y="3056237"/>
            <a:ext cx="338529" cy="335836"/>
            <a:chOff x="-32174975" y="3192625"/>
            <a:chExt cx="295375" cy="293025"/>
          </a:xfrm>
        </p:grpSpPr>
        <p:sp>
          <p:nvSpPr>
            <p:cNvPr id="7200" name="Google Shape;7200;p47"/>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47"/>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7"/>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7"/>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4" name="Google Shape;7204;p47"/>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7"/>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6" name="Google Shape;7206;p47"/>
          <p:cNvGrpSpPr/>
          <p:nvPr/>
        </p:nvGrpSpPr>
        <p:grpSpPr>
          <a:xfrm>
            <a:off x="7354858" y="3057140"/>
            <a:ext cx="334919" cy="334031"/>
            <a:chOff x="-30345325" y="3184750"/>
            <a:chExt cx="292225" cy="291450"/>
          </a:xfrm>
        </p:grpSpPr>
        <p:sp>
          <p:nvSpPr>
            <p:cNvPr id="7207" name="Google Shape;7207;p47"/>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47"/>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47"/>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47"/>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47"/>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47"/>
          <p:cNvGrpSpPr/>
          <p:nvPr/>
        </p:nvGrpSpPr>
        <p:grpSpPr>
          <a:xfrm>
            <a:off x="1449844" y="3057139"/>
            <a:ext cx="334031" cy="334031"/>
            <a:chOff x="-35481425" y="3202075"/>
            <a:chExt cx="291450" cy="291450"/>
          </a:xfrm>
        </p:grpSpPr>
        <p:sp>
          <p:nvSpPr>
            <p:cNvPr id="7213" name="Google Shape;7213;p47"/>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47"/>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47"/>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47"/>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47"/>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47"/>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47"/>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47"/>
          <p:cNvGrpSpPr/>
          <p:nvPr/>
        </p:nvGrpSpPr>
        <p:grpSpPr>
          <a:xfrm>
            <a:off x="1449400" y="3474176"/>
            <a:ext cx="334919" cy="333114"/>
            <a:chOff x="-35482200" y="3561225"/>
            <a:chExt cx="292225" cy="290650"/>
          </a:xfrm>
        </p:grpSpPr>
        <p:sp>
          <p:nvSpPr>
            <p:cNvPr id="7221" name="Google Shape;7221;p47"/>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47"/>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47"/>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47"/>
          <p:cNvGrpSpPr/>
          <p:nvPr/>
        </p:nvGrpSpPr>
        <p:grpSpPr>
          <a:xfrm>
            <a:off x="1449844" y="3884924"/>
            <a:ext cx="334031" cy="334002"/>
            <a:chOff x="-35481425" y="3919600"/>
            <a:chExt cx="291450" cy="291425"/>
          </a:xfrm>
        </p:grpSpPr>
        <p:sp>
          <p:nvSpPr>
            <p:cNvPr id="7225" name="Google Shape;7225;p47"/>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47"/>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47"/>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47"/>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47"/>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47"/>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47"/>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47"/>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47"/>
          <p:cNvGrpSpPr/>
          <p:nvPr/>
        </p:nvGrpSpPr>
        <p:grpSpPr>
          <a:xfrm>
            <a:off x="3561481" y="3057596"/>
            <a:ext cx="337641" cy="333114"/>
            <a:chOff x="-33645475" y="3228075"/>
            <a:chExt cx="294600" cy="290650"/>
          </a:xfrm>
        </p:grpSpPr>
        <p:sp>
          <p:nvSpPr>
            <p:cNvPr id="7234" name="Google Shape;7234;p47"/>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47"/>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47"/>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47"/>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47"/>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47"/>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47"/>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47"/>
          <p:cNvGrpSpPr/>
          <p:nvPr/>
        </p:nvGrpSpPr>
        <p:grpSpPr>
          <a:xfrm>
            <a:off x="3562398" y="3473272"/>
            <a:ext cx="335807" cy="334919"/>
            <a:chOff x="-33646250" y="3586425"/>
            <a:chExt cx="293000" cy="292225"/>
          </a:xfrm>
        </p:grpSpPr>
        <p:sp>
          <p:nvSpPr>
            <p:cNvPr id="7242" name="Google Shape;7242;p47"/>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47"/>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47"/>
          <p:cNvGrpSpPr/>
          <p:nvPr/>
        </p:nvGrpSpPr>
        <p:grpSpPr>
          <a:xfrm>
            <a:off x="3562842" y="3884006"/>
            <a:ext cx="334919" cy="335836"/>
            <a:chOff x="-33645475" y="3944800"/>
            <a:chExt cx="292225" cy="293025"/>
          </a:xfrm>
        </p:grpSpPr>
        <p:sp>
          <p:nvSpPr>
            <p:cNvPr id="7245" name="Google Shape;7245;p47"/>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47"/>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47"/>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47"/>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47"/>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47"/>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47"/>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47"/>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47"/>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47"/>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47"/>
          <p:cNvGrpSpPr/>
          <p:nvPr/>
        </p:nvGrpSpPr>
        <p:grpSpPr>
          <a:xfrm>
            <a:off x="5668905" y="3056323"/>
            <a:ext cx="333114" cy="335664"/>
            <a:chOff x="-31809525" y="3192625"/>
            <a:chExt cx="290650" cy="292875"/>
          </a:xfrm>
        </p:grpSpPr>
        <p:sp>
          <p:nvSpPr>
            <p:cNvPr id="7256" name="Google Shape;7256;p47"/>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47"/>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47"/>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47"/>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47"/>
          <p:cNvGrpSpPr/>
          <p:nvPr/>
        </p:nvGrpSpPr>
        <p:grpSpPr>
          <a:xfrm>
            <a:off x="5668446" y="3472816"/>
            <a:ext cx="334031" cy="335836"/>
            <a:chOff x="-31811100" y="3550975"/>
            <a:chExt cx="291450" cy="293025"/>
          </a:xfrm>
        </p:grpSpPr>
        <p:sp>
          <p:nvSpPr>
            <p:cNvPr id="7261" name="Google Shape;7261;p47"/>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47"/>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47"/>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47"/>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47"/>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47"/>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47"/>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47"/>
          <p:cNvGrpSpPr/>
          <p:nvPr/>
        </p:nvGrpSpPr>
        <p:grpSpPr>
          <a:xfrm>
            <a:off x="5662587" y="3883406"/>
            <a:ext cx="345750" cy="337039"/>
            <a:chOff x="-31817400" y="3910025"/>
            <a:chExt cx="301675" cy="294075"/>
          </a:xfrm>
        </p:grpSpPr>
        <p:sp>
          <p:nvSpPr>
            <p:cNvPr id="7269" name="Google Shape;7269;p47"/>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47"/>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47"/>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47"/>
          <p:cNvGrpSpPr/>
          <p:nvPr/>
        </p:nvGrpSpPr>
        <p:grpSpPr>
          <a:xfrm>
            <a:off x="7354844" y="3473273"/>
            <a:ext cx="334948" cy="334919"/>
            <a:chOff x="-30354000" y="3569100"/>
            <a:chExt cx="292250" cy="292225"/>
          </a:xfrm>
        </p:grpSpPr>
        <p:sp>
          <p:nvSpPr>
            <p:cNvPr id="7273" name="Google Shape;7273;p47"/>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47"/>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47"/>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47"/>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47"/>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47"/>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47"/>
          <p:cNvGrpSpPr/>
          <p:nvPr/>
        </p:nvGrpSpPr>
        <p:grpSpPr>
          <a:xfrm>
            <a:off x="1878484" y="3057139"/>
            <a:ext cx="323172" cy="334031"/>
            <a:chOff x="-35118325" y="3202075"/>
            <a:chExt cx="281975" cy="291450"/>
          </a:xfrm>
        </p:grpSpPr>
        <p:sp>
          <p:nvSpPr>
            <p:cNvPr id="7280" name="Google Shape;7280;p47"/>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47"/>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47"/>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47"/>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47"/>
          <p:cNvGrpSpPr/>
          <p:nvPr/>
        </p:nvGrpSpPr>
        <p:grpSpPr>
          <a:xfrm>
            <a:off x="1872611" y="3473918"/>
            <a:ext cx="334919" cy="333630"/>
            <a:chOff x="-35123050" y="3561225"/>
            <a:chExt cx="292225" cy="291100"/>
          </a:xfrm>
        </p:grpSpPr>
        <p:sp>
          <p:nvSpPr>
            <p:cNvPr id="7285" name="Google Shape;7285;p47"/>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47"/>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47"/>
          <p:cNvGrpSpPr/>
          <p:nvPr/>
        </p:nvGrpSpPr>
        <p:grpSpPr>
          <a:xfrm>
            <a:off x="1912337" y="3884924"/>
            <a:ext cx="255466" cy="334002"/>
            <a:chOff x="-35089175" y="3919600"/>
            <a:chExt cx="222900" cy="291425"/>
          </a:xfrm>
        </p:grpSpPr>
        <p:sp>
          <p:nvSpPr>
            <p:cNvPr id="7288" name="Google Shape;7288;p47"/>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47"/>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47"/>
          <p:cNvGrpSpPr/>
          <p:nvPr/>
        </p:nvGrpSpPr>
        <p:grpSpPr>
          <a:xfrm>
            <a:off x="3987479" y="3056908"/>
            <a:ext cx="317785" cy="334489"/>
            <a:chOff x="-33277650" y="3226875"/>
            <a:chExt cx="277275" cy="291850"/>
          </a:xfrm>
        </p:grpSpPr>
        <p:sp>
          <p:nvSpPr>
            <p:cNvPr id="7291" name="Google Shape;7291;p47"/>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47"/>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47"/>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47"/>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47"/>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47"/>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47"/>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47"/>
          <p:cNvGrpSpPr/>
          <p:nvPr/>
        </p:nvGrpSpPr>
        <p:grpSpPr>
          <a:xfrm>
            <a:off x="3979356" y="3473717"/>
            <a:ext cx="334031" cy="334031"/>
            <a:chOff x="-33286325" y="3586425"/>
            <a:chExt cx="291450" cy="291450"/>
          </a:xfrm>
        </p:grpSpPr>
        <p:sp>
          <p:nvSpPr>
            <p:cNvPr id="7299" name="Google Shape;7299;p47"/>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47"/>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47"/>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47"/>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47"/>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47"/>
          <p:cNvGrpSpPr/>
          <p:nvPr/>
        </p:nvGrpSpPr>
        <p:grpSpPr>
          <a:xfrm>
            <a:off x="3979356" y="3884006"/>
            <a:ext cx="334031" cy="335836"/>
            <a:chOff x="-33286325" y="3944800"/>
            <a:chExt cx="291450" cy="293025"/>
          </a:xfrm>
        </p:grpSpPr>
        <p:sp>
          <p:nvSpPr>
            <p:cNvPr id="7305" name="Google Shape;7305;p47"/>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47"/>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47"/>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47"/>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47"/>
          <p:cNvGrpSpPr/>
          <p:nvPr/>
        </p:nvGrpSpPr>
        <p:grpSpPr>
          <a:xfrm>
            <a:off x="6090310" y="3055778"/>
            <a:ext cx="334031" cy="336753"/>
            <a:chOff x="-31452725" y="3191825"/>
            <a:chExt cx="291450" cy="293825"/>
          </a:xfrm>
        </p:grpSpPr>
        <p:sp>
          <p:nvSpPr>
            <p:cNvPr id="7310" name="Google Shape;7310;p47"/>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47"/>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47"/>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47"/>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47"/>
          <p:cNvGrpSpPr/>
          <p:nvPr/>
        </p:nvGrpSpPr>
        <p:grpSpPr>
          <a:xfrm>
            <a:off x="6089866" y="3473274"/>
            <a:ext cx="334919" cy="334919"/>
            <a:chOff x="-31452725" y="3551775"/>
            <a:chExt cx="292225" cy="292225"/>
          </a:xfrm>
        </p:grpSpPr>
        <p:sp>
          <p:nvSpPr>
            <p:cNvPr id="7315" name="Google Shape;7315;p47"/>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47"/>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47"/>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47"/>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47"/>
          <p:cNvGrpSpPr/>
          <p:nvPr/>
        </p:nvGrpSpPr>
        <p:grpSpPr>
          <a:xfrm>
            <a:off x="6088505" y="3883563"/>
            <a:ext cx="337641" cy="336724"/>
            <a:chOff x="-31455100" y="3909350"/>
            <a:chExt cx="294600" cy="293800"/>
          </a:xfrm>
        </p:grpSpPr>
        <p:sp>
          <p:nvSpPr>
            <p:cNvPr id="7320" name="Google Shape;7320;p47"/>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47"/>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47"/>
          <p:cNvGrpSpPr/>
          <p:nvPr/>
        </p:nvGrpSpPr>
        <p:grpSpPr>
          <a:xfrm>
            <a:off x="7355302" y="3884466"/>
            <a:ext cx="334031" cy="334919"/>
            <a:chOff x="-30345325" y="3918800"/>
            <a:chExt cx="291450" cy="292225"/>
          </a:xfrm>
        </p:grpSpPr>
        <p:sp>
          <p:nvSpPr>
            <p:cNvPr id="7323" name="Google Shape;7323;p47"/>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47"/>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47"/>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47"/>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47"/>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47"/>
          <p:cNvGrpSpPr/>
          <p:nvPr/>
        </p:nvGrpSpPr>
        <p:grpSpPr>
          <a:xfrm>
            <a:off x="2305320" y="3057139"/>
            <a:ext cx="314146" cy="334031"/>
            <a:chOff x="-34755225" y="3202075"/>
            <a:chExt cx="274100" cy="291450"/>
          </a:xfrm>
        </p:grpSpPr>
        <p:sp>
          <p:nvSpPr>
            <p:cNvPr id="7329" name="Google Shape;7329;p47"/>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47"/>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47"/>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47"/>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47"/>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47"/>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47"/>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47"/>
          <p:cNvGrpSpPr/>
          <p:nvPr/>
        </p:nvGrpSpPr>
        <p:grpSpPr>
          <a:xfrm>
            <a:off x="2295377" y="3473718"/>
            <a:ext cx="334031" cy="334031"/>
            <a:chOff x="-34763900" y="3561225"/>
            <a:chExt cx="291450" cy="291450"/>
          </a:xfrm>
        </p:grpSpPr>
        <p:sp>
          <p:nvSpPr>
            <p:cNvPr id="7337" name="Google Shape;7337;p47"/>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47"/>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47"/>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0" name="Google Shape;7340;p47"/>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1" name="Google Shape;7341;p47"/>
          <p:cNvGrpSpPr/>
          <p:nvPr/>
        </p:nvGrpSpPr>
        <p:grpSpPr>
          <a:xfrm>
            <a:off x="4403025" y="3056693"/>
            <a:ext cx="334919" cy="334919"/>
            <a:chOff x="-32927950" y="3227275"/>
            <a:chExt cx="292225" cy="292225"/>
          </a:xfrm>
        </p:grpSpPr>
        <p:sp>
          <p:nvSpPr>
            <p:cNvPr id="7342" name="Google Shape;7342;p47"/>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47"/>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47"/>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47"/>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47"/>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47"/>
          <p:cNvGrpSpPr/>
          <p:nvPr/>
        </p:nvGrpSpPr>
        <p:grpSpPr>
          <a:xfrm>
            <a:off x="4402567" y="3473717"/>
            <a:ext cx="335836" cy="334031"/>
            <a:chOff x="-32927950" y="3586425"/>
            <a:chExt cx="293025" cy="291450"/>
          </a:xfrm>
        </p:grpSpPr>
        <p:sp>
          <p:nvSpPr>
            <p:cNvPr id="7348" name="Google Shape;7348;p47"/>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47"/>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47"/>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47"/>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47"/>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47"/>
          <p:cNvGrpSpPr/>
          <p:nvPr/>
        </p:nvGrpSpPr>
        <p:grpSpPr>
          <a:xfrm>
            <a:off x="4403025" y="3884006"/>
            <a:ext cx="334919" cy="335836"/>
            <a:chOff x="-32927950" y="3944800"/>
            <a:chExt cx="292225" cy="293025"/>
          </a:xfrm>
        </p:grpSpPr>
        <p:sp>
          <p:nvSpPr>
            <p:cNvPr id="7354" name="Google Shape;7354;p47"/>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47"/>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47"/>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47"/>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47"/>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47"/>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47"/>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47"/>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47"/>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47"/>
          <p:cNvGrpSpPr/>
          <p:nvPr/>
        </p:nvGrpSpPr>
        <p:grpSpPr>
          <a:xfrm>
            <a:off x="6508199" y="3057025"/>
            <a:ext cx="334919" cy="334260"/>
            <a:chOff x="-31094350" y="3194000"/>
            <a:chExt cx="292225" cy="291650"/>
          </a:xfrm>
        </p:grpSpPr>
        <p:sp>
          <p:nvSpPr>
            <p:cNvPr id="7364" name="Google Shape;7364;p47"/>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47"/>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47"/>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47"/>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47"/>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47"/>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47"/>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47"/>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47"/>
          <p:cNvGrpSpPr/>
          <p:nvPr/>
        </p:nvGrpSpPr>
        <p:grpSpPr>
          <a:xfrm>
            <a:off x="6508644" y="3473460"/>
            <a:ext cx="334031" cy="334547"/>
            <a:chOff x="-31093575" y="3552550"/>
            <a:chExt cx="291450" cy="291900"/>
          </a:xfrm>
        </p:grpSpPr>
        <p:sp>
          <p:nvSpPr>
            <p:cNvPr id="7373" name="Google Shape;7373;p47"/>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47"/>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47"/>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47"/>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47"/>
          <p:cNvGrpSpPr/>
          <p:nvPr/>
        </p:nvGrpSpPr>
        <p:grpSpPr>
          <a:xfrm>
            <a:off x="6508644" y="3884924"/>
            <a:ext cx="334031" cy="334002"/>
            <a:chOff x="-31093575" y="3911725"/>
            <a:chExt cx="291450" cy="291425"/>
          </a:xfrm>
        </p:grpSpPr>
        <p:sp>
          <p:nvSpPr>
            <p:cNvPr id="7378" name="Google Shape;7378;p47"/>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47"/>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47"/>
          <p:cNvGrpSpPr/>
          <p:nvPr/>
        </p:nvGrpSpPr>
        <p:grpSpPr>
          <a:xfrm>
            <a:off x="7779039" y="3056695"/>
            <a:ext cx="336724" cy="334919"/>
            <a:chOff x="-29946000" y="3183175"/>
            <a:chExt cx="293800" cy="292225"/>
          </a:xfrm>
        </p:grpSpPr>
        <p:sp>
          <p:nvSpPr>
            <p:cNvPr id="7381" name="Google Shape;7381;p47"/>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47"/>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47"/>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47"/>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47"/>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47"/>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47"/>
          <p:cNvGrpSpPr/>
          <p:nvPr/>
        </p:nvGrpSpPr>
        <p:grpSpPr>
          <a:xfrm>
            <a:off x="2709198" y="3056895"/>
            <a:ext cx="338529" cy="334518"/>
            <a:chOff x="-34408675" y="3202075"/>
            <a:chExt cx="295375" cy="291875"/>
          </a:xfrm>
        </p:grpSpPr>
        <p:sp>
          <p:nvSpPr>
            <p:cNvPr id="7388" name="Google Shape;7388;p47"/>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47"/>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47"/>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47"/>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47"/>
          <p:cNvGrpSpPr/>
          <p:nvPr/>
        </p:nvGrpSpPr>
        <p:grpSpPr>
          <a:xfrm>
            <a:off x="2711003" y="3472486"/>
            <a:ext cx="334919" cy="336495"/>
            <a:chOff x="-34405525" y="3558075"/>
            <a:chExt cx="292225" cy="293600"/>
          </a:xfrm>
        </p:grpSpPr>
        <p:sp>
          <p:nvSpPr>
            <p:cNvPr id="7393" name="Google Shape;7393;p47"/>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47"/>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47"/>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47"/>
          <p:cNvGrpSpPr/>
          <p:nvPr/>
        </p:nvGrpSpPr>
        <p:grpSpPr>
          <a:xfrm>
            <a:off x="2710544" y="3884924"/>
            <a:ext cx="335836" cy="334002"/>
            <a:chOff x="-34406325" y="3919600"/>
            <a:chExt cx="293025" cy="291425"/>
          </a:xfrm>
        </p:grpSpPr>
        <p:sp>
          <p:nvSpPr>
            <p:cNvPr id="7397" name="Google Shape;7397;p47"/>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47"/>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47"/>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47"/>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47"/>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47"/>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47"/>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47"/>
          <p:cNvGrpSpPr/>
          <p:nvPr/>
        </p:nvGrpSpPr>
        <p:grpSpPr>
          <a:xfrm>
            <a:off x="4826694" y="3062553"/>
            <a:ext cx="334031" cy="323200"/>
            <a:chOff x="-32568800" y="3232000"/>
            <a:chExt cx="291450" cy="282000"/>
          </a:xfrm>
        </p:grpSpPr>
        <p:sp>
          <p:nvSpPr>
            <p:cNvPr id="7405" name="Google Shape;7405;p47"/>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47"/>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47"/>
          <p:cNvGrpSpPr/>
          <p:nvPr/>
        </p:nvGrpSpPr>
        <p:grpSpPr>
          <a:xfrm>
            <a:off x="4826250" y="3473717"/>
            <a:ext cx="334919" cy="334031"/>
            <a:chOff x="-32569575" y="3586425"/>
            <a:chExt cx="292225" cy="291450"/>
          </a:xfrm>
        </p:grpSpPr>
        <p:sp>
          <p:nvSpPr>
            <p:cNvPr id="7408" name="Google Shape;7408;p47"/>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47"/>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47"/>
          <p:cNvGrpSpPr/>
          <p:nvPr/>
        </p:nvGrpSpPr>
        <p:grpSpPr>
          <a:xfrm>
            <a:off x="4817669" y="3884579"/>
            <a:ext cx="352082" cy="334690"/>
            <a:chOff x="-32576675" y="3944600"/>
            <a:chExt cx="307200" cy="292025"/>
          </a:xfrm>
        </p:grpSpPr>
        <p:sp>
          <p:nvSpPr>
            <p:cNvPr id="7411" name="Google Shape;7411;p47"/>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47"/>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47"/>
          <p:cNvGrpSpPr/>
          <p:nvPr/>
        </p:nvGrpSpPr>
        <p:grpSpPr>
          <a:xfrm>
            <a:off x="6938122" y="3056695"/>
            <a:ext cx="334919" cy="334919"/>
            <a:chOff x="-30735200" y="3192625"/>
            <a:chExt cx="292225" cy="292225"/>
          </a:xfrm>
        </p:grpSpPr>
        <p:sp>
          <p:nvSpPr>
            <p:cNvPr id="7414" name="Google Shape;7414;p47"/>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47"/>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47"/>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47"/>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47"/>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47"/>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47"/>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47"/>
          <p:cNvGrpSpPr/>
          <p:nvPr/>
        </p:nvGrpSpPr>
        <p:grpSpPr>
          <a:xfrm>
            <a:off x="6938122" y="3474019"/>
            <a:ext cx="334919" cy="333429"/>
            <a:chOff x="-30735200" y="3552550"/>
            <a:chExt cx="292225" cy="290925"/>
          </a:xfrm>
        </p:grpSpPr>
        <p:sp>
          <p:nvSpPr>
            <p:cNvPr id="7422" name="Google Shape;7422;p47"/>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47"/>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47"/>
          <p:cNvGrpSpPr/>
          <p:nvPr/>
        </p:nvGrpSpPr>
        <p:grpSpPr>
          <a:xfrm>
            <a:off x="6938122" y="3884910"/>
            <a:ext cx="334919" cy="334031"/>
            <a:chOff x="-30735200" y="3910925"/>
            <a:chExt cx="292225" cy="291450"/>
          </a:xfrm>
        </p:grpSpPr>
        <p:sp>
          <p:nvSpPr>
            <p:cNvPr id="7425" name="Google Shape;7425;p47"/>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47"/>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47"/>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8" name="Google Shape;7428;p47"/>
          <p:cNvGrpSpPr/>
          <p:nvPr/>
        </p:nvGrpSpPr>
        <p:grpSpPr>
          <a:xfrm>
            <a:off x="7360282" y="1678487"/>
            <a:ext cx="329539" cy="328617"/>
            <a:chOff x="2821450" y="2957850"/>
            <a:chExt cx="259275" cy="258550"/>
          </a:xfrm>
        </p:grpSpPr>
        <p:sp>
          <p:nvSpPr>
            <p:cNvPr id="7429" name="Google Shape;7429;p47"/>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47"/>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47"/>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35" name="Shape 7435"/>
        <p:cNvGrpSpPr/>
        <p:nvPr/>
      </p:nvGrpSpPr>
      <p:grpSpPr>
        <a:xfrm>
          <a:off x="0" y="0"/>
          <a:ext cx="0" cy="0"/>
          <a:chOff x="0" y="0"/>
          <a:chExt cx="0" cy="0"/>
        </a:xfrm>
      </p:grpSpPr>
      <p:sp>
        <p:nvSpPr>
          <p:cNvPr id="7436" name="Google Shape;7436;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7437" name="Google Shape;7437;p48"/>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8" name="Google Shape;7438;p48"/>
          <p:cNvGrpSpPr/>
          <p:nvPr/>
        </p:nvGrpSpPr>
        <p:grpSpPr>
          <a:xfrm>
            <a:off x="1022516" y="2111640"/>
            <a:ext cx="334886" cy="335791"/>
            <a:chOff x="-28467625" y="2331750"/>
            <a:chExt cx="296150" cy="296950"/>
          </a:xfrm>
        </p:grpSpPr>
        <p:sp>
          <p:nvSpPr>
            <p:cNvPr id="7439" name="Google Shape;7439;p4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4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48"/>
          <p:cNvGrpSpPr/>
          <p:nvPr/>
        </p:nvGrpSpPr>
        <p:grpSpPr>
          <a:xfrm>
            <a:off x="1035873" y="2530673"/>
            <a:ext cx="308171" cy="332257"/>
            <a:chOff x="-28461325" y="2701925"/>
            <a:chExt cx="272525" cy="293825"/>
          </a:xfrm>
        </p:grpSpPr>
        <p:sp>
          <p:nvSpPr>
            <p:cNvPr id="7442" name="Google Shape;7442;p48"/>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48"/>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48"/>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48"/>
          <p:cNvGrpSpPr/>
          <p:nvPr/>
        </p:nvGrpSpPr>
        <p:grpSpPr>
          <a:xfrm>
            <a:off x="3139340" y="1749163"/>
            <a:ext cx="334886" cy="214654"/>
            <a:chOff x="-26585200" y="2025375"/>
            <a:chExt cx="296150" cy="189825"/>
          </a:xfrm>
        </p:grpSpPr>
        <p:sp>
          <p:nvSpPr>
            <p:cNvPr id="7446" name="Google Shape;7446;p48"/>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48"/>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48"/>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48"/>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48"/>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48"/>
          <p:cNvGrpSpPr/>
          <p:nvPr/>
        </p:nvGrpSpPr>
        <p:grpSpPr>
          <a:xfrm>
            <a:off x="3139779" y="2112531"/>
            <a:ext cx="334010" cy="334010"/>
            <a:chOff x="-26584425" y="2340425"/>
            <a:chExt cx="295375" cy="295375"/>
          </a:xfrm>
        </p:grpSpPr>
        <p:sp>
          <p:nvSpPr>
            <p:cNvPr id="7452" name="Google Shape;7452;p48"/>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48"/>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48"/>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48"/>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48"/>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48"/>
          <p:cNvGrpSpPr/>
          <p:nvPr/>
        </p:nvGrpSpPr>
        <p:grpSpPr>
          <a:xfrm>
            <a:off x="3134888" y="2529683"/>
            <a:ext cx="343791" cy="334236"/>
            <a:chOff x="-26585200" y="2710400"/>
            <a:chExt cx="304025" cy="295575"/>
          </a:xfrm>
        </p:grpSpPr>
        <p:sp>
          <p:nvSpPr>
            <p:cNvPr id="7458" name="Google Shape;7458;p48"/>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48"/>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48"/>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48"/>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48"/>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48"/>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48"/>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48"/>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48"/>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48"/>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48"/>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48"/>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48"/>
          <p:cNvGrpSpPr/>
          <p:nvPr/>
        </p:nvGrpSpPr>
        <p:grpSpPr>
          <a:xfrm>
            <a:off x="5239477" y="1689471"/>
            <a:ext cx="334915" cy="334038"/>
            <a:chOff x="-24709875" y="1970225"/>
            <a:chExt cx="296175" cy="295400"/>
          </a:xfrm>
        </p:grpSpPr>
        <p:sp>
          <p:nvSpPr>
            <p:cNvPr id="7471" name="Google Shape;7471;p48"/>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48"/>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3" name="Google Shape;7473;p48"/>
          <p:cNvGrpSpPr/>
          <p:nvPr/>
        </p:nvGrpSpPr>
        <p:grpSpPr>
          <a:xfrm>
            <a:off x="5269754" y="2112093"/>
            <a:ext cx="274360" cy="334886"/>
            <a:chOff x="-24683100" y="2340425"/>
            <a:chExt cx="242625" cy="296150"/>
          </a:xfrm>
        </p:grpSpPr>
        <p:sp>
          <p:nvSpPr>
            <p:cNvPr id="7474" name="Google Shape;7474;p48"/>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48"/>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48"/>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48"/>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8" name="Google Shape;7478;p48"/>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9" name="Google Shape;7479;p48"/>
          <p:cNvGrpSpPr/>
          <p:nvPr/>
        </p:nvGrpSpPr>
        <p:grpSpPr>
          <a:xfrm>
            <a:off x="7356246" y="1689471"/>
            <a:ext cx="341134" cy="334038"/>
            <a:chOff x="-22881800" y="1971800"/>
            <a:chExt cx="301675" cy="295400"/>
          </a:xfrm>
        </p:grpSpPr>
        <p:sp>
          <p:nvSpPr>
            <p:cNvPr id="7480" name="Google Shape;7480;p48"/>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48"/>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48"/>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48"/>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48"/>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48"/>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6" name="Google Shape;7486;p48"/>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48"/>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8" name="Google Shape;7488;p48"/>
          <p:cNvGrpSpPr/>
          <p:nvPr/>
        </p:nvGrpSpPr>
        <p:grpSpPr>
          <a:xfrm>
            <a:off x="1498540" y="2529344"/>
            <a:ext cx="215559" cy="334915"/>
            <a:chOff x="-28043900" y="2701925"/>
            <a:chExt cx="190625" cy="296175"/>
          </a:xfrm>
        </p:grpSpPr>
        <p:sp>
          <p:nvSpPr>
            <p:cNvPr id="7489" name="Google Shape;7489;p48"/>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48"/>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48"/>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48"/>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48"/>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48"/>
          <p:cNvGrpSpPr/>
          <p:nvPr/>
        </p:nvGrpSpPr>
        <p:grpSpPr>
          <a:xfrm>
            <a:off x="3553468" y="1689485"/>
            <a:ext cx="334915" cy="334010"/>
            <a:chOff x="-26215025" y="1971025"/>
            <a:chExt cx="296175" cy="295375"/>
          </a:xfrm>
        </p:grpSpPr>
        <p:sp>
          <p:nvSpPr>
            <p:cNvPr id="7495" name="Google Shape;7495;p48"/>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48"/>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48"/>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48"/>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48"/>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48"/>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48"/>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48"/>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48"/>
          <p:cNvGrpSpPr/>
          <p:nvPr/>
        </p:nvGrpSpPr>
        <p:grpSpPr>
          <a:xfrm>
            <a:off x="3553015" y="2112969"/>
            <a:ext cx="335819" cy="333134"/>
            <a:chOff x="-26215825" y="2341200"/>
            <a:chExt cx="296975" cy="294600"/>
          </a:xfrm>
        </p:grpSpPr>
        <p:sp>
          <p:nvSpPr>
            <p:cNvPr id="7504" name="Google Shape;7504;p48"/>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48"/>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48"/>
          <p:cNvGrpSpPr/>
          <p:nvPr/>
        </p:nvGrpSpPr>
        <p:grpSpPr>
          <a:xfrm>
            <a:off x="3583307" y="2529796"/>
            <a:ext cx="275237" cy="334010"/>
            <a:chOff x="-26179575" y="2710600"/>
            <a:chExt cx="243400" cy="295375"/>
          </a:xfrm>
        </p:grpSpPr>
        <p:sp>
          <p:nvSpPr>
            <p:cNvPr id="7507" name="Google Shape;7507;p48"/>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48"/>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48"/>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48"/>
          <p:cNvGrpSpPr/>
          <p:nvPr/>
        </p:nvGrpSpPr>
        <p:grpSpPr>
          <a:xfrm>
            <a:off x="5672692" y="1689485"/>
            <a:ext cx="318886" cy="334010"/>
            <a:chOff x="-24328675" y="1971025"/>
            <a:chExt cx="282000" cy="295375"/>
          </a:xfrm>
        </p:grpSpPr>
        <p:sp>
          <p:nvSpPr>
            <p:cNvPr id="7511" name="Google Shape;7511;p48"/>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48"/>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48"/>
          <p:cNvGrpSpPr/>
          <p:nvPr/>
        </p:nvGrpSpPr>
        <p:grpSpPr>
          <a:xfrm>
            <a:off x="5674926" y="2112531"/>
            <a:ext cx="314419" cy="334010"/>
            <a:chOff x="-24330250" y="2340425"/>
            <a:chExt cx="278050" cy="295375"/>
          </a:xfrm>
        </p:grpSpPr>
        <p:sp>
          <p:nvSpPr>
            <p:cNvPr id="7514" name="Google Shape;7514;p48"/>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48"/>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48"/>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48"/>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48"/>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48"/>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48"/>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48"/>
          <p:cNvGrpSpPr/>
          <p:nvPr/>
        </p:nvGrpSpPr>
        <p:grpSpPr>
          <a:xfrm>
            <a:off x="5665130" y="2529796"/>
            <a:ext cx="334010" cy="334010"/>
            <a:chOff x="-24338900" y="2710600"/>
            <a:chExt cx="295375" cy="295375"/>
          </a:xfrm>
        </p:grpSpPr>
        <p:sp>
          <p:nvSpPr>
            <p:cNvPr id="7522" name="Google Shape;7522;p48"/>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48"/>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48"/>
          <p:cNvGrpSpPr/>
          <p:nvPr/>
        </p:nvGrpSpPr>
        <p:grpSpPr>
          <a:xfrm>
            <a:off x="7358918" y="2113096"/>
            <a:ext cx="335791" cy="332879"/>
            <a:chOff x="-22859750" y="2335900"/>
            <a:chExt cx="296950" cy="294375"/>
          </a:xfrm>
        </p:grpSpPr>
        <p:sp>
          <p:nvSpPr>
            <p:cNvPr id="7525" name="Google Shape;7525;p48"/>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48"/>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48"/>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48"/>
          <p:cNvGrpSpPr/>
          <p:nvPr/>
        </p:nvGrpSpPr>
        <p:grpSpPr>
          <a:xfrm>
            <a:off x="1882340" y="1689470"/>
            <a:ext cx="294828" cy="334038"/>
            <a:chOff x="-27710725" y="1959200"/>
            <a:chExt cx="260725" cy="295400"/>
          </a:xfrm>
        </p:grpSpPr>
        <p:sp>
          <p:nvSpPr>
            <p:cNvPr id="7529" name="Google Shape;7529;p48"/>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48"/>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48"/>
          <p:cNvGrpSpPr/>
          <p:nvPr/>
        </p:nvGrpSpPr>
        <p:grpSpPr>
          <a:xfrm>
            <a:off x="1861406" y="2170414"/>
            <a:ext cx="336696" cy="218244"/>
            <a:chOff x="-27728850" y="2382950"/>
            <a:chExt cx="297750" cy="193000"/>
          </a:xfrm>
        </p:grpSpPr>
        <p:sp>
          <p:nvSpPr>
            <p:cNvPr id="7532" name="Google Shape;7532;p48"/>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48"/>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48"/>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5" name="Google Shape;7535;p48"/>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48"/>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7" name="Google Shape;7537;p48"/>
          <p:cNvGrpSpPr/>
          <p:nvPr/>
        </p:nvGrpSpPr>
        <p:grpSpPr>
          <a:xfrm>
            <a:off x="3971638" y="2121436"/>
            <a:ext cx="334915" cy="316200"/>
            <a:chOff x="-25844850" y="2357750"/>
            <a:chExt cx="296175" cy="279625"/>
          </a:xfrm>
        </p:grpSpPr>
        <p:sp>
          <p:nvSpPr>
            <p:cNvPr id="7538" name="Google Shape;7538;p48"/>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48"/>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48"/>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48"/>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48"/>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48"/>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48"/>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5" name="Google Shape;7545;p48"/>
          <p:cNvGrpSpPr/>
          <p:nvPr/>
        </p:nvGrpSpPr>
        <p:grpSpPr>
          <a:xfrm>
            <a:off x="6145995" y="1689471"/>
            <a:ext cx="216463" cy="334038"/>
            <a:chOff x="-23917525" y="1970225"/>
            <a:chExt cx="191425" cy="295400"/>
          </a:xfrm>
        </p:grpSpPr>
        <p:sp>
          <p:nvSpPr>
            <p:cNvPr id="7546" name="Google Shape;7546;p48"/>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48"/>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48"/>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48"/>
          <p:cNvGrpSpPr/>
          <p:nvPr/>
        </p:nvGrpSpPr>
        <p:grpSpPr>
          <a:xfrm>
            <a:off x="6103703" y="2112093"/>
            <a:ext cx="301047" cy="334886"/>
            <a:chOff x="-23952175" y="2340425"/>
            <a:chExt cx="266225" cy="296150"/>
          </a:xfrm>
        </p:grpSpPr>
        <p:sp>
          <p:nvSpPr>
            <p:cNvPr id="7550" name="Google Shape;7550;p48"/>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48"/>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2" name="Google Shape;7552;p48"/>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3" name="Google Shape;7553;p48"/>
          <p:cNvGrpSpPr/>
          <p:nvPr/>
        </p:nvGrpSpPr>
        <p:grpSpPr>
          <a:xfrm>
            <a:off x="7413691" y="2528453"/>
            <a:ext cx="226245" cy="336696"/>
            <a:chOff x="-22811700" y="2700350"/>
            <a:chExt cx="200075" cy="297750"/>
          </a:xfrm>
        </p:grpSpPr>
        <p:sp>
          <p:nvSpPr>
            <p:cNvPr id="7554" name="Google Shape;7554;p48"/>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48"/>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48"/>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48"/>
          <p:cNvGrpSpPr/>
          <p:nvPr/>
        </p:nvGrpSpPr>
        <p:grpSpPr>
          <a:xfrm>
            <a:off x="2286183" y="1689032"/>
            <a:ext cx="335791" cy="334915"/>
            <a:chOff x="-27358650" y="1961575"/>
            <a:chExt cx="296950" cy="296175"/>
          </a:xfrm>
        </p:grpSpPr>
        <p:sp>
          <p:nvSpPr>
            <p:cNvPr id="7558" name="Google Shape;7558;p48"/>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48"/>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0" name="Google Shape;7560;p48"/>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48"/>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48"/>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3" name="Google Shape;7563;p48"/>
          <p:cNvGrpSpPr/>
          <p:nvPr/>
        </p:nvGrpSpPr>
        <p:grpSpPr>
          <a:xfrm>
            <a:off x="4399008" y="2122327"/>
            <a:ext cx="337572" cy="314419"/>
            <a:chOff x="-25477800" y="2357750"/>
            <a:chExt cx="298525" cy="278050"/>
          </a:xfrm>
        </p:grpSpPr>
        <p:sp>
          <p:nvSpPr>
            <p:cNvPr id="7564" name="Google Shape;7564;p48"/>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48"/>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6" name="Google Shape;7566;p48"/>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48"/>
          <p:cNvGrpSpPr/>
          <p:nvPr/>
        </p:nvGrpSpPr>
        <p:grpSpPr>
          <a:xfrm>
            <a:off x="6512437" y="1689485"/>
            <a:ext cx="334915" cy="334010"/>
            <a:chOff x="-23599325" y="1971025"/>
            <a:chExt cx="296175" cy="295375"/>
          </a:xfrm>
        </p:grpSpPr>
        <p:sp>
          <p:nvSpPr>
            <p:cNvPr id="7568" name="Google Shape;7568;p48"/>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48"/>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0" name="Google Shape;7570;p48"/>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48"/>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48"/>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3" name="Google Shape;7573;p48"/>
          <p:cNvGrpSpPr/>
          <p:nvPr/>
        </p:nvGrpSpPr>
        <p:grpSpPr>
          <a:xfrm>
            <a:off x="2705151" y="1689145"/>
            <a:ext cx="341134" cy="334689"/>
            <a:chOff x="-26993200" y="1961775"/>
            <a:chExt cx="301675" cy="295975"/>
          </a:xfrm>
        </p:grpSpPr>
        <p:sp>
          <p:nvSpPr>
            <p:cNvPr id="7574" name="Google Shape;7574;p48"/>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48"/>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48"/>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48"/>
          <p:cNvGrpSpPr/>
          <p:nvPr/>
        </p:nvGrpSpPr>
        <p:grpSpPr>
          <a:xfrm>
            <a:off x="2728756" y="2112531"/>
            <a:ext cx="293923" cy="334010"/>
            <a:chOff x="-26970350" y="2332550"/>
            <a:chExt cx="259925" cy="295375"/>
          </a:xfrm>
        </p:grpSpPr>
        <p:sp>
          <p:nvSpPr>
            <p:cNvPr id="7578" name="Google Shape;7578;p48"/>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48"/>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48"/>
          <p:cNvGrpSpPr/>
          <p:nvPr/>
        </p:nvGrpSpPr>
        <p:grpSpPr>
          <a:xfrm>
            <a:off x="2709165" y="2559635"/>
            <a:ext cx="333105" cy="274332"/>
            <a:chOff x="-26986100" y="2735800"/>
            <a:chExt cx="294575" cy="242600"/>
          </a:xfrm>
        </p:grpSpPr>
        <p:sp>
          <p:nvSpPr>
            <p:cNvPr id="7581" name="Google Shape;7581;p48"/>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48"/>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3" name="Google Shape;7583;p48"/>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4" name="Google Shape;7584;p48"/>
          <p:cNvGrpSpPr/>
          <p:nvPr/>
        </p:nvGrpSpPr>
        <p:grpSpPr>
          <a:xfrm>
            <a:off x="4817616" y="2112093"/>
            <a:ext cx="334010" cy="334886"/>
            <a:chOff x="-25104475" y="2340425"/>
            <a:chExt cx="295375" cy="296150"/>
          </a:xfrm>
        </p:grpSpPr>
        <p:sp>
          <p:nvSpPr>
            <p:cNvPr id="7585" name="Google Shape;7585;p48"/>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48"/>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48"/>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48"/>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48"/>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48"/>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48"/>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48"/>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48"/>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48"/>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5" name="Google Shape;7595;p48"/>
          <p:cNvGrpSpPr/>
          <p:nvPr/>
        </p:nvGrpSpPr>
        <p:grpSpPr>
          <a:xfrm>
            <a:off x="6935871" y="1689032"/>
            <a:ext cx="335791" cy="334915"/>
            <a:chOff x="-23229925" y="1970225"/>
            <a:chExt cx="296950" cy="296175"/>
          </a:xfrm>
        </p:grpSpPr>
        <p:sp>
          <p:nvSpPr>
            <p:cNvPr id="7596" name="Google Shape;7596;p48"/>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48"/>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48"/>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48"/>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48"/>
          <p:cNvGrpSpPr/>
          <p:nvPr/>
        </p:nvGrpSpPr>
        <p:grpSpPr>
          <a:xfrm>
            <a:off x="6975944" y="2111641"/>
            <a:ext cx="255646" cy="335791"/>
            <a:chOff x="-23177950" y="2340425"/>
            <a:chExt cx="226075" cy="296950"/>
          </a:xfrm>
        </p:grpSpPr>
        <p:sp>
          <p:nvSpPr>
            <p:cNvPr id="7601" name="Google Shape;7601;p48"/>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48"/>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48"/>
          <p:cNvGrpSpPr/>
          <p:nvPr/>
        </p:nvGrpSpPr>
        <p:grpSpPr>
          <a:xfrm>
            <a:off x="6936309" y="2529344"/>
            <a:ext cx="334915" cy="334915"/>
            <a:chOff x="-23229150" y="2710600"/>
            <a:chExt cx="296175" cy="296175"/>
          </a:xfrm>
        </p:grpSpPr>
        <p:sp>
          <p:nvSpPr>
            <p:cNvPr id="7604" name="Google Shape;7604;p48"/>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48"/>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6" name="Google Shape;7606;p48"/>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7" name="Google Shape;7607;p48"/>
          <p:cNvGrpSpPr/>
          <p:nvPr/>
        </p:nvGrpSpPr>
        <p:grpSpPr>
          <a:xfrm>
            <a:off x="1021159" y="3058276"/>
            <a:ext cx="337600" cy="293047"/>
            <a:chOff x="-28462125" y="3199700"/>
            <a:chExt cx="298550" cy="259150"/>
          </a:xfrm>
        </p:grpSpPr>
        <p:sp>
          <p:nvSpPr>
            <p:cNvPr id="7608" name="Google Shape;7608;p48"/>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48"/>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48"/>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48"/>
          <p:cNvGrpSpPr/>
          <p:nvPr/>
        </p:nvGrpSpPr>
        <p:grpSpPr>
          <a:xfrm>
            <a:off x="1022064" y="3449815"/>
            <a:ext cx="335791" cy="334915"/>
            <a:chOff x="-28461325" y="3545475"/>
            <a:chExt cx="296950" cy="296175"/>
          </a:xfrm>
        </p:grpSpPr>
        <p:sp>
          <p:nvSpPr>
            <p:cNvPr id="7612" name="Google Shape;7612;p48"/>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48"/>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48"/>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48"/>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48"/>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48"/>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48"/>
          <p:cNvGrpSpPr/>
          <p:nvPr/>
        </p:nvGrpSpPr>
        <p:grpSpPr>
          <a:xfrm>
            <a:off x="1018487" y="3884028"/>
            <a:ext cx="342943" cy="334886"/>
            <a:chOff x="-28463700" y="3914875"/>
            <a:chExt cx="303275" cy="296150"/>
          </a:xfrm>
        </p:grpSpPr>
        <p:sp>
          <p:nvSpPr>
            <p:cNvPr id="7619" name="Google Shape;7619;p48"/>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48"/>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48"/>
          <p:cNvGrpSpPr/>
          <p:nvPr/>
        </p:nvGrpSpPr>
        <p:grpSpPr>
          <a:xfrm>
            <a:off x="3139779" y="3097020"/>
            <a:ext cx="334010" cy="215559"/>
            <a:chOff x="-26573400" y="3224125"/>
            <a:chExt cx="295375" cy="190625"/>
          </a:xfrm>
        </p:grpSpPr>
        <p:sp>
          <p:nvSpPr>
            <p:cNvPr id="7622" name="Google Shape;7622;p48"/>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48"/>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48"/>
          <p:cNvGrpSpPr/>
          <p:nvPr/>
        </p:nvGrpSpPr>
        <p:grpSpPr>
          <a:xfrm>
            <a:off x="3139779" y="3450254"/>
            <a:ext cx="334010" cy="334038"/>
            <a:chOff x="-26573400" y="3546250"/>
            <a:chExt cx="295375" cy="295400"/>
          </a:xfrm>
        </p:grpSpPr>
        <p:sp>
          <p:nvSpPr>
            <p:cNvPr id="7625" name="Google Shape;7625;p48"/>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48"/>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48"/>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48"/>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48"/>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48"/>
          <p:cNvGrpSpPr/>
          <p:nvPr/>
        </p:nvGrpSpPr>
        <p:grpSpPr>
          <a:xfrm>
            <a:off x="3128655" y="3884339"/>
            <a:ext cx="356259" cy="334264"/>
            <a:chOff x="-26583625" y="3917025"/>
            <a:chExt cx="315050" cy="295600"/>
          </a:xfrm>
        </p:grpSpPr>
        <p:sp>
          <p:nvSpPr>
            <p:cNvPr id="7631" name="Google Shape;7631;p48"/>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48"/>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48"/>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48"/>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5" name="Google Shape;7635;p48"/>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6" name="Google Shape;7636;p48"/>
          <p:cNvGrpSpPr/>
          <p:nvPr/>
        </p:nvGrpSpPr>
        <p:grpSpPr>
          <a:xfrm>
            <a:off x="5269754" y="3449815"/>
            <a:ext cx="274360" cy="334915"/>
            <a:chOff x="-24694925" y="3518700"/>
            <a:chExt cx="242625" cy="296175"/>
          </a:xfrm>
        </p:grpSpPr>
        <p:sp>
          <p:nvSpPr>
            <p:cNvPr id="7637" name="Google Shape;7637;p48"/>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48"/>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48"/>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48"/>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48"/>
          <p:cNvGrpSpPr/>
          <p:nvPr/>
        </p:nvGrpSpPr>
        <p:grpSpPr>
          <a:xfrm>
            <a:off x="5269315" y="3884014"/>
            <a:ext cx="275237" cy="334915"/>
            <a:chOff x="-24709100" y="3888875"/>
            <a:chExt cx="243400" cy="296175"/>
          </a:xfrm>
        </p:grpSpPr>
        <p:sp>
          <p:nvSpPr>
            <p:cNvPr id="7642" name="Google Shape;7642;p48"/>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48"/>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48"/>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48"/>
          <p:cNvGrpSpPr/>
          <p:nvPr/>
        </p:nvGrpSpPr>
        <p:grpSpPr>
          <a:xfrm>
            <a:off x="7357589" y="3038896"/>
            <a:ext cx="338448" cy="331805"/>
            <a:chOff x="-22863675" y="3131775"/>
            <a:chExt cx="299300" cy="293425"/>
          </a:xfrm>
        </p:grpSpPr>
        <p:sp>
          <p:nvSpPr>
            <p:cNvPr id="7646" name="Google Shape;7646;p48"/>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48"/>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48"/>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48"/>
          <p:cNvGrpSpPr/>
          <p:nvPr/>
        </p:nvGrpSpPr>
        <p:grpSpPr>
          <a:xfrm>
            <a:off x="1458906" y="3037356"/>
            <a:ext cx="294828" cy="334886"/>
            <a:chOff x="-28069875" y="3175300"/>
            <a:chExt cx="260725" cy="296150"/>
          </a:xfrm>
        </p:grpSpPr>
        <p:sp>
          <p:nvSpPr>
            <p:cNvPr id="7650" name="Google Shape;7650;p48"/>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48"/>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48"/>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48"/>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48"/>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48"/>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48"/>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48"/>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48"/>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9" name="Google Shape;7659;p48"/>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0" name="Google Shape;7660;p48"/>
          <p:cNvGrpSpPr/>
          <p:nvPr/>
        </p:nvGrpSpPr>
        <p:grpSpPr>
          <a:xfrm>
            <a:off x="1498088" y="3884467"/>
            <a:ext cx="216463" cy="334010"/>
            <a:chOff x="-28032075" y="3916450"/>
            <a:chExt cx="191425" cy="295375"/>
          </a:xfrm>
        </p:grpSpPr>
        <p:sp>
          <p:nvSpPr>
            <p:cNvPr id="7661" name="Google Shape;7661;p48"/>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48"/>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48"/>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48"/>
          <p:cNvGrpSpPr/>
          <p:nvPr/>
        </p:nvGrpSpPr>
        <p:grpSpPr>
          <a:xfrm>
            <a:off x="3553468" y="3037342"/>
            <a:ext cx="334915" cy="334915"/>
            <a:chOff x="-26201650" y="3176075"/>
            <a:chExt cx="296175" cy="296175"/>
          </a:xfrm>
        </p:grpSpPr>
        <p:sp>
          <p:nvSpPr>
            <p:cNvPr id="7665" name="Google Shape;7665;p48"/>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48"/>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48"/>
          <p:cNvGrpSpPr/>
          <p:nvPr/>
        </p:nvGrpSpPr>
        <p:grpSpPr>
          <a:xfrm>
            <a:off x="3553016" y="3450268"/>
            <a:ext cx="335819" cy="334010"/>
            <a:chOff x="-26204800" y="3547050"/>
            <a:chExt cx="296975" cy="295375"/>
          </a:xfrm>
        </p:grpSpPr>
        <p:sp>
          <p:nvSpPr>
            <p:cNvPr id="7668" name="Google Shape;7668;p48"/>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48"/>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0" name="Google Shape;7670;p48"/>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1" name="Google Shape;7671;p48"/>
          <p:cNvGrpSpPr/>
          <p:nvPr/>
        </p:nvGrpSpPr>
        <p:grpSpPr>
          <a:xfrm>
            <a:off x="5668240" y="3037342"/>
            <a:ext cx="327791" cy="334915"/>
            <a:chOff x="-24353875" y="3147725"/>
            <a:chExt cx="289875" cy="296175"/>
          </a:xfrm>
        </p:grpSpPr>
        <p:sp>
          <p:nvSpPr>
            <p:cNvPr id="7672" name="Google Shape;7672;p48"/>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48"/>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48"/>
          <p:cNvGrpSpPr/>
          <p:nvPr/>
        </p:nvGrpSpPr>
        <p:grpSpPr>
          <a:xfrm>
            <a:off x="5675816" y="3450253"/>
            <a:ext cx="312638" cy="334038"/>
            <a:chOff x="-24344425" y="3519475"/>
            <a:chExt cx="276475" cy="295400"/>
          </a:xfrm>
        </p:grpSpPr>
        <p:sp>
          <p:nvSpPr>
            <p:cNvPr id="7675" name="Google Shape;7675;p48"/>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48"/>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48"/>
          <p:cNvGrpSpPr/>
          <p:nvPr/>
        </p:nvGrpSpPr>
        <p:grpSpPr>
          <a:xfrm>
            <a:off x="5666020" y="3886247"/>
            <a:ext cx="332229" cy="330448"/>
            <a:chOff x="-24353075" y="3891250"/>
            <a:chExt cx="293800" cy="292225"/>
          </a:xfrm>
        </p:grpSpPr>
        <p:sp>
          <p:nvSpPr>
            <p:cNvPr id="7678" name="Google Shape;7678;p48"/>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48"/>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48"/>
          <p:cNvGrpSpPr/>
          <p:nvPr/>
        </p:nvGrpSpPr>
        <p:grpSpPr>
          <a:xfrm>
            <a:off x="7358918" y="3450465"/>
            <a:ext cx="335791" cy="333614"/>
            <a:chOff x="-22845575" y="3504075"/>
            <a:chExt cx="296950" cy="295025"/>
          </a:xfrm>
        </p:grpSpPr>
        <p:sp>
          <p:nvSpPr>
            <p:cNvPr id="7681" name="Google Shape;7681;p48"/>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48"/>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48"/>
          <p:cNvGrpSpPr/>
          <p:nvPr/>
        </p:nvGrpSpPr>
        <p:grpSpPr>
          <a:xfrm>
            <a:off x="1887683" y="3037794"/>
            <a:ext cx="284142" cy="334010"/>
            <a:chOff x="-27691025" y="3175300"/>
            <a:chExt cx="251275" cy="295375"/>
          </a:xfrm>
        </p:grpSpPr>
        <p:sp>
          <p:nvSpPr>
            <p:cNvPr id="7684" name="Google Shape;7684;p48"/>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48"/>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48"/>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48"/>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48"/>
          <p:cNvGrpSpPr/>
          <p:nvPr/>
        </p:nvGrpSpPr>
        <p:grpSpPr>
          <a:xfrm>
            <a:off x="1861406" y="3509055"/>
            <a:ext cx="336696" cy="216435"/>
            <a:chOff x="-27721750" y="3598250"/>
            <a:chExt cx="297750" cy="191400"/>
          </a:xfrm>
        </p:grpSpPr>
        <p:sp>
          <p:nvSpPr>
            <p:cNvPr id="7689" name="Google Shape;7689;p48"/>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48"/>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48"/>
          <p:cNvGrpSpPr/>
          <p:nvPr/>
        </p:nvGrpSpPr>
        <p:grpSpPr>
          <a:xfrm>
            <a:off x="1862735" y="3889640"/>
            <a:ext cx="334038" cy="323663"/>
            <a:chOff x="-27719400" y="3925600"/>
            <a:chExt cx="295400" cy="286225"/>
          </a:xfrm>
        </p:grpSpPr>
        <p:sp>
          <p:nvSpPr>
            <p:cNvPr id="7692" name="Google Shape;7692;p48"/>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48"/>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48"/>
          <p:cNvGrpSpPr/>
          <p:nvPr/>
        </p:nvGrpSpPr>
        <p:grpSpPr>
          <a:xfrm>
            <a:off x="3971200" y="3036904"/>
            <a:ext cx="335791" cy="335791"/>
            <a:chOff x="-25834600" y="3176875"/>
            <a:chExt cx="296950" cy="296950"/>
          </a:xfrm>
        </p:grpSpPr>
        <p:sp>
          <p:nvSpPr>
            <p:cNvPr id="7695" name="Google Shape;7695;p48"/>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48"/>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48"/>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48"/>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48"/>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48"/>
          <p:cNvGrpSpPr/>
          <p:nvPr/>
        </p:nvGrpSpPr>
        <p:grpSpPr>
          <a:xfrm>
            <a:off x="3971200" y="3460064"/>
            <a:ext cx="335791" cy="314419"/>
            <a:chOff x="-25834600" y="3564375"/>
            <a:chExt cx="296950" cy="278050"/>
          </a:xfrm>
        </p:grpSpPr>
        <p:sp>
          <p:nvSpPr>
            <p:cNvPr id="7701" name="Google Shape;7701;p48"/>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48"/>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48"/>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48"/>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48"/>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48"/>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48"/>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48"/>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48"/>
          <p:cNvGrpSpPr/>
          <p:nvPr/>
        </p:nvGrpSpPr>
        <p:grpSpPr>
          <a:xfrm>
            <a:off x="3969419" y="3884127"/>
            <a:ext cx="339353" cy="334689"/>
            <a:chOff x="-25834600" y="3915850"/>
            <a:chExt cx="300100" cy="295975"/>
          </a:xfrm>
        </p:grpSpPr>
        <p:sp>
          <p:nvSpPr>
            <p:cNvPr id="7710" name="Google Shape;7710;p48"/>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48"/>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48"/>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48"/>
          <p:cNvGrpSpPr/>
          <p:nvPr/>
        </p:nvGrpSpPr>
        <p:grpSpPr>
          <a:xfrm>
            <a:off x="6145557" y="3038218"/>
            <a:ext cx="217340" cy="333162"/>
            <a:chOff x="-23930925" y="3149300"/>
            <a:chExt cx="192200" cy="294625"/>
          </a:xfrm>
        </p:grpSpPr>
        <p:sp>
          <p:nvSpPr>
            <p:cNvPr id="7714" name="Google Shape;7714;p48"/>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48"/>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48"/>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48"/>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48"/>
          <p:cNvGrpSpPr/>
          <p:nvPr/>
        </p:nvGrpSpPr>
        <p:grpSpPr>
          <a:xfrm>
            <a:off x="6104579" y="3450253"/>
            <a:ext cx="299294" cy="334038"/>
            <a:chOff x="-23962425" y="3519475"/>
            <a:chExt cx="264675" cy="295400"/>
          </a:xfrm>
        </p:grpSpPr>
        <p:sp>
          <p:nvSpPr>
            <p:cNvPr id="7719" name="Google Shape;7719;p48"/>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48"/>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1" name="Google Shape;7721;p48"/>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2" name="Google Shape;7722;p48"/>
          <p:cNvGrpSpPr/>
          <p:nvPr/>
        </p:nvGrpSpPr>
        <p:grpSpPr>
          <a:xfrm>
            <a:off x="7413239" y="3884466"/>
            <a:ext cx="227149" cy="334010"/>
            <a:chOff x="-22788075" y="3904625"/>
            <a:chExt cx="200875" cy="295375"/>
          </a:xfrm>
        </p:grpSpPr>
        <p:sp>
          <p:nvSpPr>
            <p:cNvPr id="7723" name="Google Shape;7723;p48"/>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48"/>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48"/>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48"/>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48"/>
          <p:cNvGrpSpPr/>
          <p:nvPr/>
        </p:nvGrpSpPr>
        <p:grpSpPr>
          <a:xfrm>
            <a:off x="2285731" y="3037356"/>
            <a:ext cx="336696" cy="334886"/>
            <a:chOff x="-27351575" y="3175300"/>
            <a:chExt cx="297750" cy="296150"/>
          </a:xfrm>
        </p:grpSpPr>
        <p:sp>
          <p:nvSpPr>
            <p:cNvPr id="7728" name="Google Shape;7728;p48"/>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48"/>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48"/>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48"/>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48"/>
          <p:cNvGrpSpPr/>
          <p:nvPr/>
        </p:nvGrpSpPr>
        <p:grpSpPr>
          <a:xfrm>
            <a:off x="2326270" y="3449702"/>
            <a:ext cx="255617" cy="335141"/>
            <a:chOff x="-27313750" y="3545275"/>
            <a:chExt cx="226050" cy="296375"/>
          </a:xfrm>
        </p:grpSpPr>
        <p:sp>
          <p:nvSpPr>
            <p:cNvPr id="7733" name="Google Shape;7733;p48"/>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48"/>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48"/>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48"/>
          <p:cNvGrpSpPr/>
          <p:nvPr/>
        </p:nvGrpSpPr>
        <p:grpSpPr>
          <a:xfrm>
            <a:off x="2285731" y="3882233"/>
            <a:ext cx="336696" cy="338477"/>
            <a:chOff x="-27351575" y="3915650"/>
            <a:chExt cx="297750" cy="299325"/>
          </a:xfrm>
        </p:grpSpPr>
        <p:sp>
          <p:nvSpPr>
            <p:cNvPr id="7737" name="Google Shape;7737;p48"/>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48"/>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48"/>
          <p:cNvGrpSpPr/>
          <p:nvPr/>
        </p:nvGrpSpPr>
        <p:grpSpPr>
          <a:xfrm>
            <a:off x="4416366" y="3037243"/>
            <a:ext cx="302857" cy="335113"/>
            <a:chOff x="-25445525" y="3175900"/>
            <a:chExt cx="267825" cy="296350"/>
          </a:xfrm>
        </p:grpSpPr>
        <p:sp>
          <p:nvSpPr>
            <p:cNvPr id="7740" name="Google Shape;7740;p48"/>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48"/>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48"/>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48"/>
          <p:cNvGrpSpPr/>
          <p:nvPr/>
        </p:nvGrpSpPr>
        <p:grpSpPr>
          <a:xfrm>
            <a:off x="4399008" y="3460516"/>
            <a:ext cx="337572" cy="313514"/>
            <a:chOff x="-25465200" y="3565175"/>
            <a:chExt cx="298525" cy="277250"/>
          </a:xfrm>
        </p:grpSpPr>
        <p:sp>
          <p:nvSpPr>
            <p:cNvPr id="7744" name="Google Shape;7744;p48"/>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48"/>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48"/>
          <p:cNvGrpSpPr/>
          <p:nvPr/>
        </p:nvGrpSpPr>
        <p:grpSpPr>
          <a:xfrm>
            <a:off x="4398570" y="3884749"/>
            <a:ext cx="338448" cy="333445"/>
            <a:chOff x="-25465200" y="3916150"/>
            <a:chExt cx="299300" cy="294875"/>
          </a:xfrm>
        </p:grpSpPr>
        <p:sp>
          <p:nvSpPr>
            <p:cNvPr id="7747" name="Google Shape;7747;p48"/>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48"/>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48"/>
          <p:cNvGrpSpPr/>
          <p:nvPr/>
        </p:nvGrpSpPr>
        <p:grpSpPr>
          <a:xfrm>
            <a:off x="6512889" y="3037356"/>
            <a:ext cx="334010" cy="334886"/>
            <a:chOff x="-23615075" y="3148525"/>
            <a:chExt cx="295375" cy="296150"/>
          </a:xfrm>
        </p:grpSpPr>
        <p:sp>
          <p:nvSpPr>
            <p:cNvPr id="7750" name="Google Shape;7750;p48"/>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48"/>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48"/>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48"/>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4" name="Google Shape;7754;p48"/>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5" name="Google Shape;7755;p48"/>
          <p:cNvGrpSpPr/>
          <p:nvPr/>
        </p:nvGrpSpPr>
        <p:grpSpPr>
          <a:xfrm>
            <a:off x="6512437" y="3893810"/>
            <a:ext cx="334915" cy="315324"/>
            <a:chOff x="-23615075" y="3906200"/>
            <a:chExt cx="296175" cy="278850"/>
          </a:xfrm>
        </p:grpSpPr>
        <p:sp>
          <p:nvSpPr>
            <p:cNvPr id="7756" name="Google Shape;7756;p48"/>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48"/>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48"/>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9" name="Google Shape;7759;p48"/>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0" name="Google Shape;7760;p48"/>
          <p:cNvGrpSpPr/>
          <p:nvPr/>
        </p:nvGrpSpPr>
        <p:grpSpPr>
          <a:xfrm>
            <a:off x="2707822" y="3037469"/>
            <a:ext cx="335791" cy="334660"/>
            <a:chOff x="-26980600" y="3175500"/>
            <a:chExt cx="296950" cy="295950"/>
          </a:xfrm>
        </p:grpSpPr>
        <p:sp>
          <p:nvSpPr>
            <p:cNvPr id="7761" name="Google Shape;7761;p48"/>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48"/>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48"/>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4" name="Google Shape;7764;p48"/>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5" name="Google Shape;7765;p48"/>
          <p:cNvGrpSpPr/>
          <p:nvPr/>
        </p:nvGrpSpPr>
        <p:grpSpPr>
          <a:xfrm>
            <a:off x="2708275" y="3914292"/>
            <a:ext cx="334886" cy="274360"/>
            <a:chOff x="-26981375" y="3951875"/>
            <a:chExt cx="296150" cy="242625"/>
          </a:xfrm>
        </p:grpSpPr>
        <p:sp>
          <p:nvSpPr>
            <p:cNvPr id="7766" name="Google Shape;7766;p48"/>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48"/>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48"/>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48"/>
          <p:cNvGrpSpPr/>
          <p:nvPr/>
        </p:nvGrpSpPr>
        <p:grpSpPr>
          <a:xfrm>
            <a:off x="4817602" y="3036451"/>
            <a:ext cx="334038" cy="336696"/>
            <a:chOff x="-25094250" y="3176075"/>
            <a:chExt cx="295400" cy="297750"/>
          </a:xfrm>
        </p:grpSpPr>
        <p:sp>
          <p:nvSpPr>
            <p:cNvPr id="7770" name="Google Shape;7770;p48"/>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48"/>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48"/>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48"/>
          <p:cNvGrpSpPr/>
          <p:nvPr/>
        </p:nvGrpSpPr>
        <p:grpSpPr>
          <a:xfrm>
            <a:off x="4817602" y="3450268"/>
            <a:ext cx="334038" cy="334010"/>
            <a:chOff x="-25094250" y="3547050"/>
            <a:chExt cx="295400" cy="295375"/>
          </a:xfrm>
        </p:grpSpPr>
        <p:sp>
          <p:nvSpPr>
            <p:cNvPr id="7774" name="Google Shape;7774;p48"/>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48"/>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48"/>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48"/>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48"/>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9" name="Google Shape;7779;p48"/>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48"/>
          <p:cNvGrpSpPr/>
          <p:nvPr/>
        </p:nvGrpSpPr>
        <p:grpSpPr>
          <a:xfrm>
            <a:off x="6936323" y="3037356"/>
            <a:ext cx="334886" cy="334886"/>
            <a:chOff x="-23245675" y="3148525"/>
            <a:chExt cx="296150" cy="296150"/>
          </a:xfrm>
        </p:grpSpPr>
        <p:sp>
          <p:nvSpPr>
            <p:cNvPr id="7781" name="Google Shape;7781;p48"/>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48"/>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48"/>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4" name="Google Shape;7784;p48"/>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5" name="Google Shape;7785;p48"/>
          <p:cNvGrpSpPr/>
          <p:nvPr/>
        </p:nvGrpSpPr>
        <p:grpSpPr>
          <a:xfrm>
            <a:off x="6936762" y="3884028"/>
            <a:ext cx="334010" cy="334886"/>
            <a:chOff x="-23244900" y="3888100"/>
            <a:chExt cx="295375" cy="296150"/>
          </a:xfrm>
        </p:grpSpPr>
        <p:sp>
          <p:nvSpPr>
            <p:cNvPr id="7786" name="Google Shape;7786;p48"/>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48"/>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48"/>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48"/>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48"/>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48"/>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48"/>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48"/>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48"/>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48"/>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48"/>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7" name="Google Shape;7797;p48"/>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1" name="Shape 7801"/>
        <p:cNvGrpSpPr/>
        <p:nvPr/>
      </p:nvGrpSpPr>
      <p:grpSpPr>
        <a:xfrm>
          <a:off x="0" y="0"/>
          <a:ext cx="0" cy="0"/>
          <a:chOff x="0" y="0"/>
          <a:chExt cx="0" cy="0"/>
        </a:xfrm>
      </p:grpSpPr>
      <p:sp>
        <p:nvSpPr>
          <p:cNvPr id="7802" name="Google Shape;7802;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803" name="Google Shape;7803;p49"/>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4" name="Google Shape;7804;p49"/>
          <p:cNvGrpSpPr/>
          <p:nvPr/>
        </p:nvGrpSpPr>
        <p:grpSpPr>
          <a:xfrm>
            <a:off x="1032281" y="2096112"/>
            <a:ext cx="341820" cy="341736"/>
            <a:chOff x="-21298675" y="2414425"/>
            <a:chExt cx="306400" cy="306325"/>
          </a:xfrm>
        </p:grpSpPr>
        <p:sp>
          <p:nvSpPr>
            <p:cNvPr id="7805" name="Google Shape;7805;p49"/>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49"/>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49"/>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49"/>
          <p:cNvGrpSpPr/>
          <p:nvPr/>
        </p:nvGrpSpPr>
        <p:grpSpPr>
          <a:xfrm>
            <a:off x="1031834" y="2520890"/>
            <a:ext cx="342712" cy="319647"/>
            <a:chOff x="-21299475" y="2798025"/>
            <a:chExt cx="307200" cy="286525"/>
          </a:xfrm>
        </p:grpSpPr>
        <p:sp>
          <p:nvSpPr>
            <p:cNvPr id="7809" name="Google Shape;7809;p49"/>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49"/>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49"/>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49"/>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49"/>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49"/>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49"/>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49"/>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49"/>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49"/>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49"/>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49"/>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1" name="Google Shape;7821;p49"/>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49"/>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49"/>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4" name="Google Shape;7824;p49"/>
          <p:cNvGrpSpPr/>
          <p:nvPr/>
        </p:nvGrpSpPr>
        <p:grpSpPr>
          <a:xfrm>
            <a:off x="5243755" y="1676827"/>
            <a:ext cx="297029" cy="339198"/>
            <a:chOff x="-17545650" y="2051350"/>
            <a:chExt cx="266250" cy="304050"/>
          </a:xfrm>
        </p:grpSpPr>
        <p:sp>
          <p:nvSpPr>
            <p:cNvPr id="7825" name="Google Shape;7825;p49"/>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49"/>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49"/>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49"/>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9" name="Google Shape;7829;p49"/>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0" name="Google Shape;7830;p49"/>
          <p:cNvGrpSpPr/>
          <p:nvPr/>
        </p:nvGrpSpPr>
        <p:grpSpPr>
          <a:xfrm>
            <a:off x="5222670" y="2521211"/>
            <a:ext cx="339198" cy="319006"/>
            <a:chOff x="-17565350" y="2809825"/>
            <a:chExt cx="304050" cy="285950"/>
          </a:xfrm>
        </p:grpSpPr>
        <p:sp>
          <p:nvSpPr>
            <p:cNvPr id="7831" name="Google Shape;7831;p49"/>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49"/>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49"/>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49"/>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49"/>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6" name="Google Shape;7836;p49"/>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49"/>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49"/>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9" name="Google Shape;7839;p49"/>
          <p:cNvGrpSpPr/>
          <p:nvPr/>
        </p:nvGrpSpPr>
        <p:grpSpPr>
          <a:xfrm>
            <a:off x="1471646" y="2510683"/>
            <a:ext cx="298730" cy="340063"/>
            <a:chOff x="-20904875" y="2788575"/>
            <a:chExt cx="267775" cy="304825"/>
          </a:xfrm>
        </p:grpSpPr>
        <p:sp>
          <p:nvSpPr>
            <p:cNvPr id="7840" name="Google Shape;7840;p49"/>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49"/>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49"/>
          <p:cNvGrpSpPr/>
          <p:nvPr/>
        </p:nvGrpSpPr>
        <p:grpSpPr>
          <a:xfrm>
            <a:off x="3581724" y="2097812"/>
            <a:ext cx="258373" cy="338334"/>
            <a:chOff x="-19006700" y="2434925"/>
            <a:chExt cx="231600" cy="303275"/>
          </a:xfrm>
        </p:grpSpPr>
        <p:sp>
          <p:nvSpPr>
            <p:cNvPr id="7843" name="Google Shape;7843;p49"/>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49"/>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49"/>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49"/>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7" name="Google Shape;7847;p49"/>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49"/>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9" name="Google Shape;7849;p49"/>
          <p:cNvGrpSpPr/>
          <p:nvPr/>
        </p:nvGrpSpPr>
        <p:grpSpPr>
          <a:xfrm>
            <a:off x="5647441" y="2107491"/>
            <a:ext cx="340063" cy="318978"/>
            <a:chOff x="-17190425" y="2435725"/>
            <a:chExt cx="304825" cy="285925"/>
          </a:xfrm>
        </p:grpSpPr>
        <p:sp>
          <p:nvSpPr>
            <p:cNvPr id="7850" name="Google Shape;7850;p49"/>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49"/>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49"/>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3" name="Google Shape;7853;p49"/>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4" name="Google Shape;7854;p49"/>
          <p:cNvGrpSpPr/>
          <p:nvPr/>
        </p:nvGrpSpPr>
        <p:grpSpPr>
          <a:xfrm>
            <a:off x="7319127" y="2096516"/>
            <a:ext cx="341820" cy="340927"/>
            <a:chOff x="-15719925" y="2416825"/>
            <a:chExt cx="306400" cy="305600"/>
          </a:xfrm>
        </p:grpSpPr>
        <p:sp>
          <p:nvSpPr>
            <p:cNvPr id="7855" name="Google Shape;7855;p49"/>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49"/>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49"/>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8" name="Google Shape;7858;p49"/>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49"/>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0" name="Google Shape;7860;p49"/>
          <p:cNvGrpSpPr/>
          <p:nvPr/>
        </p:nvGrpSpPr>
        <p:grpSpPr>
          <a:xfrm>
            <a:off x="1873533" y="2511115"/>
            <a:ext cx="344442" cy="339198"/>
            <a:chOff x="-20550425" y="2789350"/>
            <a:chExt cx="308750" cy="304050"/>
          </a:xfrm>
        </p:grpSpPr>
        <p:sp>
          <p:nvSpPr>
            <p:cNvPr id="7861" name="Google Shape;7861;p49"/>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49"/>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49"/>
          <p:cNvGrpSpPr/>
          <p:nvPr/>
        </p:nvGrpSpPr>
        <p:grpSpPr>
          <a:xfrm>
            <a:off x="3965636" y="1676283"/>
            <a:ext cx="340091" cy="340286"/>
            <a:chOff x="-18666450" y="2059825"/>
            <a:chExt cx="304850" cy="305025"/>
          </a:xfrm>
        </p:grpSpPr>
        <p:sp>
          <p:nvSpPr>
            <p:cNvPr id="7864" name="Google Shape;7864;p49"/>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49"/>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49"/>
          <p:cNvGrpSpPr/>
          <p:nvPr/>
        </p:nvGrpSpPr>
        <p:grpSpPr>
          <a:xfrm>
            <a:off x="3965204" y="2097826"/>
            <a:ext cx="340955" cy="338306"/>
            <a:chOff x="-18668025" y="2435725"/>
            <a:chExt cx="305625" cy="303250"/>
          </a:xfrm>
        </p:grpSpPr>
        <p:sp>
          <p:nvSpPr>
            <p:cNvPr id="7867" name="Google Shape;7867;p49"/>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49"/>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49"/>
          <p:cNvGrpSpPr/>
          <p:nvPr/>
        </p:nvGrpSpPr>
        <p:grpSpPr>
          <a:xfrm>
            <a:off x="3964771" y="2510682"/>
            <a:ext cx="341820" cy="340063"/>
            <a:chOff x="-18668800" y="2807475"/>
            <a:chExt cx="306400" cy="304825"/>
          </a:xfrm>
        </p:grpSpPr>
        <p:sp>
          <p:nvSpPr>
            <p:cNvPr id="7870" name="Google Shape;7870;p49"/>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49"/>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49"/>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49"/>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49"/>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49"/>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49"/>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49"/>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49"/>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49"/>
          <p:cNvGrpSpPr/>
          <p:nvPr/>
        </p:nvGrpSpPr>
        <p:grpSpPr>
          <a:xfrm>
            <a:off x="6084575" y="1675949"/>
            <a:ext cx="298786" cy="340955"/>
            <a:chOff x="-16798200" y="2050575"/>
            <a:chExt cx="267825" cy="305625"/>
          </a:xfrm>
        </p:grpSpPr>
        <p:sp>
          <p:nvSpPr>
            <p:cNvPr id="7880" name="Google Shape;7880;p49"/>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49"/>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49"/>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49"/>
          <p:cNvGrpSpPr/>
          <p:nvPr/>
        </p:nvGrpSpPr>
        <p:grpSpPr>
          <a:xfrm>
            <a:off x="6063490" y="2511561"/>
            <a:ext cx="340955" cy="338306"/>
            <a:chOff x="-16817100" y="2801175"/>
            <a:chExt cx="305625" cy="303250"/>
          </a:xfrm>
        </p:grpSpPr>
        <p:sp>
          <p:nvSpPr>
            <p:cNvPr id="7884" name="Google Shape;7884;p49"/>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49"/>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49"/>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49"/>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49"/>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49"/>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49"/>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49"/>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49"/>
          <p:cNvGrpSpPr/>
          <p:nvPr/>
        </p:nvGrpSpPr>
        <p:grpSpPr>
          <a:xfrm>
            <a:off x="7319127" y="2510237"/>
            <a:ext cx="341820" cy="340955"/>
            <a:chOff x="-15717575" y="2786200"/>
            <a:chExt cx="306400" cy="305625"/>
          </a:xfrm>
        </p:grpSpPr>
        <p:sp>
          <p:nvSpPr>
            <p:cNvPr id="7893" name="Google Shape;7893;p49"/>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49"/>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49"/>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49"/>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49"/>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49"/>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49"/>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49"/>
          <p:cNvGrpSpPr/>
          <p:nvPr/>
        </p:nvGrpSpPr>
        <p:grpSpPr>
          <a:xfrm>
            <a:off x="2292218" y="1676381"/>
            <a:ext cx="340955" cy="340091"/>
            <a:chOff x="-20173175" y="2038750"/>
            <a:chExt cx="305625" cy="304850"/>
          </a:xfrm>
        </p:grpSpPr>
        <p:sp>
          <p:nvSpPr>
            <p:cNvPr id="7901" name="Google Shape;7901;p49"/>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49"/>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3" name="Google Shape;7903;p49"/>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4" name="Google Shape;7904;p49"/>
          <p:cNvGrpSpPr/>
          <p:nvPr/>
        </p:nvGrpSpPr>
        <p:grpSpPr>
          <a:xfrm>
            <a:off x="2293096" y="2510237"/>
            <a:ext cx="339198" cy="340955"/>
            <a:chOff x="-20173175" y="2787775"/>
            <a:chExt cx="304050" cy="305625"/>
          </a:xfrm>
        </p:grpSpPr>
        <p:sp>
          <p:nvSpPr>
            <p:cNvPr id="7905" name="Google Shape;7905;p49"/>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49"/>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49"/>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49"/>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49"/>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49"/>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49"/>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49"/>
          <p:cNvGrpSpPr/>
          <p:nvPr/>
        </p:nvGrpSpPr>
        <p:grpSpPr>
          <a:xfrm>
            <a:off x="4392101" y="2097812"/>
            <a:ext cx="340063" cy="338334"/>
            <a:chOff x="-18294675" y="2434925"/>
            <a:chExt cx="304825" cy="303275"/>
          </a:xfrm>
        </p:grpSpPr>
        <p:sp>
          <p:nvSpPr>
            <p:cNvPr id="7913" name="Google Shape;7913;p49"/>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49"/>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49"/>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49"/>
          <p:cNvGrpSpPr/>
          <p:nvPr/>
        </p:nvGrpSpPr>
        <p:grpSpPr>
          <a:xfrm>
            <a:off x="4432513" y="2511546"/>
            <a:ext cx="259238" cy="338334"/>
            <a:chOff x="-18258450" y="2809825"/>
            <a:chExt cx="232375" cy="303275"/>
          </a:xfrm>
        </p:grpSpPr>
        <p:sp>
          <p:nvSpPr>
            <p:cNvPr id="7917" name="Google Shape;7917;p49"/>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49"/>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49"/>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0" name="Google Shape;7920;p49"/>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1" name="Google Shape;7921;p49"/>
          <p:cNvGrpSpPr/>
          <p:nvPr/>
        </p:nvGrpSpPr>
        <p:grpSpPr>
          <a:xfrm>
            <a:off x="6502814" y="2096934"/>
            <a:ext cx="297893" cy="340091"/>
            <a:chOff x="-16422500" y="2425450"/>
            <a:chExt cx="267025" cy="304850"/>
          </a:xfrm>
        </p:grpSpPr>
        <p:sp>
          <p:nvSpPr>
            <p:cNvPr id="7922" name="Google Shape;7922;p49"/>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49"/>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49"/>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49"/>
          <p:cNvGrpSpPr/>
          <p:nvPr/>
        </p:nvGrpSpPr>
        <p:grpSpPr>
          <a:xfrm>
            <a:off x="6481715" y="2511115"/>
            <a:ext cx="340091" cy="339198"/>
            <a:chOff x="-16442200" y="2801175"/>
            <a:chExt cx="304850" cy="304050"/>
          </a:xfrm>
        </p:grpSpPr>
        <p:sp>
          <p:nvSpPr>
            <p:cNvPr id="7926" name="Google Shape;7926;p49"/>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49"/>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49"/>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9" name="Google Shape;7929;p49"/>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49"/>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1" name="Google Shape;7931;p49"/>
          <p:cNvGrpSpPr/>
          <p:nvPr/>
        </p:nvGrpSpPr>
        <p:grpSpPr>
          <a:xfrm>
            <a:off x="2702117" y="2098371"/>
            <a:ext cx="345362" cy="337218"/>
            <a:chOff x="-19802200" y="2416025"/>
            <a:chExt cx="309575" cy="302275"/>
          </a:xfrm>
        </p:grpSpPr>
        <p:sp>
          <p:nvSpPr>
            <p:cNvPr id="7932" name="Google Shape;7932;p49"/>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49"/>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49"/>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49"/>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49"/>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49"/>
          <p:cNvGrpSpPr/>
          <p:nvPr/>
        </p:nvGrpSpPr>
        <p:grpSpPr>
          <a:xfrm>
            <a:off x="2704320" y="2511115"/>
            <a:ext cx="340955" cy="339198"/>
            <a:chOff x="-19801400" y="2788575"/>
            <a:chExt cx="305625" cy="304050"/>
          </a:xfrm>
        </p:grpSpPr>
        <p:sp>
          <p:nvSpPr>
            <p:cNvPr id="7938" name="Google Shape;7938;p49"/>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49"/>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49"/>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49"/>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49"/>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49"/>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49"/>
          <p:cNvGrpSpPr/>
          <p:nvPr/>
        </p:nvGrpSpPr>
        <p:grpSpPr>
          <a:xfrm>
            <a:off x="4824919" y="1676827"/>
            <a:ext cx="303164" cy="339198"/>
            <a:chOff x="-17903225" y="2060800"/>
            <a:chExt cx="271750" cy="304050"/>
          </a:xfrm>
        </p:grpSpPr>
        <p:sp>
          <p:nvSpPr>
            <p:cNvPr id="7945" name="Google Shape;7945;p49"/>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49"/>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49"/>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49"/>
          <p:cNvGrpSpPr/>
          <p:nvPr/>
        </p:nvGrpSpPr>
        <p:grpSpPr>
          <a:xfrm>
            <a:off x="4806470" y="2097380"/>
            <a:ext cx="340063" cy="339198"/>
            <a:chOff x="-17918975" y="2435725"/>
            <a:chExt cx="304825" cy="304050"/>
          </a:xfrm>
        </p:grpSpPr>
        <p:sp>
          <p:nvSpPr>
            <p:cNvPr id="7949" name="Google Shape;7949;p49"/>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49"/>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49"/>
          <p:cNvGrpSpPr/>
          <p:nvPr/>
        </p:nvGrpSpPr>
        <p:grpSpPr>
          <a:xfrm>
            <a:off x="4827109" y="2511993"/>
            <a:ext cx="298786" cy="337441"/>
            <a:chOff x="-17899300" y="2810625"/>
            <a:chExt cx="267825" cy="302475"/>
          </a:xfrm>
        </p:grpSpPr>
        <p:sp>
          <p:nvSpPr>
            <p:cNvPr id="7952" name="Google Shape;7952;p49"/>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49"/>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49"/>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49"/>
          <p:cNvGrpSpPr/>
          <p:nvPr/>
        </p:nvGrpSpPr>
        <p:grpSpPr>
          <a:xfrm>
            <a:off x="6899981" y="1687802"/>
            <a:ext cx="339198" cy="317249"/>
            <a:chOff x="-16066500" y="2060800"/>
            <a:chExt cx="304050" cy="284375"/>
          </a:xfrm>
        </p:grpSpPr>
        <p:sp>
          <p:nvSpPr>
            <p:cNvPr id="7956" name="Google Shape;7956;p49"/>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49"/>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49"/>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49"/>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49"/>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1" name="Google Shape;7961;p49"/>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49"/>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49"/>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49"/>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49"/>
          <p:cNvGrpSpPr/>
          <p:nvPr/>
        </p:nvGrpSpPr>
        <p:grpSpPr>
          <a:xfrm>
            <a:off x="1032281" y="3453878"/>
            <a:ext cx="341820" cy="339310"/>
            <a:chOff x="-21322300" y="3693325"/>
            <a:chExt cx="306400" cy="304150"/>
          </a:xfrm>
        </p:grpSpPr>
        <p:sp>
          <p:nvSpPr>
            <p:cNvPr id="7966" name="Google Shape;7966;p49"/>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49"/>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49"/>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49"/>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49"/>
          <p:cNvGrpSpPr/>
          <p:nvPr/>
        </p:nvGrpSpPr>
        <p:grpSpPr>
          <a:xfrm>
            <a:off x="1031835" y="3881711"/>
            <a:ext cx="342712" cy="318978"/>
            <a:chOff x="-21322300" y="4077125"/>
            <a:chExt cx="307200" cy="285925"/>
          </a:xfrm>
        </p:grpSpPr>
        <p:sp>
          <p:nvSpPr>
            <p:cNvPr id="7971" name="Google Shape;7971;p49"/>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49"/>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49"/>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49"/>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49"/>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49"/>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49"/>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49"/>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49"/>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49"/>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49"/>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49"/>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49"/>
          <p:cNvGrpSpPr/>
          <p:nvPr/>
        </p:nvGrpSpPr>
        <p:grpSpPr>
          <a:xfrm>
            <a:off x="3128343" y="3035374"/>
            <a:ext cx="340955" cy="339868"/>
            <a:chOff x="-19394200" y="3333800"/>
            <a:chExt cx="305625" cy="304650"/>
          </a:xfrm>
        </p:grpSpPr>
        <p:sp>
          <p:nvSpPr>
            <p:cNvPr id="7984" name="Google Shape;7984;p49"/>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49"/>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49"/>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49"/>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49"/>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49"/>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49"/>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49"/>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49"/>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49"/>
          <p:cNvGrpSpPr/>
          <p:nvPr/>
        </p:nvGrpSpPr>
        <p:grpSpPr>
          <a:xfrm>
            <a:off x="3127465" y="3453933"/>
            <a:ext cx="342712" cy="339198"/>
            <a:chOff x="-19396575" y="3708500"/>
            <a:chExt cx="307200" cy="304050"/>
          </a:xfrm>
        </p:grpSpPr>
        <p:sp>
          <p:nvSpPr>
            <p:cNvPr id="7994" name="Google Shape;7994;p49"/>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49"/>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49"/>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49"/>
          <p:cNvGrpSpPr/>
          <p:nvPr/>
        </p:nvGrpSpPr>
        <p:grpSpPr>
          <a:xfrm>
            <a:off x="3123072" y="3871307"/>
            <a:ext cx="351498" cy="339784"/>
            <a:chOff x="-19394200" y="4084200"/>
            <a:chExt cx="315075" cy="304575"/>
          </a:xfrm>
        </p:grpSpPr>
        <p:sp>
          <p:nvSpPr>
            <p:cNvPr id="7998" name="Google Shape;7998;p49"/>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49"/>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49"/>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49"/>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49"/>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49"/>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49"/>
          <p:cNvGrpSpPr/>
          <p:nvPr/>
        </p:nvGrpSpPr>
        <p:grpSpPr>
          <a:xfrm>
            <a:off x="5241119" y="3035277"/>
            <a:ext cx="302300" cy="340063"/>
            <a:chOff x="-17526750" y="3309200"/>
            <a:chExt cx="270975" cy="304825"/>
          </a:xfrm>
        </p:grpSpPr>
        <p:sp>
          <p:nvSpPr>
            <p:cNvPr id="8005" name="Google Shape;8005;p49"/>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49"/>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49"/>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49"/>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49"/>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49"/>
          <p:cNvGrpSpPr/>
          <p:nvPr/>
        </p:nvGrpSpPr>
        <p:grpSpPr>
          <a:xfrm>
            <a:off x="5223116" y="3454380"/>
            <a:ext cx="338306" cy="338306"/>
            <a:chOff x="-17542500" y="3684100"/>
            <a:chExt cx="303250" cy="303250"/>
          </a:xfrm>
        </p:grpSpPr>
        <p:sp>
          <p:nvSpPr>
            <p:cNvPr id="8011" name="Google Shape;8011;p49"/>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49"/>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49"/>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49"/>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49"/>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49"/>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49"/>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49"/>
          <p:cNvGrpSpPr/>
          <p:nvPr/>
        </p:nvGrpSpPr>
        <p:grpSpPr>
          <a:xfrm>
            <a:off x="5222669" y="3882143"/>
            <a:ext cx="339198" cy="318113"/>
            <a:chOff x="-17542500" y="4068450"/>
            <a:chExt cx="304050" cy="285150"/>
          </a:xfrm>
        </p:grpSpPr>
        <p:sp>
          <p:nvSpPr>
            <p:cNvPr id="8019" name="Google Shape;8019;p49"/>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49"/>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49"/>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49"/>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49"/>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49"/>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49"/>
          <p:cNvGrpSpPr/>
          <p:nvPr/>
        </p:nvGrpSpPr>
        <p:grpSpPr>
          <a:xfrm>
            <a:off x="7360417" y="3035709"/>
            <a:ext cx="259238" cy="339198"/>
            <a:chOff x="-15652200" y="3335975"/>
            <a:chExt cx="232375" cy="304050"/>
          </a:xfrm>
        </p:grpSpPr>
        <p:sp>
          <p:nvSpPr>
            <p:cNvPr id="8026" name="Google Shape;8026;p49"/>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49"/>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49"/>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49"/>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49"/>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49"/>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49"/>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49"/>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49"/>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49"/>
          <p:cNvGrpSpPr/>
          <p:nvPr/>
        </p:nvGrpSpPr>
        <p:grpSpPr>
          <a:xfrm>
            <a:off x="1450980" y="3035709"/>
            <a:ext cx="340063" cy="339198"/>
            <a:chOff x="-20946600" y="3317850"/>
            <a:chExt cx="304825" cy="304050"/>
          </a:xfrm>
        </p:grpSpPr>
        <p:sp>
          <p:nvSpPr>
            <p:cNvPr id="8036" name="Google Shape;8036;p49"/>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49"/>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49"/>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49"/>
          <p:cNvGrpSpPr/>
          <p:nvPr/>
        </p:nvGrpSpPr>
        <p:grpSpPr>
          <a:xfrm>
            <a:off x="1451412" y="3454045"/>
            <a:ext cx="339198" cy="338975"/>
            <a:chOff x="-20945825" y="3692175"/>
            <a:chExt cx="304050" cy="303850"/>
          </a:xfrm>
        </p:grpSpPr>
        <p:sp>
          <p:nvSpPr>
            <p:cNvPr id="8040" name="Google Shape;8040;p49"/>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49"/>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49"/>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49"/>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49"/>
          <p:cNvGrpSpPr/>
          <p:nvPr/>
        </p:nvGrpSpPr>
        <p:grpSpPr>
          <a:xfrm>
            <a:off x="1470740" y="3872047"/>
            <a:ext cx="300543" cy="338306"/>
            <a:chOff x="-20930075" y="4066100"/>
            <a:chExt cx="269400" cy="303250"/>
          </a:xfrm>
        </p:grpSpPr>
        <p:sp>
          <p:nvSpPr>
            <p:cNvPr id="8045" name="Google Shape;8045;p49"/>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49"/>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49"/>
          <p:cNvGrpSpPr/>
          <p:nvPr/>
        </p:nvGrpSpPr>
        <p:grpSpPr>
          <a:xfrm>
            <a:off x="3570302" y="3035918"/>
            <a:ext cx="281215" cy="338780"/>
            <a:chOff x="-18994100" y="3334775"/>
            <a:chExt cx="252075" cy="303675"/>
          </a:xfrm>
        </p:grpSpPr>
        <p:sp>
          <p:nvSpPr>
            <p:cNvPr id="8048" name="Google Shape;8048;p49"/>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49"/>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49"/>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49"/>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49"/>
          <p:cNvGrpSpPr/>
          <p:nvPr/>
        </p:nvGrpSpPr>
        <p:grpSpPr>
          <a:xfrm>
            <a:off x="3581291" y="3454812"/>
            <a:ext cx="259238" cy="337441"/>
            <a:chOff x="-18983850" y="3710075"/>
            <a:chExt cx="232375" cy="302475"/>
          </a:xfrm>
        </p:grpSpPr>
        <p:sp>
          <p:nvSpPr>
            <p:cNvPr id="8053" name="Google Shape;8053;p49"/>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49"/>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49"/>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49"/>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49"/>
          <p:cNvGrpSpPr/>
          <p:nvPr/>
        </p:nvGrpSpPr>
        <p:grpSpPr>
          <a:xfrm>
            <a:off x="3540878" y="3872032"/>
            <a:ext cx="340063" cy="338334"/>
            <a:chOff x="-19020075" y="4084200"/>
            <a:chExt cx="304825" cy="303275"/>
          </a:xfrm>
        </p:grpSpPr>
        <p:sp>
          <p:nvSpPr>
            <p:cNvPr id="8058" name="Google Shape;8058;p49"/>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49"/>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49"/>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49"/>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49"/>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49"/>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49"/>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49"/>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49"/>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49"/>
          <p:cNvGrpSpPr/>
          <p:nvPr/>
        </p:nvGrpSpPr>
        <p:grpSpPr>
          <a:xfrm>
            <a:off x="5667647" y="3035277"/>
            <a:ext cx="299650" cy="340063"/>
            <a:chOff x="-17149475" y="3309200"/>
            <a:chExt cx="268600" cy="304825"/>
          </a:xfrm>
        </p:grpSpPr>
        <p:sp>
          <p:nvSpPr>
            <p:cNvPr id="8068" name="Google Shape;8068;p49"/>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49"/>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49"/>
          <p:cNvGrpSpPr/>
          <p:nvPr/>
        </p:nvGrpSpPr>
        <p:grpSpPr>
          <a:xfrm>
            <a:off x="5647873" y="3464909"/>
            <a:ext cx="339198" cy="317249"/>
            <a:chOff x="-17168375" y="3692750"/>
            <a:chExt cx="304050" cy="284375"/>
          </a:xfrm>
        </p:grpSpPr>
        <p:sp>
          <p:nvSpPr>
            <p:cNvPr id="8071" name="Google Shape;8071;p49"/>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49"/>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49"/>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49"/>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49"/>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49"/>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49"/>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49"/>
          <p:cNvGrpSpPr/>
          <p:nvPr/>
        </p:nvGrpSpPr>
        <p:grpSpPr>
          <a:xfrm>
            <a:off x="5645237" y="3871601"/>
            <a:ext cx="344469" cy="339198"/>
            <a:chOff x="-17170750" y="4058800"/>
            <a:chExt cx="308775" cy="304050"/>
          </a:xfrm>
        </p:grpSpPr>
        <p:sp>
          <p:nvSpPr>
            <p:cNvPr id="8079" name="Google Shape;8079;p49"/>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49"/>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49"/>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49"/>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49"/>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49"/>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49"/>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49"/>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49"/>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49"/>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49"/>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49"/>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49"/>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49"/>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49"/>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49"/>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49"/>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49"/>
          <p:cNvGrpSpPr/>
          <p:nvPr/>
        </p:nvGrpSpPr>
        <p:grpSpPr>
          <a:xfrm>
            <a:off x="7320004" y="3454812"/>
            <a:ext cx="340063" cy="337441"/>
            <a:chOff x="-15688425" y="3707725"/>
            <a:chExt cx="304825" cy="302475"/>
          </a:xfrm>
        </p:grpSpPr>
        <p:sp>
          <p:nvSpPr>
            <p:cNvPr id="8097" name="Google Shape;8097;p49"/>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49"/>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49"/>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49"/>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49"/>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49"/>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49"/>
          <p:cNvGrpSpPr/>
          <p:nvPr/>
        </p:nvGrpSpPr>
        <p:grpSpPr>
          <a:xfrm>
            <a:off x="1875277" y="3036365"/>
            <a:ext cx="340955" cy="337887"/>
            <a:chOff x="-20572500" y="3319025"/>
            <a:chExt cx="305625" cy="302875"/>
          </a:xfrm>
        </p:grpSpPr>
        <p:sp>
          <p:nvSpPr>
            <p:cNvPr id="8104" name="Google Shape;8104;p49"/>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49"/>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49"/>
          <p:cNvGrpSpPr/>
          <p:nvPr/>
        </p:nvGrpSpPr>
        <p:grpSpPr>
          <a:xfrm>
            <a:off x="1876155" y="3500608"/>
            <a:ext cx="339198" cy="245850"/>
            <a:chOff x="-20571700" y="3722875"/>
            <a:chExt cx="304050" cy="220375"/>
          </a:xfrm>
        </p:grpSpPr>
        <p:sp>
          <p:nvSpPr>
            <p:cNvPr id="8107" name="Google Shape;8107;p49"/>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49"/>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49"/>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49"/>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49"/>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49"/>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49"/>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49"/>
          <p:cNvGrpSpPr/>
          <p:nvPr/>
        </p:nvGrpSpPr>
        <p:grpSpPr>
          <a:xfrm>
            <a:off x="1875723" y="3871168"/>
            <a:ext cx="340063" cy="340063"/>
            <a:chOff x="-20571700" y="4066875"/>
            <a:chExt cx="304825" cy="304825"/>
          </a:xfrm>
        </p:grpSpPr>
        <p:sp>
          <p:nvSpPr>
            <p:cNvPr id="8115" name="Google Shape;8115;p49"/>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49"/>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49"/>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49"/>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49"/>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49"/>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49"/>
          <p:cNvGrpSpPr/>
          <p:nvPr/>
        </p:nvGrpSpPr>
        <p:grpSpPr>
          <a:xfrm>
            <a:off x="3964324" y="3034719"/>
            <a:ext cx="342712" cy="341178"/>
            <a:chOff x="-18645175" y="3334200"/>
            <a:chExt cx="307200" cy="305825"/>
          </a:xfrm>
        </p:grpSpPr>
        <p:sp>
          <p:nvSpPr>
            <p:cNvPr id="8122" name="Google Shape;8122;p49"/>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49"/>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49"/>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49"/>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49"/>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49"/>
          <p:cNvGrpSpPr/>
          <p:nvPr/>
        </p:nvGrpSpPr>
        <p:grpSpPr>
          <a:xfrm>
            <a:off x="3964771" y="3453487"/>
            <a:ext cx="341820" cy="340091"/>
            <a:chOff x="-18645175" y="3708500"/>
            <a:chExt cx="306400" cy="304850"/>
          </a:xfrm>
        </p:grpSpPr>
        <p:sp>
          <p:nvSpPr>
            <p:cNvPr id="8128" name="Google Shape;8128;p49"/>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49"/>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49"/>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49"/>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49"/>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49"/>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49"/>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49"/>
          <p:cNvGrpSpPr/>
          <p:nvPr/>
        </p:nvGrpSpPr>
        <p:grpSpPr>
          <a:xfrm>
            <a:off x="3963014" y="3870680"/>
            <a:ext cx="345334" cy="341039"/>
            <a:chOff x="-18647525" y="4082625"/>
            <a:chExt cx="309550" cy="305700"/>
          </a:xfrm>
        </p:grpSpPr>
        <p:sp>
          <p:nvSpPr>
            <p:cNvPr id="8136" name="Google Shape;8136;p49"/>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49"/>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49"/>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49"/>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49"/>
          <p:cNvGrpSpPr/>
          <p:nvPr/>
        </p:nvGrpSpPr>
        <p:grpSpPr>
          <a:xfrm>
            <a:off x="6084588" y="3035724"/>
            <a:ext cx="298758" cy="339170"/>
            <a:chOff x="-16775350" y="3309200"/>
            <a:chExt cx="267800" cy="304025"/>
          </a:xfrm>
        </p:grpSpPr>
        <p:sp>
          <p:nvSpPr>
            <p:cNvPr id="8141" name="Google Shape;8141;p49"/>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49"/>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49"/>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49"/>
          <p:cNvGrpSpPr/>
          <p:nvPr/>
        </p:nvGrpSpPr>
        <p:grpSpPr>
          <a:xfrm>
            <a:off x="6084588" y="3452609"/>
            <a:ext cx="298758" cy="341848"/>
            <a:chOff x="-16775350" y="3683300"/>
            <a:chExt cx="267800" cy="306425"/>
          </a:xfrm>
        </p:grpSpPr>
        <p:sp>
          <p:nvSpPr>
            <p:cNvPr id="8145" name="Google Shape;8145;p49"/>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49"/>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49"/>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49"/>
          <p:cNvGrpSpPr/>
          <p:nvPr/>
        </p:nvGrpSpPr>
        <p:grpSpPr>
          <a:xfrm>
            <a:off x="6063490" y="3871615"/>
            <a:ext cx="340955" cy="339170"/>
            <a:chOff x="-16794250" y="4058225"/>
            <a:chExt cx="305625" cy="304025"/>
          </a:xfrm>
        </p:grpSpPr>
        <p:sp>
          <p:nvSpPr>
            <p:cNvPr id="8149" name="Google Shape;8149;p49"/>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49"/>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49"/>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49"/>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49"/>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49"/>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49"/>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49"/>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49"/>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8" name="Google Shape;8158;p49"/>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9" name="Google Shape;8159;p49"/>
          <p:cNvGrpSpPr/>
          <p:nvPr/>
        </p:nvGrpSpPr>
        <p:grpSpPr>
          <a:xfrm>
            <a:off x="2290029" y="3035709"/>
            <a:ext cx="345334" cy="339198"/>
            <a:chOff x="-20199150" y="3317850"/>
            <a:chExt cx="309550" cy="304050"/>
          </a:xfrm>
        </p:grpSpPr>
        <p:sp>
          <p:nvSpPr>
            <p:cNvPr id="8160" name="Google Shape;8160;p49"/>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49"/>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49"/>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49"/>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49"/>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49"/>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49"/>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49"/>
          <p:cNvGrpSpPr/>
          <p:nvPr/>
        </p:nvGrpSpPr>
        <p:grpSpPr>
          <a:xfrm>
            <a:off x="2291786" y="3453390"/>
            <a:ext cx="341820" cy="340286"/>
            <a:chOff x="-20199150" y="3693150"/>
            <a:chExt cx="306400" cy="305025"/>
          </a:xfrm>
        </p:grpSpPr>
        <p:sp>
          <p:nvSpPr>
            <p:cNvPr id="8168" name="Google Shape;8168;p49"/>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49"/>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49"/>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49"/>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49"/>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49"/>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49"/>
          <p:cNvGrpSpPr/>
          <p:nvPr/>
        </p:nvGrpSpPr>
        <p:grpSpPr>
          <a:xfrm>
            <a:off x="2292218" y="3870722"/>
            <a:ext cx="340955" cy="340955"/>
            <a:chOff x="-20197575" y="4066875"/>
            <a:chExt cx="305625" cy="305625"/>
          </a:xfrm>
        </p:grpSpPr>
        <p:sp>
          <p:nvSpPr>
            <p:cNvPr id="8175" name="Google Shape;8175;p49"/>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49"/>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49"/>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49"/>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49"/>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49"/>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49"/>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49"/>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49"/>
          <p:cNvGrpSpPr/>
          <p:nvPr/>
        </p:nvGrpSpPr>
        <p:grpSpPr>
          <a:xfrm>
            <a:off x="4392532" y="3034161"/>
            <a:ext cx="339198" cy="342294"/>
            <a:chOff x="-18271050" y="3333200"/>
            <a:chExt cx="304050" cy="306825"/>
          </a:xfrm>
        </p:grpSpPr>
        <p:sp>
          <p:nvSpPr>
            <p:cNvPr id="8184" name="Google Shape;8184;p49"/>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49"/>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49"/>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49"/>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49"/>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49"/>
          <p:cNvGrpSpPr/>
          <p:nvPr/>
        </p:nvGrpSpPr>
        <p:grpSpPr>
          <a:xfrm>
            <a:off x="4392965" y="3454379"/>
            <a:ext cx="338334" cy="338306"/>
            <a:chOff x="-18270275" y="3710875"/>
            <a:chExt cx="303275" cy="303250"/>
          </a:xfrm>
        </p:grpSpPr>
        <p:sp>
          <p:nvSpPr>
            <p:cNvPr id="8190" name="Google Shape;8190;p49"/>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49"/>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49"/>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49"/>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49"/>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49"/>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49"/>
          <p:cNvGrpSpPr/>
          <p:nvPr/>
        </p:nvGrpSpPr>
        <p:grpSpPr>
          <a:xfrm>
            <a:off x="4433391" y="3872032"/>
            <a:ext cx="257480" cy="338334"/>
            <a:chOff x="-18234025" y="4084200"/>
            <a:chExt cx="230800" cy="303275"/>
          </a:xfrm>
        </p:grpSpPr>
        <p:sp>
          <p:nvSpPr>
            <p:cNvPr id="8197" name="Google Shape;8197;p49"/>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49"/>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49"/>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49"/>
          <p:cNvGrpSpPr/>
          <p:nvPr/>
        </p:nvGrpSpPr>
        <p:grpSpPr>
          <a:xfrm>
            <a:off x="6482160" y="3035277"/>
            <a:ext cx="339198" cy="340063"/>
            <a:chOff x="-16419350" y="3308400"/>
            <a:chExt cx="304050" cy="304825"/>
          </a:xfrm>
        </p:grpSpPr>
        <p:sp>
          <p:nvSpPr>
            <p:cNvPr id="8201" name="Google Shape;8201;p49"/>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49"/>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49"/>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49"/>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49"/>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49"/>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49"/>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49"/>
          <p:cNvGrpSpPr/>
          <p:nvPr/>
        </p:nvGrpSpPr>
        <p:grpSpPr>
          <a:xfrm>
            <a:off x="6502381" y="3452596"/>
            <a:ext cx="298758" cy="341876"/>
            <a:chOff x="-16401225" y="3683275"/>
            <a:chExt cx="267800" cy="306450"/>
          </a:xfrm>
        </p:grpSpPr>
        <p:sp>
          <p:nvSpPr>
            <p:cNvPr id="8209" name="Google Shape;8209;p49"/>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49"/>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49"/>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49"/>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49"/>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49"/>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49"/>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49"/>
          <p:cNvGrpSpPr/>
          <p:nvPr/>
        </p:nvGrpSpPr>
        <p:grpSpPr>
          <a:xfrm>
            <a:off x="6481728" y="3872033"/>
            <a:ext cx="340063" cy="338334"/>
            <a:chOff x="-16419350" y="4058200"/>
            <a:chExt cx="304825" cy="303275"/>
          </a:xfrm>
        </p:grpSpPr>
        <p:sp>
          <p:nvSpPr>
            <p:cNvPr id="8217" name="Google Shape;8217;p49"/>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49"/>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49"/>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49"/>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49"/>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49"/>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49"/>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49"/>
          <p:cNvGrpSpPr/>
          <p:nvPr/>
        </p:nvGrpSpPr>
        <p:grpSpPr>
          <a:xfrm>
            <a:off x="7738242" y="3036364"/>
            <a:ext cx="340091" cy="337887"/>
            <a:chOff x="-15296200" y="3326900"/>
            <a:chExt cx="304850" cy="302875"/>
          </a:xfrm>
        </p:grpSpPr>
        <p:sp>
          <p:nvSpPr>
            <p:cNvPr id="8225" name="Google Shape;8225;p49"/>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49"/>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49"/>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49"/>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49"/>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49"/>
          <p:cNvGrpSpPr/>
          <p:nvPr/>
        </p:nvGrpSpPr>
        <p:grpSpPr>
          <a:xfrm>
            <a:off x="2691143" y="3048776"/>
            <a:ext cx="367311" cy="313065"/>
            <a:chOff x="-19835275" y="3330250"/>
            <a:chExt cx="329250" cy="280625"/>
          </a:xfrm>
        </p:grpSpPr>
        <p:sp>
          <p:nvSpPr>
            <p:cNvPr id="8231" name="Google Shape;8231;p49"/>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49"/>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49"/>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49"/>
          <p:cNvGrpSpPr/>
          <p:nvPr/>
        </p:nvGrpSpPr>
        <p:grpSpPr>
          <a:xfrm>
            <a:off x="2704753" y="3453850"/>
            <a:ext cx="340091" cy="339366"/>
            <a:chOff x="-19822675" y="3692750"/>
            <a:chExt cx="304850" cy="304200"/>
          </a:xfrm>
        </p:grpSpPr>
        <p:sp>
          <p:nvSpPr>
            <p:cNvPr id="8235" name="Google Shape;8235;p49"/>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49"/>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49"/>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49"/>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49"/>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49"/>
          <p:cNvGrpSpPr/>
          <p:nvPr/>
        </p:nvGrpSpPr>
        <p:grpSpPr>
          <a:xfrm>
            <a:off x="2705200" y="3871168"/>
            <a:ext cx="339198" cy="340063"/>
            <a:chOff x="-19822675" y="4066875"/>
            <a:chExt cx="304050" cy="304825"/>
          </a:xfrm>
        </p:grpSpPr>
        <p:sp>
          <p:nvSpPr>
            <p:cNvPr id="8241" name="Google Shape;8241;p49"/>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49"/>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49"/>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49"/>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49"/>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49"/>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49"/>
          <p:cNvGrpSpPr/>
          <p:nvPr/>
        </p:nvGrpSpPr>
        <p:grpSpPr>
          <a:xfrm>
            <a:off x="4825783" y="3035709"/>
            <a:ext cx="301435" cy="339198"/>
            <a:chOff x="-17878825" y="3334400"/>
            <a:chExt cx="270200" cy="304050"/>
          </a:xfrm>
        </p:grpSpPr>
        <p:sp>
          <p:nvSpPr>
            <p:cNvPr id="8248" name="Google Shape;8248;p49"/>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49"/>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49"/>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49"/>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49"/>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49"/>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49"/>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49"/>
          <p:cNvGrpSpPr/>
          <p:nvPr/>
        </p:nvGrpSpPr>
        <p:grpSpPr>
          <a:xfrm>
            <a:off x="4806023" y="3453055"/>
            <a:ext cx="340955" cy="340955"/>
            <a:chOff x="-17896150" y="3709300"/>
            <a:chExt cx="305625" cy="305625"/>
          </a:xfrm>
        </p:grpSpPr>
        <p:sp>
          <p:nvSpPr>
            <p:cNvPr id="8256" name="Google Shape;8256;p49"/>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49"/>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49"/>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49"/>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49"/>
          <p:cNvGrpSpPr/>
          <p:nvPr/>
        </p:nvGrpSpPr>
        <p:grpSpPr>
          <a:xfrm>
            <a:off x="4827108" y="3870721"/>
            <a:ext cx="298786" cy="340955"/>
            <a:chOff x="-17878025" y="4082625"/>
            <a:chExt cx="267825" cy="305625"/>
          </a:xfrm>
        </p:grpSpPr>
        <p:sp>
          <p:nvSpPr>
            <p:cNvPr id="8261" name="Google Shape;8261;p49"/>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49"/>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49"/>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49"/>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49"/>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49"/>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49"/>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49"/>
          <p:cNvGrpSpPr/>
          <p:nvPr/>
        </p:nvGrpSpPr>
        <p:grpSpPr>
          <a:xfrm>
            <a:off x="6899534" y="3045374"/>
            <a:ext cx="340091" cy="319870"/>
            <a:chOff x="-16044450" y="3317850"/>
            <a:chExt cx="304850" cy="286725"/>
          </a:xfrm>
        </p:grpSpPr>
        <p:sp>
          <p:nvSpPr>
            <p:cNvPr id="8269" name="Google Shape;8269;p49"/>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49"/>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49"/>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49"/>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3" name="Google Shape;8273;p49"/>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4" name="Google Shape;8274;p49"/>
          <p:cNvGrpSpPr/>
          <p:nvPr/>
        </p:nvGrpSpPr>
        <p:grpSpPr>
          <a:xfrm>
            <a:off x="6928540" y="3871713"/>
            <a:ext cx="282079" cy="338975"/>
            <a:chOff x="-16018450" y="4058400"/>
            <a:chExt cx="252850" cy="303850"/>
          </a:xfrm>
        </p:grpSpPr>
        <p:sp>
          <p:nvSpPr>
            <p:cNvPr id="8275" name="Google Shape;8275;p49"/>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49"/>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49"/>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49"/>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9" name="Google Shape;8279;p49"/>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0" name="Google Shape;8280;p49"/>
          <p:cNvGrpSpPr/>
          <p:nvPr/>
        </p:nvGrpSpPr>
        <p:grpSpPr>
          <a:xfrm>
            <a:off x="6112322" y="2113746"/>
            <a:ext cx="264341" cy="300905"/>
            <a:chOff x="4995050" y="3245650"/>
            <a:chExt cx="236950" cy="269725"/>
          </a:xfrm>
        </p:grpSpPr>
        <p:sp>
          <p:nvSpPr>
            <p:cNvPr id="8281" name="Google Shape;8281;p49"/>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49"/>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49"/>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4" name="Google Shape;8284;p49"/>
            <p:cNvGrpSpPr/>
            <p:nvPr/>
          </p:nvGrpSpPr>
          <p:grpSpPr>
            <a:xfrm>
              <a:off x="4995050" y="3245650"/>
              <a:ext cx="236950" cy="269725"/>
              <a:chOff x="4995050" y="3245650"/>
              <a:chExt cx="236950" cy="269725"/>
            </a:xfrm>
          </p:grpSpPr>
          <p:sp>
            <p:nvSpPr>
              <p:cNvPr id="8285" name="Google Shape;8285;p49"/>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49"/>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7" name="Google Shape;8287;p49"/>
          <p:cNvGrpSpPr/>
          <p:nvPr/>
        </p:nvGrpSpPr>
        <p:grpSpPr>
          <a:xfrm>
            <a:off x="4389657" y="1677273"/>
            <a:ext cx="347129" cy="345366"/>
            <a:chOff x="4724650" y="2885700"/>
            <a:chExt cx="270750" cy="269375"/>
          </a:xfrm>
        </p:grpSpPr>
        <p:sp>
          <p:nvSpPr>
            <p:cNvPr id="8288" name="Google Shape;8288;p49"/>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49"/>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49"/>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49"/>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49"/>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49"/>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49"/>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49"/>
          <p:cNvGrpSpPr/>
          <p:nvPr/>
        </p:nvGrpSpPr>
        <p:grpSpPr>
          <a:xfrm>
            <a:off x="3577077" y="1673302"/>
            <a:ext cx="279462" cy="335722"/>
            <a:chOff x="4459350" y="2882125"/>
            <a:chExt cx="228375" cy="274350"/>
          </a:xfrm>
        </p:grpSpPr>
        <p:sp>
          <p:nvSpPr>
            <p:cNvPr id="8296" name="Google Shape;8296;p49"/>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49"/>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49"/>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49"/>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49"/>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8301" name="Google Shape;8301;p49"/>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38" name="Shape 138"/>
        <p:cNvGrpSpPr/>
        <p:nvPr/>
      </p:nvGrpSpPr>
      <p:grpSpPr>
        <a:xfrm>
          <a:off x="0" y="0"/>
          <a:ext cx="0" cy="0"/>
          <a:chOff x="0" y="0"/>
          <a:chExt cx="0" cy="0"/>
        </a:xfrm>
      </p:grpSpPr>
      <p:pic>
        <p:nvPicPr>
          <p:cNvPr id="139" name="Google Shape;139;p23"/>
          <p:cNvPicPr preferRelativeResize="0"/>
          <p:nvPr/>
        </p:nvPicPr>
        <p:blipFill rotWithShape="1">
          <a:blip r:embed="rId3">
            <a:alphaModFix/>
          </a:blip>
          <a:srcRect b="1185" l="0" r="8875" t="0"/>
          <a:stretch/>
        </p:blipFill>
        <p:spPr>
          <a:xfrm flipH="1">
            <a:off x="1892675" y="810900"/>
            <a:ext cx="6859200" cy="4183650"/>
          </a:xfrm>
          <a:prstGeom prst="rect">
            <a:avLst/>
          </a:prstGeom>
          <a:noFill/>
          <a:ln>
            <a:noFill/>
          </a:ln>
        </p:spPr>
      </p:pic>
      <p:sp>
        <p:nvSpPr>
          <p:cNvPr id="140" name="Google Shape;140;p23"/>
          <p:cNvSpPr txBox="1"/>
          <p:nvPr>
            <p:ph type="ctrTitle"/>
          </p:nvPr>
        </p:nvSpPr>
        <p:spPr>
          <a:xfrm>
            <a:off x="600874" y="1318275"/>
            <a:ext cx="2947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4800"/>
              <a:t>A</a:t>
            </a:r>
            <a:r>
              <a:rPr lang="es" sz="4800"/>
              <a:t>BOUT ME</a:t>
            </a:r>
            <a:endParaRPr sz="4800"/>
          </a:p>
        </p:txBody>
      </p:sp>
      <p:sp>
        <p:nvSpPr>
          <p:cNvPr id="141" name="Google Shape;141;p23"/>
          <p:cNvSpPr/>
          <p:nvPr/>
        </p:nvSpPr>
        <p:spPr>
          <a:xfrm>
            <a:off x="5064230" y="2889000"/>
            <a:ext cx="3142880" cy="1943989"/>
          </a:xfrm>
          <a:custGeom>
            <a:rect b="b" l="l" r="r" t="t"/>
            <a:pathLst>
              <a:path extrusionOk="0" h="19759" w="20168">
                <a:moveTo>
                  <a:pt x="0" y="1"/>
                </a:moveTo>
                <a:lnTo>
                  <a:pt x="0" y="19759"/>
                </a:lnTo>
                <a:lnTo>
                  <a:pt x="20168" y="19759"/>
                </a:lnTo>
                <a:lnTo>
                  <a:pt x="20168"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3"/>
          <p:cNvSpPr/>
          <p:nvPr/>
        </p:nvSpPr>
        <p:spPr>
          <a:xfrm>
            <a:off x="501865" y="4827938"/>
            <a:ext cx="2111932" cy="10134"/>
          </a:xfrm>
          <a:custGeom>
            <a:rect b="b" l="l" r="r" t="t"/>
            <a:pathLst>
              <a:path extrusionOk="0" h="103" w="21466">
                <a:moveTo>
                  <a:pt x="1" y="0"/>
                </a:moveTo>
                <a:lnTo>
                  <a:pt x="1" y="103"/>
                </a:lnTo>
                <a:lnTo>
                  <a:pt x="21465" y="103"/>
                </a:lnTo>
                <a:lnTo>
                  <a:pt x="21465" y="0"/>
                </a:lnTo>
                <a:close/>
              </a:path>
            </a:pathLst>
          </a:custGeom>
          <a:solidFill>
            <a:srgbClr val="000000"/>
          </a:solid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3"/>
          <p:cNvSpPr txBox="1"/>
          <p:nvPr>
            <p:ph idx="1" type="subTitle"/>
          </p:nvPr>
        </p:nvSpPr>
        <p:spPr>
          <a:xfrm>
            <a:off x="5276650" y="3068250"/>
            <a:ext cx="2718000" cy="1585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sz="1100">
                <a:latin typeface="Cutive Mono"/>
                <a:ea typeface="Cutive Mono"/>
                <a:cs typeface="Cutive Mono"/>
                <a:sym typeface="Cutive Mono"/>
              </a:rPr>
              <a:t>Mercury is the closest planet to the Sun and the smallest one in the Solar System—it’s only a bit larger than our Moon. The planet’s name has nothing to do with the liquid metal, since it was named after the Roman messenger god, Mercury</a:t>
            </a:r>
            <a:endParaRPr sz="1100">
              <a:latin typeface="Cutive Mono"/>
              <a:ea typeface="Cutive Mono"/>
              <a:cs typeface="Cutive Mono"/>
              <a:sym typeface="Cutive Mono"/>
            </a:endParaRPr>
          </a:p>
        </p:txBody>
      </p:sp>
      <p:sp>
        <p:nvSpPr>
          <p:cNvPr id="144" name="Google Shape;144;p23"/>
          <p:cNvSpPr txBox="1"/>
          <p:nvPr>
            <p:ph idx="2" type="title"/>
          </p:nvPr>
        </p:nvSpPr>
        <p:spPr>
          <a:xfrm>
            <a:off x="634807" y="498298"/>
            <a:ext cx="1992900" cy="31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01.</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305" name="Shape 8305"/>
        <p:cNvGrpSpPr/>
        <p:nvPr/>
      </p:nvGrpSpPr>
      <p:grpSpPr>
        <a:xfrm>
          <a:off x="0" y="0"/>
          <a:ext cx="0" cy="0"/>
          <a:chOff x="0" y="0"/>
          <a:chExt cx="0" cy="0"/>
        </a:xfrm>
      </p:grpSpPr>
      <p:sp>
        <p:nvSpPr>
          <p:cNvPr id="8306" name="Google Shape;8306;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8307" name="Google Shape;8307;p50"/>
          <p:cNvGrpSpPr/>
          <p:nvPr/>
        </p:nvGrpSpPr>
        <p:grpSpPr>
          <a:xfrm>
            <a:off x="1624426" y="1670551"/>
            <a:ext cx="342328" cy="339793"/>
            <a:chOff x="-13966675" y="1639700"/>
            <a:chExt cx="354450" cy="351825"/>
          </a:xfrm>
        </p:grpSpPr>
        <p:sp>
          <p:nvSpPr>
            <p:cNvPr id="8308" name="Google Shape;8308;p5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3" name="Google Shape;8313;p50"/>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0"/>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5" name="Google Shape;8315;p50"/>
          <p:cNvGrpSpPr/>
          <p:nvPr/>
        </p:nvGrpSpPr>
        <p:grpSpPr>
          <a:xfrm>
            <a:off x="3336047" y="1670237"/>
            <a:ext cx="340034" cy="340420"/>
            <a:chOff x="-12199250" y="1662675"/>
            <a:chExt cx="352075" cy="352475"/>
          </a:xfrm>
        </p:grpSpPr>
        <p:sp>
          <p:nvSpPr>
            <p:cNvPr id="8316" name="Google Shape;8316;p50"/>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0"/>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0"/>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50"/>
          <p:cNvGrpSpPr/>
          <p:nvPr/>
        </p:nvGrpSpPr>
        <p:grpSpPr>
          <a:xfrm>
            <a:off x="3334900" y="2077104"/>
            <a:ext cx="342328" cy="342328"/>
            <a:chOff x="-12199250" y="2096250"/>
            <a:chExt cx="354450" cy="354450"/>
          </a:xfrm>
        </p:grpSpPr>
        <p:sp>
          <p:nvSpPr>
            <p:cNvPr id="8320" name="Google Shape;8320;p50"/>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0"/>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50"/>
          <p:cNvGrpSpPr/>
          <p:nvPr/>
        </p:nvGrpSpPr>
        <p:grpSpPr>
          <a:xfrm>
            <a:off x="3763489" y="2507658"/>
            <a:ext cx="340034" cy="341579"/>
            <a:chOff x="-12199250" y="2530225"/>
            <a:chExt cx="352075" cy="353675"/>
          </a:xfrm>
        </p:grpSpPr>
        <p:sp>
          <p:nvSpPr>
            <p:cNvPr id="8323" name="Google Shape;8323;p50"/>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0"/>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0"/>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0"/>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27" name="Google Shape;8327;p50"/>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8" name="Google Shape;8328;p50"/>
          <p:cNvGrpSpPr/>
          <p:nvPr/>
        </p:nvGrpSpPr>
        <p:grpSpPr>
          <a:xfrm>
            <a:off x="5042451" y="2078613"/>
            <a:ext cx="342328" cy="339310"/>
            <a:chOff x="-10462550" y="2057650"/>
            <a:chExt cx="354450" cy="351325"/>
          </a:xfrm>
        </p:grpSpPr>
        <p:sp>
          <p:nvSpPr>
            <p:cNvPr id="8329" name="Google Shape;8329;p50"/>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0"/>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1" name="Google Shape;8331;p50"/>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2" name="Google Shape;8332;p50"/>
          <p:cNvGrpSpPr/>
          <p:nvPr/>
        </p:nvGrpSpPr>
        <p:grpSpPr>
          <a:xfrm>
            <a:off x="6735937" y="1670176"/>
            <a:ext cx="375044" cy="340541"/>
            <a:chOff x="-8692750" y="1622100"/>
            <a:chExt cx="388325" cy="352600"/>
          </a:xfrm>
        </p:grpSpPr>
        <p:sp>
          <p:nvSpPr>
            <p:cNvPr id="8333" name="Google Shape;8333;p50"/>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0"/>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50"/>
          <p:cNvGrpSpPr/>
          <p:nvPr/>
        </p:nvGrpSpPr>
        <p:grpSpPr>
          <a:xfrm>
            <a:off x="2049214" y="1669657"/>
            <a:ext cx="341555" cy="341579"/>
            <a:chOff x="-13529550" y="1639425"/>
            <a:chExt cx="353650" cy="353675"/>
          </a:xfrm>
        </p:grpSpPr>
        <p:sp>
          <p:nvSpPr>
            <p:cNvPr id="8336" name="Google Shape;8336;p5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4" name="Google Shape;8344;p50"/>
          <p:cNvGrpSpPr/>
          <p:nvPr/>
        </p:nvGrpSpPr>
        <p:grpSpPr>
          <a:xfrm>
            <a:off x="2048067" y="2078239"/>
            <a:ext cx="343849" cy="340058"/>
            <a:chOff x="-13531925" y="2075775"/>
            <a:chExt cx="356025" cy="352100"/>
          </a:xfrm>
        </p:grpSpPr>
        <p:sp>
          <p:nvSpPr>
            <p:cNvPr id="8345" name="Google Shape;8345;p50"/>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0"/>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50"/>
          <p:cNvGrpSpPr/>
          <p:nvPr/>
        </p:nvGrpSpPr>
        <p:grpSpPr>
          <a:xfrm>
            <a:off x="2477030" y="2508044"/>
            <a:ext cx="340807" cy="340807"/>
            <a:chOff x="-13528775" y="2507400"/>
            <a:chExt cx="352875" cy="352875"/>
          </a:xfrm>
        </p:grpSpPr>
        <p:sp>
          <p:nvSpPr>
            <p:cNvPr id="8348" name="Google Shape;8348;p50"/>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0"/>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0"/>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1" name="Google Shape;8351;p50"/>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0"/>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50"/>
          <p:cNvGrpSpPr/>
          <p:nvPr/>
        </p:nvGrpSpPr>
        <p:grpSpPr>
          <a:xfrm>
            <a:off x="4203464" y="2507658"/>
            <a:ext cx="308090" cy="341579"/>
            <a:chOff x="-11747150" y="2530225"/>
            <a:chExt cx="319000" cy="353675"/>
          </a:xfrm>
        </p:grpSpPr>
        <p:sp>
          <p:nvSpPr>
            <p:cNvPr id="8354" name="Google Shape;8354;p50"/>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0"/>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0"/>
          <p:cNvGrpSpPr/>
          <p:nvPr/>
        </p:nvGrpSpPr>
        <p:grpSpPr>
          <a:xfrm>
            <a:off x="5472870" y="1670044"/>
            <a:ext cx="340807" cy="340807"/>
            <a:chOff x="-10027775" y="1622900"/>
            <a:chExt cx="352875" cy="352875"/>
          </a:xfrm>
        </p:grpSpPr>
        <p:sp>
          <p:nvSpPr>
            <p:cNvPr id="8357" name="Google Shape;8357;p50"/>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0"/>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0"/>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0"/>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0"/>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0"/>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3" name="Google Shape;8363;p50"/>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4" name="Google Shape;8364;p50"/>
          <p:cNvGrpSpPr/>
          <p:nvPr/>
        </p:nvGrpSpPr>
        <p:grpSpPr>
          <a:xfrm>
            <a:off x="5909439" y="2507283"/>
            <a:ext cx="322553" cy="342328"/>
            <a:chOff x="-10019125" y="2490075"/>
            <a:chExt cx="333975" cy="354450"/>
          </a:xfrm>
        </p:grpSpPr>
        <p:sp>
          <p:nvSpPr>
            <p:cNvPr id="8365" name="Google Shape;8365;p50"/>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0"/>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0"/>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0"/>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50"/>
          <p:cNvGrpSpPr/>
          <p:nvPr/>
        </p:nvGrpSpPr>
        <p:grpSpPr>
          <a:xfrm>
            <a:off x="6747346" y="2076718"/>
            <a:ext cx="352227" cy="343100"/>
            <a:chOff x="-8684100" y="2032450"/>
            <a:chExt cx="364700" cy="355250"/>
          </a:xfrm>
        </p:grpSpPr>
        <p:sp>
          <p:nvSpPr>
            <p:cNvPr id="8370" name="Google Shape;8370;p5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3" name="Google Shape;8373;p50"/>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4" name="Google Shape;8374;p50"/>
          <p:cNvGrpSpPr/>
          <p:nvPr/>
        </p:nvGrpSpPr>
        <p:grpSpPr>
          <a:xfrm>
            <a:off x="2479634" y="2077406"/>
            <a:ext cx="343849" cy="341724"/>
            <a:chOff x="-13095575" y="2073400"/>
            <a:chExt cx="356025" cy="353825"/>
          </a:xfrm>
        </p:grpSpPr>
        <p:sp>
          <p:nvSpPr>
            <p:cNvPr id="8375" name="Google Shape;8375;p50"/>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0"/>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0"/>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0"/>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0"/>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0"/>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0"/>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0"/>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3" name="Google Shape;8383;p50"/>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4" name="Google Shape;8384;p50"/>
          <p:cNvGrpSpPr/>
          <p:nvPr/>
        </p:nvGrpSpPr>
        <p:grpSpPr>
          <a:xfrm>
            <a:off x="4189710" y="1669235"/>
            <a:ext cx="343100" cy="342424"/>
            <a:chOff x="-11332875" y="1660700"/>
            <a:chExt cx="355250" cy="354550"/>
          </a:xfrm>
        </p:grpSpPr>
        <p:sp>
          <p:nvSpPr>
            <p:cNvPr id="8385" name="Google Shape;8385;p50"/>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0"/>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0"/>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0"/>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9" name="Google Shape;8389;p50"/>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0"/>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1" name="Google Shape;8391;p50"/>
          <p:cNvGrpSpPr/>
          <p:nvPr/>
        </p:nvGrpSpPr>
        <p:grpSpPr>
          <a:xfrm>
            <a:off x="5916673" y="1668522"/>
            <a:ext cx="299736" cy="343849"/>
            <a:chOff x="-9570950" y="1622100"/>
            <a:chExt cx="310350" cy="356025"/>
          </a:xfrm>
        </p:grpSpPr>
        <p:sp>
          <p:nvSpPr>
            <p:cNvPr id="8392" name="Google Shape;8392;p50"/>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0"/>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50"/>
          <p:cNvGrpSpPr/>
          <p:nvPr/>
        </p:nvGrpSpPr>
        <p:grpSpPr>
          <a:xfrm>
            <a:off x="5895377" y="2077478"/>
            <a:ext cx="342328" cy="341579"/>
            <a:chOff x="-9594575" y="2056875"/>
            <a:chExt cx="354450" cy="353675"/>
          </a:xfrm>
        </p:grpSpPr>
        <p:sp>
          <p:nvSpPr>
            <p:cNvPr id="8395" name="Google Shape;8395;p50"/>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0"/>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0"/>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8" name="Google Shape;8398;p50"/>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9" name="Google Shape;8399;p50"/>
          <p:cNvGrpSpPr/>
          <p:nvPr/>
        </p:nvGrpSpPr>
        <p:grpSpPr>
          <a:xfrm>
            <a:off x="2902515" y="1670043"/>
            <a:ext cx="342328" cy="340807"/>
            <a:chOff x="-12661600" y="1640225"/>
            <a:chExt cx="354450" cy="352875"/>
          </a:xfrm>
        </p:grpSpPr>
        <p:sp>
          <p:nvSpPr>
            <p:cNvPr id="8400" name="Google Shape;8400;p50"/>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0"/>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0"/>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0"/>
          <p:cNvGrpSpPr/>
          <p:nvPr/>
        </p:nvGrpSpPr>
        <p:grpSpPr>
          <a:xfrm>
            <a:off x="2902889" y="2098581"/>
            <a:ext cx="341579" cy="299374"/>
            <a:chOff x="-12660025" y="2096250"/>
            <a:chExt cx="353675" cy="309975"/>
          </a:xfrm>
        </p:grpSpPr>
        <p:sp>
          <p:nvSpPr>
            <p:cNvPr id="8404" name="Google Shape;8404;p50"/>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0"/>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0"/>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0"/>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0"/>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0"/>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0"/>
          <p:cNvGrpSpPr/>
          <p:nvPr/>
        </p:nvGrpSpPr>
        <p:grpSpPr>
          <a:xfrm>
            <a:off x="3328809" y="2507477"/>
            <a:ext cx="344622" cy="341941"/>
            <a:chOff x="-12663175" y="2506800"/>
            <a:chExt cx="356825" cy="354050"/>
          </a:xfrm>
        </p:grpSpPr>
        <p:sp>
          <p:nvSpPr>
            <p:cNvPr id="8411" name="Google Shape;8411;p50"/>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0"/>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0"/>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0"/>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0"/>
          <p:cNvGrpSpPr/>
          <p:nvPr/>
        </p:nvGrpSpPr>
        <p:grpSpPr>
          <a:xfrm>
            <a:off x="4612603" y="1669657"/>
            <a:ext cx="340807" cy="341579"/>
            <a:chOff x="-10896525" y="1663050"/>
            <a:chExt cx="352875" cy="353675"/>
          </a:xfrm>
        </p:grpSpPr>
        <p:sp>
          <p:nvSpPr>
            <p:cNvPr id="8416" name="Google Shape;8416;p5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8" name="Google Shape;8418;p50"/>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9" name="Google Shape;8419;p50"/>
          <p:cNvGrpSpPr/>
          <p:nvPr/>
        </p:nvGrpSpPr>
        <p:grpSpPr>
          <a:xfrm>
            <a:off x="5039658" y="2518692"/>
            <a:ext cx="341579" cy="319511"/>
            <a:chOff x="-10898100" y="2542050"/>
            <a:chExt cx="353675" cy="330825"/>
          </a:xfrm>
        </p:grpSpPr>
        <p:sp>
          <p:nvSpPr>
            <p:cNvPr id="8420" name="Google Shape;8420;p50"/>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0"/>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0"/>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0"/>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0"/>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0"/>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50"/>
          <p:cNvGrpSpPr/>
          <p:nvPr/>
        </p:nvGrpSpPr>
        <p:grpSpPr>
          <a:xfrm>
            <a:off x="6322049" y="1670732"/>
            <a:ext cx="340058" cy="339430"/>
            <a:chOff x="-9157450" y="1622750"/>
            <a:chExt cx="352100" cy="351450"/>
          </a:xfrm>
        </p:grpSpPr>
        <p:sp>
          <p:nvSpPr>
            <p:cNvPr id="8427" name="Google Shape;8427;p50"/>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0"/>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0"/>
          <p:cNvGrpSpPr/>
          <p:nvPr/>
        </p:nvGrpSpPr>
        <p:grpSpPr>
          <a:xfrm>
            <a:off x="6360089" y="2078999"/>
            <a:ext cx="263977" cy="338537"/>
            <a:chOff x="-9119650" y="2056875"/>
            <a:chExt cx="273325" cy="350525"/>
          </a:xfrm>
        </p:grpSpPr>
        <p:sp>
          <p:nvSpPr>
            <p:cNvPr id="8430" name="Google Shape;8430;p50"/>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0"/>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2" name="Google Shape;8432;p50"/>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0"/>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4" name="Google Shape;8434;p50"/>
          <p:cNvGrpSpPr/>
          <p:nvPr/>
        </p:nvGrpSpPr>
        <p:grpSpPr>
          <a:xfrm>
            <a:off x="1624800" y="3048000"/>
            <a:ext cx="341579" cy="340348"/>
            <a:chOff x="-13947000" y="3212800"/>
            <a:chExt cx="353675" cy="352400"/>
          </a:xfrm>
        </p:grpSpPr>
        <p:sp>
          <p:nvSpPr>
            <p:cNvPr id="8435" name="Google Shape;8435;p50"/>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0"/>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50"/>
          <p:cNvGrpSpPr/>
          <p:nvPr/>
        </p:nvGrpSpPr>
        <p:grpSpPr>
          <a:xfrm>
            <a:off x="1624812" y="3470706"/>
            <a:ext cx="341555" cy="340058"/>
            <a:chOff x="-13946200" y="3647075"/>
            <a:chExt cx="353650" cy="352100"/>
          </a:xfrm>
        </p:grpSpPr>
        <p:sp>
          <p:nvSpPr>
            <p:cNvPr id="8438" name="Google Shape;8438;p50"/>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0"/>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0"/>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0"/>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0"/>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0"/>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4" name="Google Shape;8444;p50"/>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5" name="Google Shape;8445;p50"/>
          <p:cNvGrpSpPr/>
          <p:nvPr/>
        </p:nvGrpSpPr>
        <p:grpSpPr>
          <a:xfrm>
            <a:off x="3334900" y="3048338"/>
            <a:ext cx="342328" cy="339672"/>
            <a:chOff x="-12163025" y="3214275"/>
            <a:chExt cx="354450" cy="351700"/>
          </a:xfrm>
        </p:grpSpPr>
        <p:sp>
          <p:nvSpPr>
            <p:cNvPr id="8446" name="Google Shape;8446;p50"/>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0"/>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0"/>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50"/>
          <p:cNvGrpSpPr/>
          <p:nvPr/>
        </p:nvGrpSpPr>
        <p:grpSpPr>
          <a:xfrm>
            <a:off x="3335649" y="3469958"/>
            <a:ext cx="340831" cy="341555"/>
            <a:chOff x="-12160675" y="3647875"/>
            <a:chExt cx="352900" cy="353650"/>
          </a:xfrm>
        </p:grpSpPr>
        <p:sp>
          <p:nvSpPr>
            <p:cNvPr id="8450" name="Google Shape;8450;p50"/>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0"/>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0"/>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0"/>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0"/>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0"/>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0"/>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50"/>
          <p:cNvGrpSpPr/>
          <p:nvPr/>
        </p:nvGrpSpPr>
        <p:grpSpPr>
          <a:xfrm>
            <a:off x="3769149" y="3889187"/>
            <a:ext cx="340058" cy="341555"/>
            <a:chOff x="-12160675" y="4081850"/>
            <a:chExt cx="352100" cy="353650"/>
          </a:xfrm>
        </p:grpSpPr>
        <p:sp>
          <p:nvSpPr>
            <p:cNvPr id="8458" name="Google Shape;8458;p50"/>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0"/>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0"/>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0"/>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0"/>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0"/>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50"/>
          <p:cNvGrpSpPr/>
          <p:nvPr/>
        </p:nvGrpSpPr>
        <p:grpSpPr>
          <a:xfrm>
            <a:off x="5043212" y="3047674"/>
            <a:ext cx="340807" cy="341000"/>
            <a:chOff x="-10391650" y="3180600"/>
            <a:chExt cx="352875" cy="353075"/>
          </a:xfrm>
        </p:grpSpPr>
        <p:sp>
          <p:nvSpPr>
            <p:cNvPr id="8465" name="Google Shape;8465;p50"/>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0"/>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0"/>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0"/>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0"/>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0"/>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50"/>
          <p:cNvGrpSpPr/>
          <p:nvPr/>
        </p:nvGrpSpPr>
        <p:grpSpPr>
          <a:xfrm>
            <a:off x="5043586" y="3471081"/>
            <a:ext cx="340058" cy="339310"/>
            <a:chOff x="-10390875" y="3616350"/>
            <a:chExt cx="352100" cy="351325"/>
          </a:xfrm>
        </p:grpSpPr>
        <p:sp>
          <p:nvSpPr>
            <p:cNvPr id="8472" name="Google Shape;8472;p50"/>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0"/>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0"/>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50"/>
          <p:cNvGrpSpPr/>
          <p:nvPr/>
        </p:nvGrpSpPr>
        <p:grpSpPr>
          <a:xfrm>
            <a:off x="5496860" y="3889936"/>
            <a:ext cx="299736" cy="340058"/>
            <a:chOff x="-10370400" y="4049550"/>
            <a:chExt cx="310350" cy="352100"/>
          </a:xfrm>
        </p:grpSpPr>
        <p:sp>
          <p:nvSpPr>
            <p:cNvPr id="8476" name="Google Shape;8476;p50"/>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0"/>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0"/>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0"/>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0"/>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50"/>
          <p:cNvGrpSpPr/>
          <p:nvPr/>
        </p:nvGrpSpPr>
        <p:grpSpPr>
          <a:xfrm>
            <a:off x="6741635" y="3048060"/>
            <a:ext cx="363648" cy="340227"/>
            <a:chOff x="-8674650" y="3210975"/>
            <a:chExt cx="376525" cy="352275"/>
          </a:xfrm>
        </p:grpSpPr>
        <p:sp>
          <p:nvSpPr>
            <p:cNvPr id="8482" name="Google Shape;8482;p50"/>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0"/>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0"/>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0"/>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0"/>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0"/>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0"/>
          <p:cNvGrpSpPr/>
          <p:nvPr/>
        </p:nvGrpSpPr>
        <p:grpSpPr>
          <a:xfrm>
            <a:off x="2049202" y="3047384"/>
            <a:ext cx="341579" cy="341579"/>
            <a:chOff x="-13512225" y="3211525"/>
            <a:chExt cx="353675" cy="353675"/>
          </a:xfrm>
        </p:grpSpPr>
        <p:sp>
          <p:nvSpPr>
            <p:cNvPr id="8489" name="Google Shape;8489;p50"/>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0"/>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0"/>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0"/>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0"/>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0"/>
          <p:cNvGrpSpPr/>
          <p:nvPr/>
        </p:nvGrpSpPr>
        <p:grpSpPr>
          <a:xfrm>
            <a:off x="2049202" y="3470706"/>
            <a:ext cx="341579" cy="340058"/>
            <a:chOff x="-13512225" y="3647075"/>
            <a:chExt cx="353675" cy="352100"/>
          </a:xfrm>
        </p:grpSpPr>
        <p:sp>
          <p:nvSpPr>
            <p:cNvPr id="8495" name="Google Shape;8495;p50"/>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0"/>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0"/>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0"/>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0"/>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0"/>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0"/>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0"/>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0"/>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0"/>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0"/>
          <p:cNvGrpSpPr/>
          <p:nvPr/>
        </p:nvGrpSpPr>
        <p:grpSpPr>
          <a:xfrm>
            <a:off x="2482315" y="3889562"/>
            <a:ext cx="341579" cy="340807"/>
            <a:chOff x="-13512225" y="4080275"/>
            <a:chExt cx="353675" cy="352875"/>
          </a:xfrm>
        </p:grpSpPr>
        <p:sp>
          <p:nvSpPr>
            <p:cNvPr id="8506" name="Google Shape;8506;p50"/>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0"/>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0"/>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0"/>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0"/>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0"/>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0"/>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0"/>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0"/>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0"/>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0"/>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50"/>
          <p:cNvGrpSpPr/>
          <p:nvPr/>
        </p:nvGrpSpPr>
        <p:grpSpPr>
          <a:xfrm>
            <a:off x="3759290" y="3078966"/>
            <a:ext cx="341555" cy="278416"/>
            <a:chOff x="-11728250" y="3245400"/>
            <a:chExt cx="353650" cy="288275"/>
          </a:xfrm>
        </p:grpSpPr>
        <p:sp>
          <p:nvSpPr>
            <p:cNvPr id="8518" name="Google Shape;8518;p50"/>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0"/>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0"/>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0"/>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0"/>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3" name="Google Shape;8523;p50"/>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4" name="Google Shape;8524;p50"/>
          <p:cNvGrpSpPr/>
          <p:nvPr/>
        </p:nvGrpSpPr>
        <p:grpSpPr>
          <a:xfrm>
            <a:off x="3758144" y="3469282"/>
            <a:ext cx="343849" cy="342907"/>
            <a:chOff x="-11729050" y="3646475"/>
            <a:chExt cx="356025" cy="355050"/>
          </a:xfrm>
        </p:grpSpPr>
        <p:sp>
          <p:nvSpPr>
            <p:cNvPr id="8525" name="Google Shape;8525;p50"/>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0"/>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0"/>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0"/>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0"/>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0"/>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0"/>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0"/>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0"/>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0"/>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0"/>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50"/>
          <p:cNvGrpSpPr/>
          <p:nvPr/>
        </p:nvGrpSpPr>
        <p:grpSpPr>
          <a:xfrm>
            <a:off x="4213688" y="3889562"/>
            <a:ext cx="298988" cy="340807"/>
            <a:chOff x="-11703850" y="4081850"/>
            <a:chExt cx="309575" cy="352875"/>
          </a:xfrm>
        </p:grpSpPr>
        <p:sp>
          <p:nvSpPr>
            <p:cNvPr id="8537" name="Google Shape;8537;p50"/>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0"/>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0"/>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0"/>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0"/>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0"/>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0"/>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0"/>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0"/>
          <p:cNvGrpSpPr/>
          <p:nvPr/>
        </p:nvGrpSpPr>
        <p:grpSpPr>
          <a:xfrm>
            <a:off x="5472110" y="3047770"/>
            <a:ext cx="342328" cy="340807"/>
            <a:chOff x="-9958475" y="3180025"/>
            <a:chExt cx="354450" cy="352875"/>
          </a:xfrm>
        </p:grpSpPr>
        <p:sp>
          <p:nvSpPr>
            <p:cNvPr id="8546" name="Google Shape;8546;p50"/>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0"/>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0"/>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50"/>
          <p:cNvGrpSpPr/>
          <p:nvPr/>
        </p:nvGrpSpPr>
        <p:grpSpPr>
          <a:xfrm>
            <a:off x="5481237" y="3470392"/>
            <a:ext cx="324074" cy="340686"/>
            <a:chOff x="-9949025" y="3615575"/>
            <a:chExt cx="335550" cy="352750"/>
          </a:xfrm>
        </p:grpSpPr>
        <p:sp>
          <p:nvSpPr>
            <p:cNvPr id="8550" name="Google Shape;8550;p50"/>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0"/>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0"/>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50"/>
          <p:cNvGrpSpPr/>
          <p:nvPr/>
        </p:nvGrpSpPr>
        <p:grpSpPr>
          <a:xfrm>
            <a:off x="5903702" y="3888137"/>
            <a:ext cx="345370" cy="343656"/>
            <a:chOff x="-9961625" y="4048175"/>
            <a:chExt cx="357600" cy="355825"/>
          </a:xfrm>
        </p:grpSpPr>
        <p:sp>
          <p:nvSpPr>
            <p:cNvPr id="8554" name="Google Shape;8554;p50"/>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0"/>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0"/>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0"/>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0"/>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0"/>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0"/>
          <p:cNvGrpSpPr/>
          <p:nvPr/>
        </p:nvGrpSpPr>
        <p:grpSpPr>
          <a:xfrm>
            <a:off x="6748480" y="3469451"/>
            <a:ext cx="349958" cy="342569"/>
            <a:chOff x="-8680950" y="3624225"/>
            <a:chExt cx="362350" cy="354700"/>
          </a:xfrm>
        </p:grpSpPr>
        <p:sp>
          <p:nvSpPr>
            <p:cNvPr id="8561" name="Google Shape;8561;p50"/>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0"/>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0"/>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0"/>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0"/>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0"/>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0"/>
          <p:cNvGrpSpPr/>
          <p:nvPr/>
        </p:nvGrpSpPr>
        <p:grpSpPr>
          <a:xfrm>
            <a:off x="2501316" y="3047758"/>
            <a:ext cx="300485" cy="340831"/>
            <a:chOff x="-13056975" y="3212300"/>
            <a:chExt cx="311125" cy="352900"/>
          </a:xfrm>
        </p:grpSpPr>
        <p:sp>
          <p:nvSpPr>
            <p:cNvPr id="8568" name="Google Shape;8568;p50"/>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0"/>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0"/>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0"/>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50"/>
          <p:cNvGrpSpPr/>
          <p:nvPr/>
        </p:nvGrpSpPr>
        <p:grpSpPr>
          <a:xfrm>
            <a:off x="2479634" y="3470392"/>
            <a:ext cx="343849" cy="340686"/>
            <a:chOff x="-13077450" y="3647075"/>
            <a:chExt cx="356025" cy="352750"/>
          </a:xfrm>
        </p:grpSpPr>
        <p:sp>
          <p:nvSpPr>
            <p:cNvPr id="8573" name="Google Shape;8573;p50"/>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0"/>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0"/>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50"/>
          <p:cNvGrpSpPr/>
          <p:nvPr/>
        </p:nvGrpSpPr>
        <p:grpSpPr>
          <a:xfrm>
            <a:off x="2913508" y="3888801"/>
            <a:ext cx="342328" cy="342328"/>
            <a:chOff x="-13079025" y="4079475"/>
            <a:chExt cx="354450" cy="354450"/>
          </a:xfrm>
        </p:grpSpPr>
        <p:sp>
          <p:nvSpPr>
            <p:cNvPr id="8577" name="Google Shape;8577;p50"/>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0"/>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0"/>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0"/>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0"/>
          <p:cNvGrpSpPr/>
          <p:nvPr/>
        </p:nvGrpSpPr>
        <p:grpSpPr>
          <a:xfrm>
            <a:off x="4190471" y="3048145"/>
            <a:ext cx="341579" cy="340058"/>
            <a:chOff x="-11292700" y="3213875"/>
            <a:chExt cx="353675" cy="352100"/>
          </a:xfrm>
        </p:grpSpPr>
        <p:sp>
          <p:nvSpPr>
            <p:cNvPr id="8582" name="Google Shape;8582;p50"/>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0"/>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0"/>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0"/>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0"/>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0"/>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0"/>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0"/>
          <p:cNvGrpSpPr/>
          <p:nvPr/>
        </p:nvGrpSpPr>
        <p:grpSpPr>
          <a:xfrm>
            <a:off x="4184772" y="3469958"/>
            <a:ext cx="352976" cy="341555"/>
            <a:chOff x="-11299000" y="3647875"/>
            <a:chExt cx="365475" cy="353650"/>
          </a:xfrm>
        </p:grpSpPr>
        <p:sp>
          <p:nvSpPr>
            <p:cNvPr id="8590" name="Google Shape;8590;p50"/>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0"/>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0"/>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0"/>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0"/>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0"/>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0"/>
          <p:cNvGrpSpPr/>
          <p:nvPr/>
        </p:nvGrpSpPr>
        <p:grpSpPr>
          <a:xfrm>
            <a:off x="4622823" y="3900210"/>
            <a:ext cx="343100" cy="319511"/>
            <a:chOff x="-11295075" y="4092875"/>
            <a:chExt cx="355250" cy="330825"/>
          </a:xfrm>
        </p:grpSpPr>
        <p:sp>
          <p:nvSpPr>
            <p:cNvPr id="8597" name="Google Shape;8597;p50"/>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0"/>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0"/>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0"/>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0"/>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0"/>
          <p:cNvGrpSpPr/>
          <p:nvPr/>
        </p:nvGrpSpPr>
        <p:grpSpPr>
          <a:xfrm>
            <a:off x="5916673" y="3047770"/>
            <a:ext cx="299736" cy="340807"/>
            <a:chOff x="-9500075" y="3180800"/>
            <a:chExt cx="310350" cy="352875"/>
          </a:xfrm>
        </p:grpSpPr>
        <p:sp>
          <p:nvSpPr>
            <p:cNvPr id="8603" name="Google Shape;8603;p50"/>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0"/>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0"/>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0"/>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0"/>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0"/>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0"/>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0"/>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0"/>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50"/>
          <p:cNvGrpSpPr/>
          <p:nvPr/>
        </p:nvGrpSpPr>
        <p:grpSpPr>
          <a:xfrm>
            <a:off x="5895751" y="3469946"/>
            <a:ext cx="341579" cy="341579"/>
            <a:chOff x="-9523700" y="3614000"/>
            <a:chExt cx="353675" cy="353675"/>
          </a:xfrm>
        </p:grpSpPr>
        <p:sp>
          <p:nvSpPr>
            <p:cNvPr id="8613" name="Google Shape;8613;p50"/>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0"/>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0"/>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0"/>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0"/>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0"/>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0"/>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0"/>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0"/>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0"/>
          <p:cNvGrpSpPr/>
          <p:nvPr/>
        </p:nvGrpSpPr>
        <p:grpSpPr>
          <a:xfrm>
            <a:off x="6328865" y="3889936"/>
            <a:ext cx="341579" cy="340058"/>
            <a:chOff x="-9523700" y="4049550"/>
            <a:chExt cx="353675" cy="352100"/>
          </a:xfrm>
        </p:grpSpPr>
        <p:sp>
          <p:nvSpPr>
            <p:cNvPr id="8623" name="Google Shape;8623;p50"/>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0"/>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0"/>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0"/>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0"/>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0"/>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0"/>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0"/>
          <p:cNvGrpSpPr/>
          <p:nvPr/>
        </p:nvGrpSpPr>
        <p:grpSpPr>
          <a:xfrm>
            <a:off x="7181694" y="3491628"/>
            <a:ext cx="342328" cy="298215"/>
            <a:chOff x="-8209150" y="3659675"/>
            <a:chExt cx="354450" cy="308775"/>
          </a:xfrm>
        </p:grpSpPr>
        <p:sp>
          <p:nvSpPr>
            <p:cNvPr id="8631" name="Google Shape;8631;p50"/>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0"/>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0"/>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0"/>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0"/>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0"/>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0"/>
          <p:cNvGrpSpPr/>
          <p:nvPr/>
        </p:nvGrpSpPr>
        <p:grpSpPr>
          <a:xfrm>
            <a:off x="2902889" y="3047758"/>
            <a:ext cx="341579" cy="340831"/>
            <a:chOff x="-12643475" y="3212300"/>
            <a:chExt cx="353675" cy="352900"/>
          </a:xfrm>
        </p:grpSpPr>
        <p:sp>
          <p:nvSpPr>
            <p:cNvPr id="8638" name="Google Shape;8638;p50"/>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0"/>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0"/>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0"/>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0"/>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0"/>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0"/>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0"/>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0"/>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50"/>
          <p:cNvGrpSpPr/>
          <p:nvPr/>
        </p:nvGrpSpPr>
        <p:grpSpPr>
          <a:xfrm>
            <a:off x="2902889" y="3480920"/>
            <a:ext cx="341579" cy="319632"/>
            <a:chOff x="-12643475" y="3657325"/>
            <a:chExt cx="353675" cy="330950"/>
          </a:xfrm>
        </p:grpSpPr>
        <p:sp>
          <p:nvSpPr>
            <p:cNvPr id="8648" name="Google Shape;8648;p50"/>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0"/>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0"/>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0"/>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0"/>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0"/>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0"/>
          <p:cNvGrpSpPr/>
          <p:nvPr/>
        </p:nvGrpSpPr>
        <p:grpSpPr>
          <a:xfrm>
            <a:off x="3336002" y="3890709"/>
            <a:ext cx="341579" cy="338513"/>
            <a:chOff x="-12643475" y="4081850"/>
            <a:chExt cx="353675" cy="350500"/>
          </a:xfrm>
        </p:grpSpPr>
        <p:sp>
          <p:nvSpPr>
            <p:cNvPr id="8655" name="Google Shape;8655;p50"/>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0"/>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0"/>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0"/>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50"/>
          <p:cNvGrpSpPr/>
          <p:nvPr/>
        </p:nvGrpSpPr>
        <p:grpSpPr>
          <a:xfrm>
            <a:off x="4612603" y="3048145"/>
            <a:ext cx="340807" cy="340058"/>
            <a:chOff x="-10857925" y="3213875"/>
            <a:chExt cx="352875" cy="352100"/>
          </a:xfrm>
        </p:grpSpPr>
        <p:sp>
          <p:nvSpPr>
            <p:cNvPr id="8660" name="Google Shape;8660;p50"/>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0"/>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0"/>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0"/>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0"/>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0"/>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0"/>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0"/>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0"/>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0"/>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0" name="Google Shape;8670;p50"/>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1" name="Google Shape;8671;p50"/>
          <p:cNvGrpSpPr/>
          <p:nvPr/>
        </p:nvGrpSpPr>
        <p:grpSpPr>
          <a:xfrm>
            <a:off x="5045330" y="3900210"/>
            <a:ext cx="341579" cy="319511"/>
            <a:chOff x="-10858725" y="4092875"/>
            <a:chExt cx="353675" cy="330825"/>
          </a:xfrm>
        </p:grpSpPr>
        <p:sp>
          <p:nvSpPr>
            <p:cNvPr id="8672" name="Google Shape;8672;p50"/>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0"/>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0"/>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0"/>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0"/>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0"/>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50"/>
          <p:cNvGrpSpPr/>
          <p:nvPr/>
        </p:nvGrpSpPr>
        <p:grpSpPr>
          <a:xfrm>
            <a:off x="6321349" y="3048241"/>
            <a:ext cx="341459" cy="339865"/>
            <a:chOff x="-9089725" y="3180200"/>
            <a:chExt cx="353550" cy="351900"/>
          </a:xfrm>
        </p:grpSpPr>
        <p:sp>
          <p:nvSpPr>
            <p:cNvPr id="8679" name="Google Shape;8679;p50"/>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0"/>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50"/>
          <p:cNvGrpSpPr/>
          <p:nvPr/>
        </p:nvGrpSpPr>
        <p:grpSpPr>
          <a:xfrm>
            <a:off x="6371124" y="3470332"/>
            <a:ext cx="241909" cy="340807"/>
            <a:chOff x="-9039300" y="3614000"/>
            <a:chExt cx="250475" cy="352875"/>
          </a:xfrm>
        </p:grpSpPr>
        <p:sp>
          <p:nvSpPr>
            <p:cNvPr id="8682" name="Google Shape;8682;p50"/>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0"/>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0"/>
          <p:cNvGrpSpPr/>
          <p:nvPr/>
        </p:nvGrpSpPr>
        <p:grpSpPr>
          <a:xfrm>
            <a:off x="6753430" y="3889936"/>
            <a:ext cx="340058" cy="340058"/>
            <a:chOff x="-9088150" y="4049550"/>
            <a:chExt cx="352100" cy="352100"/>
          </a:xfrm>
        </p:grpSpPr>
        <p:sp>
          <p:nvSpPr>
            <p:cNvPr id="8685" name="Google Shape;8685;p50"/>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0"/>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0"/>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0"/>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0"/>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0"/>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50"/>
          <p:cNvGrpSpPr/>
          <p:nvPr/>
        </p:nvGrpSpPr>
        <p:grpSpPr>
          <a:xfrm>
            <a:off x="7201469" y="3048145"/>
            <a:ext cx="302778" cy="340058"/>
            <a:chOff x="-8191825" y="3174500"/>
            <a:chExt cx="313500" cy="352100"/>
          </a:xfrm>
        </p:grpSpPr>
        <p:sp>
          <p:nvSpPr>
            <p:cNvPr id="8692" name="Google Shape;8692;p50"/>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0"/>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0"/>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0"/>
          <p:cNvGrpSpPr/>
          <p:nvPr/>
        </p:nvGrpSpPr>
        <p:grpSpPr>
          <a:xfrm>
            <a:off x="6330362" y="2508154"/>
            <a:ext cx="343094" cy="341569"/>
            <a:chOff x="6001575" y="3119050"/>
            <a:chExt cx="315025" cy="313625"/>
          </a:xfrm>
        </p:grpSpPr>
        <p:sp>
          <p:nvSpPr>
            <p:cNvPr id="8696" name="Google Shape;8696;p50"/>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0"/>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1" name="Shape 8701"/>
        <p:cNvGrpSpPr/>
        <p:nvPr/>
      </p:nvGrpSpPr>
      <p:grpSpPr>
        <a:xfrm>
          <a:off x="0" y="0"/>
          <a:ext cx="0" cy="0"/>
          <a:chOff x="0" y="0"/>
          <a:chExt cx="0" cy="0"/>
        </a:xfrm>
      </p:grpSpPr>
      <p:sp>
        <p:nvSpPr>
          <p:cNvPr id="8702" name="Google Shape;8702;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703" name="Google Shape;8703;p51"/>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4" name="Google Shape;8704;p51"/>
          <p:cNvGrpSpPr/>
          <p:nvPr/>
        </p:nvGrpSpPr>
        <p:grpSpPr>
          <a:xfrm>
            <a:off x="1297056" y="1996893"/>
            <a:ext cx="306629" cy="302554"/>
            <a:chOff x="-6713450" y="2397900"/>
            <a:chExt cx="295375" cy="291450"/>
          </a:xfrm>
        </p:grpSpPr>
        <p:sp>
          <p:nvSpPr>
            <p:cNvPr id="8705" name="Google Shape;8705;p5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7" name="Google Shape;8707;p51"/>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8" name="Google Shape;8708;p51"/>
          <p:cNvGrpSpPr/>
          <p:nvPr/>
        </p:nvGrpSpPr>
        <p:grpSpPr>
          <a:xfrm>
            <a:off x="3241793" y="1630911"/>
            <a:ext cx="304189" cy="302347"/>
            <a:chOff x="-4932650" y="2046625"/>
            <a:chExt cx="293025" cy="291250"/>
          </a:xfrm>
        </p:grpSpPr>
        <p:sp>
          <p:nvSpPr>
            <p:cNvPr id="8709" name="Google Shape;8709;p5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1" name="Google Shape;8711;p51"/>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51"/>
          <p:cNvGrpSpPr/>
          <p:nvPr/>
        </p:nvGrpSpPr>
        <p:grpSpPr>
          <a:xfrm>
            <a:off x="3250372" y="2371167"/>
            <a:ext cx="304189" cy="302554"/>
            <a:chOff x="-4931075" y="2765725"/>
            <a:chExt cx="293025" cy="291450"/>
          </a:xfrm>
        </p:grpSpPr>
        <p:sp>
          <p:nvSpPr>
            <p:cNvPr id="8713" name="Google Shape;8713;p5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51"/>
          <p:cNvGrpSpPr/>
          <p:nvPr/>
        </p:nvGrpSpPr>
        <p:grpSpPr>
          <a:xfrm>
            <a:off x="5195689" y="1648805"/>
            <a:ext cx="302554" cy="266558"/>
            <a:chOff x="-3137650" y="2067900"/>
            <a:chExt cx="291450" cy="256775"/>
          </a:xfrm>
        </p:grpSpPr>
        <p:sp>
          <p:nvSpPr>
            <p:cNvPr id="8716" name="Google Shape;8716;p5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1"/>
          <p:cNvGrpSpPr/>
          <p:nvPr/>
        </p:nvGrpSpPr>
        <p:grpSpPr>
          <a:xfrm>
            <a:off x="5195689" y="1996543"/>
            <a:ext cx="302554" cy="303255"/>
            <a:chOff x="-3137650" y="2408950"/>
            <a:chExt cx="291450" cy="292125"/>
          </a:xfrm>
        </p:grpSpPr>
        <p:sp>
          <p:nvSpPr>
            <p:cNvPr id="8720" name="Google Shape;8720;p5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1"/>
          <p:cNvGrpSpPr/>
          <p:nvPr/>
        </p:nvGrpSpPr>
        <p:grpSpPr>
          <a:xfrm>
            <a:off x="5204268" y="2388750"/>
            <a:ext cx="302554" cy="267389"/>
            <a:chOff x="-3137650" y="2787000"/>
            <a:chExt cx="291450" cy="257575"/>
          </a:xfrm>
        </p:grpSpPr>
        <p:sp>
          <p:nvSpPr>
            <p:cNvPr id="8726" name="Google Shape;8726;p5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4" name="Google Shape;8734;p51"/>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1"/>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1"/>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7" name="Google Shape;8737;p51"/>
          <p:cNvGrpSpPr/>
          <p:nvPr/>
        </p:nvGrpSpPr>
        <p:grpSpPr>
          <a:xfrm>
            <a:off x="1694212" y="2370764"/>
            <a:ext cx="303359" cy="303359"/>
            <a:chOff x="-6354300" y="2757075"/>
            <a:chExt cx="292225" cy="292225"/>
          </a:xfrm>
        </p:grpSpPr>
        <p:sp>
          <p:nvSpPr>
            <p:cNvPr id="8738" name="Google Shape;8738;p5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51"/>
          <p:cNvGrpSpPr/>
          <p:nvPr/>
        </p:nvGrpSpPr>
        <p:grpSpPr>
          <a:xfrm>
            <a:off x="3631214" y="1629587"/>
            <a:ext cx="304994" cy="304994"/>
            <a:chOff x="-4573475" y="2045850"/>
            <a:chExt cx="293800" cy="293800"/>
          </a:xfrm>
        </p:grpSpPr>
        <p:sp>
          <p:nvSpPr>
            <p:cNvPr id="8743" name="Google Shape;8743;p5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51"/>
          <p:cNvGrpSpPr/>
          <p:nvPr/>
        </p:nvGrpSpPr>
        <p:grpSpPr>
          <a:xfrm>
            <a:off x="3630799" y="1995660"/>
            <a:ext cx="305824" cy="305020"/>
            <a:chOff x="-4570325" y="2405775"/>
            <a:chExt cx="294600" cy="293825"/>
          </a:xfrm>
        </p:grpSpPr>
        <p:sp>
          <p:nvSpPr>
            <p:cNvPr id="8746" name="Google Shape;8746;p5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51"/>
          <p:cNvGrpSpPr/>
          <p:nvPr/>
        </p:nvGrpSpPr>
        <p:grpSpPr>
          <a:xfrm>
            <a:off x="3640195" y="2370362"/>
            <a:ext cx="304189" cy="304163"/>
            <a:chOff x="-4572700" y="2764950"/>
            <a:chExt cx="293025" cy="293000"/>
          </a:xfrm>
        </p:grpSpPr>
        <p:sp>
          <p:nvSpPr>
            <p:cNvPr id="8749" name="Google Shape;8749;p5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1"/>
          <p:cNvGrpSpPr/>
          <p:nvPr/>
        </p:nvGrpSpPr>
        <p:grpSpPr>
          <a:xfrm>
            <a:off x="5587584" y="1630794"/>
            <a:ext cx="298272" cy="302580"/>
            <a:chOff x="-2777700" y="2049775"/>
            <a:chExt cx="287325" cy="291475"/>
          </a:xfrm>
        </p:grpSpPr>
        <p:sp>
          <p:nvSpPr>
            <p:cNvPr id="8755" name="Google Shape;8755;p5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51"/>
          <p:cNvGrpSpPr/>
          <p:nvPr/>
        </p:nvGrpSpPr>
        <p:grpSpPr>
          <a:xfrm>
            <a:off x="5585051" y="1996906"/>
            <a:ext cx="303359" cy="302528"/>
            <a:chOff x="-2571737" y="2403625"/>
            <a:chExt cx="292225" cy="291425"/>
          </a:xfrm>
        </p:grpSpPr>
        <p:sp>
          <p:nvSpPr>
            <p:cNvPr id="8759" name="Google Shape;8759;p5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51"/>
          <p:cNvGrpSpPr/>
          <p:nvPr/>
        </p:nvGrpSpPr>
        <p:grpSpPr>
          <a:xfrm>
            <a:off x="5593630" y="2371582"/>
            <a:ext cx="303359" cy="301724"/>
            <a:chOff x="-2571737" y="2764550"/>
            <a:chExt cx="292225" cy="290650"/>
          </a:xfrm>
        </p:grpSpPr>
        <p:sp>
          <p:nvSpPr>
            <p:cNvPr id="8767" name="Google Shape;8767;p5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51"/>
          <p:cNvGrpSpPr/>
          <p:nvPr/>
        </p:nvGrpSpPr>
        <p:grpSpPr>
          <a:xfrm>
            <a:off x="7145411" y="1995788"/>
            <a:ext cx="303359" cy="304760"/>
            <a:chOff x="-1333975" y="2365850"/>
            <a:chExt cx="292225" cy="293575"/>
          </a:xfrm>
        </p:grpSpPr>
        <p:sp>
          <p:nvSpPr>
            <p:cNvPr id="8771" name="Google Shape;8771;p5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51"/>
          <p:cNvGrpSpPr/>
          <p:nvPr/>
        </p:nvGrpSpPr>
        <p:grpSpPr>
          <a:xfrm>
            <a:off x="2093040" y="2370764"/>
            <a:ext cx="286178" cy="303359"/>
            <a:chOff x="-5995925" y="2757850"/>
            <a:chExt cx="275675" cy="292225"/>
          </a:xfrm>
        </p:grpSpPr>
        <p:sp>
          <p:nvSpPr>
            <p:cNvPr id="8780" name="Google Shape;8780;p5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1"/>
          <p:cNvGrpSpPr/>
          <p:nvPr/>
        </p:nvGrpSpPr>
        <p:grpSpPr>
          <a:xfrm>
            <a:off x="4020181" y="1631209"/>
            <a:ext cx="303385" cy="301750"/>
            <a:chOff x="-4211975" y="2046625"/>
            <a:chExt cx="292250" cy="290675"/>
          </a:xfrm>
        </p:grpSpPr>
        <p:sp>
          <p:nvSpPr>
            <p:cNvPr id="8790" name="Google Shape;8790;p5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51"/>
          <p:cNvGrpSpPr/>
          <p:nvPr/>
        </p:nvGrpSpPr>
        <p:grpSpPr>
          <a:xfrm>
            <a:off x="4056164" y="1995660"/>
            <a:ext cx="231418" cy="305020"/>
            <a:chOff x="-4178875" y="2405775"/>
            <a:chExt cx="222925" cy="293825"/>
          </a:xfrm>
        </p:grpSpPr>
        <p:sp>
          <p:nvSpPr>
            <p:cNvPr id="8793" name="Google Shape;8793;p5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1"/>
          <p:cNvGrpSpPr/>
          <p:nvPr/>
        </p:nvGrpSpPr>
        <p:grpSpPr>
          <a:xfrm>
            <a:off x="4029175" y="2380173"/>
            <a:ext cx="302554" cy="284543"/>
            <a:chOff x="-4211975" y="2783850"/>
            <a:chExt cx="291450" cy="274100"/>
          </a:xfrm>
        </p:grpSpPr>
        <p:sp>
          <p:nvSpPr>
            <p:cNvPr id="8797" name="Google Shape;8797;p5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0" name="Google Shape;8800;p51"/>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51"/>
          <p:cNvGrpSpPr/>
          <p:nvPr/>
        </p:nvGrpSpPr>
        <p:grpSpPr>
          <a:xfrm>
            <a:off x="5974033" y="1996893"/>
            <a:ext cx="302554" cy="302554"/>
            <a:chOff x="-2419325" y="2408150"/>
            <a:chExt cx="291450" cy="291450"/>
          </a:xfrm>
        </p:grpSpPr>
        <p:sp>
          <p:nvSpPr>
            <p:cNvPr id="8802" name="Google Shape;8802;p5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51"/>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51"/>
          <p:cNvGrpSpPr/>
          <p:nvPr/>
        </p:nvGrpSpPr>
        <p:grpSpPr>
          <a:xfrm>
            <a:off x="7154392" y="2370765"/>
            <a:ext cx="302554" cy="303359"/>
            <a:chOff x="-1333200" y="2770450"/>
            <a:chExt cx="291450" cy="292225"/>
          </a:xfrm>
        </p:grpSpPr>
        <p:sp>
          <p:nvSpPr>
            <p:cNvPr id="8811" name="Google Shape;8811;p5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51"/>
          <p:cNvGrpSpPr/>
          <p:nvPr/>
        </p:nvGrpSpPr>
        <p:grpSpPr>
          <a:xfrm>
            <a:off x="2463949" y="1630806"/>
            <a:ext cx="304189" cy="302554"/>
            <a:chOff x="-5635200" y="2037975"/>
            <a:chExt cx="293025" cy="291450"/>
          </a:xfrm>
        </p:grpSpPr>
        <p:sp>
          <p:nvSpPr>
            <p:cNvPr id="8814" name="Google Shape;8814;p5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51"/>
          <p:cNvGrpSpPr/>
          <p:nvPr/>
        </p:nvGrpSpPr>
        <p:grpSpPr>
          <a:xfrm>
            <a:off x="2462716" y="1996893"/>
            <a:ext cx="306655" cy="302554"/>
            <a:chOff x="-5637575" y="2397900"/>
            <a:chExt cx="295400" cy="291450"/>
          </a:xfrm>
        </p:grpSpPr>
        <p:sp>
          <p:nvSpPr>
            <p:cNvPr id="8817" name="Google Shape;8817;p5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51"/>
          <p:cNvGrpSpPr/>
          <p:nvPr/>
        </p:nvGrpSpPr>
        <p:grpSpPr>
          <a:xfrm>
            <a:off x="2472540" y="2370764"/>
            <a:ext cx="304163" cy="303359"/>
            <a:chOff x="-5635975" y="2757075"/>
            <a:chExt cx="293000" cy="292225"/>
          </a:xfrm>
        </p:grpSpPr>
        <p:sp>
          <p:nvSpPr>
            <p:cNvPr id="8822" name="Google Shape;8822;p5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51"/>
          <p:cNvGrpSpPr/>
          <p:nvPr/>
        </p:nvGrpSpPr>
        <p:grpSpPr>
          <a:xfrm>
            <a:off x="4402304" y="1630807"/>
            <a:ext cx="304189" cy="302554"/>
            <a:chOff x="-3854375" y="2046625"/>
            <a:chExt cx="293025" cy="291450"/>
          </a:xfrm>
        </p:grpSpPr>
        <p:sp>
          <p:nvSpPr>
            <p:cNvPr id="8825" name="Google Shape;8825;p5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51"/>
          <p:cNvGrpSpPr/>
          <p:nvPr/>
        </p:nvGrpSpPr>
        <p:grpSpPr>
          <a:xfrm>
            <a:off x="4401486" y="1995673"/>
            <a:ext cx="305824" cy="304994"/>
            <a:chOff x="-3854375" y="2405000"/>
            <a:chExt cx="294600" cy="293800"/>
          </a:xfrm>
        </p:grpSpPr>
        <p:sp>
          <p:nvSpPr>
            <p:cNvPr id="8828" name="Google Shape;8828;p5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1"/>
          <p:cNvGrpSpPr/>
          <p:nvPr/>
        </p:nvGrpSpPr>
        <p:grpSpPr>
          <a:xfrm>
            <a:off x="4411700" y="2370362"/>
            <a:ext cx="302554" cy="304163"/>
            <a:chOff x="-3852025" y="2764950"/>
            <a:chExt cx="291450" cy="293000"/>
          </a:xfrm>
        </p:grpSpPr>
        <p:sp>
          <p:nvSpPr>
            <p:cNvPr id="8831" name="Google Shape;8831;p5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3" name="Google Shape;8833;p51"/>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1"/>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51"/>
          <p:cNvGrpSpPr/>
          <p:nvPr/>
        </p:nvGrpSpPr>
        <p:grpSpPr>
          <a:xfrm>
            <a:off x="6375254" y="2370765"/>
            <a:ext cx="302554" cy="303359"/>
            <a:chOff x="-2060175" y="2768875"/>
            <a:chExt cx="291450" cy="292225"/>
          </a:xfrm>
        </p:grpSpPr>
        <p:sp>
          <p:nvSpPr>
            <p:cNvPr id="8836" name="Google Shape;8836;p5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1"/>
          <p:cNvGrpSpPr/>
          <p:nvPr/>
        </p:nvGrpSpPr>
        <p:grpSpPr>
          <a:xfrm>
            <a:off x="7545660" y="1630808"/>
            <a:ext cx="303359" cy="302554"/>
            <a:chOff x="-937025" y="2064750"/>
            <a:chExt cx="292225" cy="291450"/>
          </a:xfrm>
        </p:grpSpPr>
        <p:sp>
          <p:nvSpPr>
            <p:cNvPr id="8839" name="Google Shape;8839;p5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51"/>
          <p:cNvGrpSpPr/>
          <p:nvPr/>
        </p:nvGrpSpPr>
        <p:grpSpPr>
          <a:xfrm>
            <a:off x="2858189" y="1630404"/>
            <a:ext cx="303385" cy="303359"/>
            <a:chOff x="-5276050" y="2037975"/>
            <a:chExt cx="292250" cy="292225"/>
          </a:xfrm>
        </p:grpSpPr>
        <p:sp>
          <p:nvSpPr>
            <p:cNvPr id="8843" name="Google Shape;8843;p5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6" name="Google Shape;8846;p51"/>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1"/>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8" name="Google Shape;8848;p51"/>
          <p:cNvGrpSpPr/>
          <p:nvPr/>
        </p:nvGrpSpPr>
        <p:grpSpPr>
          <a:xfrm>
            <a:off x="4841790" y="1630807"/>
            <a:ext cx="233053" cy="302554"/>
            <a:chOff x="-3462150" y="2046625"/>
            <a:chExt cx="224500" cy="291450"/>
          </a:xfrm>
        </p:grpSpPr>
        <p:sp>
          <p:nvSpPr>
            <p:cNvPr id="8849" name="Google Shape;8849;p5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1"/>
          <p:cNvGrpSpPr/>
          <p:nvPr/>
        </p:nvGrpSpPr>
        <p:grpSpPr>
          <a:xfrm>
            <a:off x="4824221" y="1996076"/>
            <a:ext cx="268193" cy="304189"/>
            <a:chOff x="-3478675" y="2405775"/>
            <a:chExt cx="258350" cy="293025"/>
          </a:xfrm>
        </p:grpSpPr>
        <p:sp>
          <p:nvSpPr>
            <p:cNvPr id="8857" name="Google Shape;8857;p5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51"/>
          <p:cNvGrpSpPr/>
          <p:nvPr/>
        </p:nvGrpSpPr>
        <p:grpSpPr>
          <a:xfrm>
            <a:off x="4869171" y="2370765"/>
            <a:ext cx="195448" cy="303359"/>
            <a:chOff x="-3443250" y="2765725"/>
            <a:chExt cx="188275" cy="292225"/>
          </a:xfrm>
        </p:grpSpPr>
        <p:sp>
          <p:nvSpPr>
            <p:cNvPr id="8862" name="Google Shape;8862;p5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1"/>
          <p:cNvGrpSpPr/>
          <p:nvPr/>
        </p:nvGrpSpPr>
        <p:grpSpPr>
          <a:xfrm>
            <a:off x="6775572" y="1629989"/>
            <a:ext cx="267389" cy="304189"/>
            <a:chOff x="-1684475" y="2049000"/>
            <a:chExt cx="257575" cy="293025"/>
          </a:xfrm>
        </p:grpSpPr>
        <p:sp>
          <p:nvSpPr>
            <p:cNvPr id="8867" name="Google Shape;8867;p5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51"/>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2" name="Google Shape;8872;p51"/>
          <p:cNvGrpSpPr/>
          <p:nvPr/>
        </p:nvGrpSpPr>
        <p:grpSpPr>
          <a:xfrm>
            <a:off x="6766568" y="2370765"/>
            <a:ext cx="302554" cy="303359"/>
            <a:chOff x="-1700225" y="2768875"/>
            <a:chExt cx="291450" cy="292225"/>
          </a:xfrm>
        </p:grpSpPr>
        <p:sp>
          <p:nvSpPr>
            <p:cNvPr id="8873" name="Google Shape;8873;p5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51"/>
          <p:cNvGrpSpPr/>
          <p:nvPr/>
        </p:nvGrpSpPr>
        <p:grpSpPr>
          <a:xfrm>
            <a:off x="7563645" y="1996076"/>
            <a:ext cx="267389" cy="304189"/>
            <a:chOff x="-919700" y="2420750"/>
            <a:chExt cx="257575" cy="293025"/>
          </a:xfrm>
        </p:grpSpPr>
        <p:sp>
          <p:nvSpPr>
            <p:cNvPr id="8880" name="Google Shape;8880;p5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1"/>
          <p:cNvGrpSpPr/>
          <p:nvPr/>
        </p:nvGrpSpPr>
        <p:grpSpPr>
          <a:xfrm>
            <a:off x="1292857" y="3269120"/>
            <a:ext cx="318904" cy="302528"/>
            <a:chOff x="-6696925" y="3272575"/>
            <a:chExt cx="307200" cy="291425"/>
          </a:xfrm>
        </p:grpSpPr>
        <p:sp>
          <p:nvSpPr>
            <p:cNvPr id="8884" name="Google Shape;8884;p51"/>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1"/>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1"/>
          <p:cNvGrpSpPr/>
          <p:nvPr/>
        </p:nvGrpSpPr>
        <p:grpSpPr>
          <a:xfrm>
            <a:off x="1292844" y="3640695"/>
            <a:ext cx="318930" cy="303359"/>
            <a:chOff x="-6690625" y="3631325"/>
            <a:chExt cx="307225" cy="292225"/>
          </a:xfrm>
        </p:grpSpPr>
        <p:sp>
          <p:nvSpPr>
            <p:cNvPr id="8887" name="Google Shape;8887;p51"/>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1"/>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1"/>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1"/>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1"/>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1"/>
          <p:cNvGrpSpPr/>
          <p:nvPr/>
        </p:nvGrpSpPr>
        <p:grpSpPr>
          <a:xfrm>
            <a:off x="1308793" y="4038903"/>
            <a:ext cx="304189" cy="302347"/>
            <a:chOff x="-6689825" y="3992050"/>
            <a:chExt cx="293025" cy="291250"/>
          </a:xfrm>
        </p:grpSpPr>
        <p:sp>
          <p:nvSpPr>
            <p:cNvPr id="8893" name="Google Shape;8893;p51"/>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1"/>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1"/>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1"/>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1"/>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1"/>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1"/>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1"/>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1"/>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1"/>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1"/>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1"/>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5" name="Google Shape;8905;p51"/>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6" name="Google Shape;8906;p51"/>
          <p:cNvGrpSpPr/>
          <p:nvPr/>
        </p:nvGrpSpPr>
        <p:grpSpPr>
          <a:xfrm>
            <a:off x="3243334" y="3641096"/>
            <a:ext cx="304994" cy="302554"/>
            <a:chOff x="-4837325" y="3612425"/>
            <a:chExt cx="293800" cy="291450"/>
          </a:xfrm>
        </p:grpSpPr>
        <p:sp>
          <p:nvSpPr>
            <p:cNvPr id="8907" name="Google Shape;8907;p51"/>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1"/>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1"/>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51"/>
          <p:cNvGrpSpPr/>
          <p:nvPr/>
        </p:nvGrpSpPr>
        <p:grpSpPr>
          <a:xfrm>
            <a:off x="3252729" y="4038799"/>
            <a:ext cx="303359" cy="302554"/>
            <a:chOff x="-4837325" y="3971575"/>
            <a:chExt cx="292225" cy="291450"/>
          </a:xfrm>
        </p:grpSpPr>
        <p:sp>
          <p:nvSpPr>
            <p:cNvPr id="8911" name="Google Shape;8911;p51"/>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1"/>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1"/>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1"/>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1"/>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1"/>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51"/>
          <p:cNvGrpSpPr/>
          <p:nvPr/>
        </p:nvGrpSpPr>
        <p:grpSpPr>
          <a:xfrm>
            <a:off x="5193545" y="3287103"/>
            <a:ext cx="310729" cy="266558"/>
            <a:chOff x="-3037625" y="3254850"/>
            <a:chExt cx="299325" cy="256775"/>
          </a:xfrm>
        </p:grpSpPr>
        <p:sp>
          <p:nvSpPr>
            <p:cNvPr id="8918" name="Google Shape;8918;p51"/>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1"/>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1"/>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1"/>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51"/>
          <p:cNvGrpSpPr/>
          <p:nvPr/>
        </p:nvGrpSpPr>
        <p:grpSpPr>
          <a:xfrm>
            <a:off x="5196400" y="3640680"/>
            <a:ext cx="305020" cy="303385"/>
            <a:chOff x="-3031325" y="3597450"/>
            <a:chExt cx="293825" cy="292250"/>
          </a:xfrm>
        </p:grpSpPr>
        <p:sp>
          <p:nvSpPr>
            <p:cNvPr id="8923" name="Google Shape;8923;p51"/>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1"/>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1"/>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1"/>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51"/>
          <p:cNvGrpSpPr/>
          <p:nvPr/>
        </p:nvGrpSpPr>
        <p:grpSpPr>
          <a:xfrm>
            <a:off x="5205393" y="4056380"/>
            <a:ext cx="304189" cy="267389"/>
            <a:chOff x="-3030525" y="3973150"/>
            <a:chExt cx="293025" cy="257575"/>
          </a:xfrm>
        </p:grpSpPr>
        <p:sp>
          <p:nvSpPr>
            <p:cNvPr id="8928" name="Google Shape;8928;p51"/>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1"/>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51"/>
          <p:cNvGrpSpPr/>
          <p:nvPr/>
        </p:nvGrpSpPr>
        <p:grpSpPr>
          <a:xfrm>
            <a:off x="7146940" y="3313250"/>
            <a:ext cx="304189" cy="214264"/>
            <a:chOff x="-1199300" y="3279250"/>
            <a:chExt cx="293025" cy="206400"/>
          </a:xfrm>
        </p:grpSpPr>
        <p:sp>
          <p:nvSpPr>
            <p:cNvPr id="8931" name="Google Shape;8931;p51"/>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1"/>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1"/>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1"/>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51"/>
          <p:cNvGrpSpPr/>
          <p:nvPr/>
        </p:nvGrpSpPr>
        <p:grpSpPr>
          <a:xfrm>
            <a:off x="1678982" y="3268783"/>
            <a:ext cx="320539" cy="303203"/>
            <a:chOff x="-6338550" y="3272950"/>
            <a:chExt cx="308775" cy="292075"/>
          </a:xfrm>
        </p:grpSpPr>
        <p:sp>
          <p:nvSpPr>
            <p:cNvPr id="8936" name="Google Shape;8936;p51"/>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1"/>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1"/>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51"/>
          <p:cNvGrpSpPr/>
          <p:nvPr/>
        </p:nvGrpSpPr>
        <p:grpSpPr>
          <a:xfrm>
            <a:off x="1687157" y="3641097"/>
            <a:ext cx="304189" cy="302554"/>
            <a:chOff x="-6329100" y="3632100"/>
            <a:chExt cx="293025" cy="291450"/>
          </a:xfrm>
        </p:grpSpPr>
        <p:sp>
          <p:nvSpPr>
            <p:cNvPr id="8940" name="Google Shape;8940;p51"/>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1"/>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1"/>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51"/>
          <p:cNvGrpSpPr/>
          <p:nvPr/>
        </p:nvGrpSpPr>
        <p:grpSpPr>
          <a:xfrm>
            <a:off x="1696566" y="4038800"/>
            <a:ext cx="302528" cy="302554"/>
            <a:chOff x="-6329875" y="3992050"/>
            <a:chExt cx="291425" cy="291450"/>
          </a:xfrm>
        </p:grpSpPr>
        <p:sp>
          <p:nvSpPr>
            <p:cNvPr id="8944" name="Google Shape;8944;p51"/>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1"/>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1"/>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1"/>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1"/>
          <p:cNvGrpSpPr/>
          <p:nvPr/>
        </p:nvGrpSpPr>
        <p:grpSpPr>
          <a:xfrm>
            <a:off x="3633144" y="3267886"/>
            <a:ext cx="305020" cy="304994"/>
            <a:chOff x="-4478975" y="3251700"/>
            <a:chExt cx="293825" cy="293800"/>
          </a:xfrm>
        </p:grpSpPr>
        <p:sp>
          <p:nvSpPr>
            <p:cNvPr id="8949" name="Google Shape;8949;p51"/>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1"/>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1"/>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51"/>
          <p:cNvGrpSpPr/>
          <p:nvPr/>
        </p:nvGrpSpPr>
        <p:grpSpPr>
          <a:xfrm>
            <a:off x="3633144" y="3641096"/>
            <a:ext cx="305020" cy="302554"/>
            <a:chOff x="-4475825" y="3612425"/>
            <a:chExt cx="293825" cy="291450"/>
          </a:xfrm>
        </p:grpSpPr>
        <p:sp>
          <p:nvSpPr>
            <p:cNvPr id="8953" name="Google Shape;8953;p51"/>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1"/>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1"/>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1"/>
          <p:cNvGrpSpPr/>
          <p:nvPr/>
        </p:nvGrpSpPr>
        <p:grpSpPr>
          <a:xfrm>
            <a:off x="3639685" y="4038811"/>
            <a:ext cx="309094" cy="302528"/>
            <a:chOff x="-4480550" y="3970800"/>
            <a:chExt cx="297750" cy="291425"/>
          </a:xfrm>
        </p:grpSpPr>
        <p:sp>
          <p:nvSpPr>
            <p:cNvPr id="8957" name="Google Shape;8957;p51"/>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1"/>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51"/>
          <p:cNvGrpSpPr/>
          <p:nvPr/>
        </p:nvGrpSpPr>
        <p:grpSpPr>
          <a:xfrm>
            <a:off x="5589021" y="3269105"/>
            <a:ext cx="299284" cy="302554"/>
            <a:chOff x="-2668225" y="3239075"/>
            <a:chExt cx="288300" cy="291450"/>
          </a:xfrm>
        </p:grpSpPr>
        <p:sp>
          <p:nvSpPr>
            <p:cNvPr id="8960" name="Google Shape;8960;p51"/>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1"/>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1"/>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1"/>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1"/>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51"/>
          <p:cNvGrpSpPr/>
          <p:nvPr/>
        </p:nvGrpSpPr>
        <p:grpSpPr>
          <a:xfrm>
            <a:off x="5586970" y="3641095"/>
            <a:ext cx="303385" cy="302554"/>
            <a:chOff x="-2671375" y="3597450"/>
            <a:chExt cx="292250" cy="291450"/>
          </a:xfrm>
        </p:grpSpPr>
        <p:sp>
          <p:nvSpPr>
            <p:cNvPr id="8966" name="Google Shape;8966;p51"/>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1"/>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51"/>
          <p:cNvGrpSpPr/>
          <p:nvPr/>
        </p:nvGrpSpPr>
        <p:grpSpPr>
          <a:xfrm>
            <a:off x="5594744" y="4037980"/>
            <a:ext cx="304994" cy="304189"/>
            <a:chOff x="-2670575" y="3956600"/>
            <a:chExt cx="293800" cy="293025"/>
          </a:xfrm>
        </p:grpSpPr>
        <p:sp>
          <p:nvSpPr>
            <p:cNvPr id="8969" name="Google Shape;8969;p51"/>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1"/>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1"/>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1"/>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1"/>
          <p:cNvGrpSpPr/>
          <p:nvPr/>
        </p:nvGrpSpPr>
        <p:grpSpPr>
          <a:xfrm>
            <a:off x="7145306" y="3641562"/>
            <a:ext cx="307459" cy="301620"/>
            <a:chOff x="-1183550" y="3586525"/>
            <a:chExt cx="296175" cy="290550"/>
          </a:xfrm>
        </p:grpSpPr>
        <p:sp>
          <p:nvSpPr>
            <p:cNvPr id="8974" name="Google Shape;8974;p51"/>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1"/>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1"/>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1"/>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1"/>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1"/>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1"/>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1"/>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1"/>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51"/>
          <p:cNvGrpSpPr/>
          <p:nvPr/>
        </p:nvGrpSpPr>
        <p:grpSpPr>
          <a:xfrm>
            <a:off x="2077310" y="3269523"/>
            <a:ext cx="303385" cy="301724"/>
            <a:chOff x="-5971525" y="3273750"/>
            <a:chExt cx="292250" cy="290650"/>
          </a:xfrm>
        </p:grpSpPr>
        <p:sp>
          <p:nvSpPr>
            <p:cNvPr id="8984" name="Google Shape;8984;p51"/>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1"/>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1"/>
          <p:cNvGrpSpPr/>
          <p:nvPr/>
        </p:nvGrpSpPr>
        <p:grpSpPr>
          <a:xfrm>
            <a:off x="2073223" y="3640111"/>
            <a:ext cx="311560" cy="304527"/>
            <a:chOff x="-5974675" y="3632100"/>
            <a:chExt cx="300125" cy="293350"/>
          </a:xfrm>
        </p:grpSpPr>
        <p:sp>
          <p:nvSpPr>
            <p:cNvPr id="8987" name="Google Shape;8987;p51"/>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1"/>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1"/>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51"/>
          <p:cNvGrpSpPr/>
          <p:nvPr/>
        </p:nvGrpSpPr>
        <p:grpSpPr>
          <a:xfrm>
            <a:off x="2094881" y="4037982"/>
            <a:ext cx="285400" cy="304189"/>
            <a:chOff x="-5971525" y="3990475"/>
            <a:chExt cx="274925" cy="293025"/>
          </a:xfrm>
        </p:grpSpPr>
        <p:sp>
          <p:nvSpPr>
            <p:cNvPr id="8991" name="Google Shape;8991;p51"/>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1"/>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1"/>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1"/>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1"/>
          <p:cNvGrpSpPr/>
          <p:nvPr/>
        </p:nvGrpSpPr>
        <p:grpSpPr>
          <a:xfrm>
            <a:off x="4022136" y="3269521"/>
            <a:ext cx="303359" cy="301724"/>
            <a:chOff x="-4118225" y="3253275"/>
            <a:chExt cx="292225" cy="290650"/>
          </a:xfrm>
        </p:grpSpPr>
        <p:sp>
          <p:nvSpPr>
            <p:cNvPr id="8996" name="Google Shape;8996;p51"/>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1"/>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1"/>
          <p:cNvGrpSpPr/>
          <p:nvPr/>
        </p:nvGrpSpPr>
        <p:grpSpPr>
          <a:xfrm>
            <a:off x="4058509" y="3640902"/>
            <a:ext cx="230614" cy="302944"/>
            <a:chOff x="-4082800" y="3612425"/>
            <a:chExt cx="222150" cy="291825"/>
          </a:xfrm>
        </p:grpSpPr>
        <p:sp>
          <p:nvSpPr>
            <p:cNvPr id="8999" name="Google Shape;8999;p51"/>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1"/>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1"/>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51"/>
          <p:cNvGrpSpPr/>
          <p:nvPr/>
        </p:nvGrpSpPr>
        <p:grpSpPr>
          <a:xfrm>
            <a:off x="4030715" y="4048207"/>
            <a:ext cx="303359" cy="283739"/>
            <a:chOff x="-4118225" y="3990475"/>
            <a:chExt cx="292225" cy="273325"/>
          </a:xfrm>
        </p:grpSpPr>
        <p:sp>
          <p:nvSpPr>
            <p:cNvPr id="9003" name="Google Shape;9003;p51"/>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1"/>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1"/>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1"/>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51"/>
          <p:cNvGrpSpPr/>
          <p:nvPr/>
        </p:nvGrpSpPr>
        <p:grpSpPr>
          <a:xfrm>
            <a:off x="5984968" y="3268288"/>
            <a:ext cx="284569" cy="304189"/>
            <a:chOff x="-2312225" y="3238300"/>
            <a:chExt cx="274125" cy="293025"/>
          </a:xfrm>
        </p:grpSpPr>
        <p:sp>
          <p:nvSpPr>
            <p:cNvPr id="9008" name="Google Shape;9008;p51"/>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1"/>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51"/>
          <p:cNvGrpSpPr/>
          <p:nvPr/>
        </p:nvGrpSpPr>
        <p:grpSpPr>
          <a:xfrm>
            <a:off x="5975561" y="3603891"/>
            <a:ext cx="303385" cy="376960"/>
            <a:chOff x="-2310650" y="3525775"/>
            <a:chExt cx="292250" cy="363125"/>
          </a:xfrm>
        </p:grpSpPr>
        <p:sp>
          <p:nvSpPr>
            <p:cNvPr id="9011" name="Google Shape;9011;p51"/>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1"/>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1"/>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1"/>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1"/>
          <p:cNvGrpSpPr/>
          <p:nvPr/>
        </p:nvGrpSpPr>
        <p:grpSpPr>
          <a:xfrm>
            <a:off x="5983322" y="4038798"/>
            <a:ext cx="305020" cy="302554"/>
            <a:chOff x="-2310650" y="3958175"/>
            <a:chExt cx="293825" cy="291450"/>
          </a:xfrm>
        </p:grpSpPr>
        <p:sp>
          <p:nvSpPr>
            <p:cNvPr id="9016" name="Google Shape;9016;p51"/>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1"/>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51"/>
          <p:cNvGrpSpPr/>
          <p:nvPr/>
        </p:nvGrpSpPr>
        <p:grpSpPr>
          <a:xfrm>
            <a:off x="7154715" y="4038798"/>
            <a:ext cx="305798" cy="302554"/>
            <a:chOff x="-1182750" y="3962900"/>
            <a:chExt cx="294575" cy="291450"/>
          </a:xfrm>
        </p:grpSpPr>
        <p:sp>
          <p:nvSpPr>
            <p:cNvPr id="9019" name="Google Shape;9019;p51"/>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1"/>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1"/>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1"/>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1"/>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1"/>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1"/>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51"/>
          <p:cNvGrpSpPr/>
          <p:nvPr/>
        </p:nvGrpSpPr>
        <p:grpSpPr>
          <a:xfrm>
            <a:off x="2465070" y="3269107"/>
            <a:ext cx="305824" cy="302554"/>
            <a:chOff x="-5611575" y="3272950"/>
            <a:chExt cx="294600" cy="291450"/>
          </a:xfrm>
        </p:grpSpPr>
        <p:sp>
          <p:nvSpPr>
            <p:cNvPr id="9027" name="Google Shape;9027;p51"/>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1"/>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1"/>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1"/>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1"/>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1"/>
          <p:cNvGrpSpPr/>
          <p:nvPr/>
        </p:nvGrpSpPr>
        <p:grpSpPr>
          <a:xfrm>
            <a:off x="2465070" y="3641513"/>
            <a:ext cx="305824" cy="301724"/>
            <a:chOff x="-5613150" y="3632900"/>
            <a:chExt cx="294600" cy="290650"/>
          </a:xfrm>
        </p:grpSpPr>
        <p:sp>
          <p:nvSpPr>
            <p:cNvPr id="9033" name="Google Shape;9033;p51"/>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1"/>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1"/>
          <p:cNvGrpSpPr/>
          <p:nvPr/>
        </p:nvGrpSpPr>
        <p:grpSpPr>
          <a:xfrm>
            <a:off x="2473648" y="4038397"/>
            <a:ext cx="305824" cy="303359"/>
            <a:chOff x="-5613150" y="3991275"/>
            <a:chExt cx="294600" cy="292225"/>
          </a:xfrm>
        </p:grpSpPr>
        <p:sp>
          <p:nvSpPr>
            <p:cNvPr id="9036" name="Google Shape;9036;p51"/>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1"/>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1"/>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1"/>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1"/>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1"/>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1"/>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1"/>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1"/>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51"/>
          <p:cNvGrpSpPr/>
          <p:nvPr/>
        </p:nvGrpSpPr>
        <p:grpSpPr>
          <a:xfrm>
            <a:off x="4399665" y="3269262"/>
            <a:ext cx="313350" cy="302243"/>
            <a:chOff x="-3768700" y="3253275"/>
            <a:chExt cx="301850" cy="291150"/>
          </a:xfrm>
        </p:grpSpPr>
        <p:sp>
          <p:nvSpPr>
            <p:cNvPr id="9046" name="Google Shape;9046;p51"/>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1"/>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1"/>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51"/>
          <p:cNvGrpSpPr/>
          <p:nvPr/>
        </p:nvGrpSpPr>
        <p:grpSpPr>
          <a:xfrm>
            <a:off x="4402609" y="3649674"/>
            <a:ext cx="307459" cy="285400"/>
            <a:chOff x="-3808700" y="3628950"/>
            <a:chExt cx="296175" cy="274925"/>
          </a:xfrm>
        </p:grpSpPr>
        <p:sp>
          <p:nvSpPr>
            <p:cNvPr id="9050" name="Google Shape;9050;p51"/>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1"/>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1"/>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51"/>
          <p:cNvGrpSpPr/>
          <p:nvPr/>
        </p:nvGrpSpPr>
        <p:grpSpPr>
          <a:xfrm>
            <a:off x="4449623" y="4038500"/>
            <a:ext cx="302399" cy="303151"/>
            <a:chOff x="-3771675" y="3971775"/>
            <a:chExt cx="291300" cy="292025"/>
          </a:xfrm>
        </p:grpSpPr>
        <p:sp>
          <p:nvSpPr>
            <p:cNvPr id="9054" name="Google Shape;9054;p51"/>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1"/>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1"/>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1"/>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1"/>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51"/>
          <p:cNvGrpSpPr/>
          <p:nvPr/>
        </p:nvGrpSpPr>
        <p:grpSpPr>
          <a:xfrm>
            <a:off x="6368398" y="3304751"/>
            <a:ext cx="302995" cy="231263"/>
            <a:chOff x="-1951475" y="3273100"/>
            <a:chExt cx="291875" cy="222775"/>
          </a:xfrm>
        </p:grpSpPr>
        <p:sp>
          <p:nvSpPr>
            <p:cNvPr id="9060" name="Google Shape;9060;p51"/>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1"/>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1"/>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51"/>
          <p:cNvGrpSpPr/>
          <p:nvPr/>
        </p:nvGrpSpPr>
        <p:grpSpPr>
          <a:xfrm>
            <a:off x="6366582" y="3641095"/>
            <a:ext cx="306629" cy="302554"/>
            <a:chOff x="-1951475" y="3597450"/>
            <a:chExt cx="295375" cy="291450"/>
          </a:xfrm>
        </p:grpSpPr>
        <p:sp>
          <p:nvSpPr>
            <p:cNvPr id="9064" name="Google Shape;9064;p51"/>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1"/>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1"/>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1"/>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51"/>
          <p:cNvGrpSpPr/>
          <p:nvPr/>
        </p:nvGrpSpPr>
        <p:grpSpPr>
          <a:xfrm>
            <a:off x="6368205" y="4038798"/>
            <a:ext cx="320539" cy="302554"/>
            <a:chOff x="-1960150" y="3956600"/>
            <a:chExt cx="308775" cy="291450"/>
          </a:xfrm>
        </p:grpSpPr>
        <p:sp>
          <p:nvSpPr>
            <p:cNvPr id="9069" name="Google Shape;9069;p51"/>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1"/>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51"/>
          <p:cNvGrpSpPr/>
          <p:nvPr/>
        </p:nvGrpSpPr>
        <p:grpSpPr>
          <a:xfrm>
            <a:off x="7547604" y="3268702"/>
            <a:ext cx="303359" cy="303359"/>
            <a:chOff x="-804700" y="3226500"/>
            <a:chExt cx="292225" cy="292225"/>
          </a:xfrm>
        </p:grpSpPr>
        <p:sp>
          <p:nvSpPr>
            <p:cNvPr id="9072" name="Google Shape;9072;p51"/>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1"/>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1"/>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1"/>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1"/>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1"/>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1"/>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51"/>
          <p:cNvGrpSpPr/>
          <p:nvPr/>
        </p:nvGrpSpPr>
        <p:grpSpPr>
          <a:xfrm>
            <a:off x="2860141" y="3268692"/>
            <a:ext cx="303359" cy="303385"/>
            <a:chOff x="-5251625" y="3272950"/>
            <a:chExt cx="292225" cy="292250"/>
          </a:xfrm>
        </p:grpSpPr>
        <p:sp>
          <p:nvSpPr>
            <p:cNvPr id="9080" name="Google Shape;9080;p51"/>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1"/>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1"/>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1"/>
          <p:cNvGrpSpPr/>
          <p:nvPr/>
        </p:nvGrpSpPr>
        <p:grpSpPr>
          <a:xfrm>
            <a:off x="2857689" y="3640488"/>
            <a:ext cx="308264" cy="303774"/>
            <a:chOff x="-5254775" y="3631325"/>
            <a:chExt cx="296950" cy="292625"/>
          </a:xfrm>
        </p:grpSpPr>
        <p:sp>
          <p:nvSpPr>
            <p:cNvPr id="9084" name="Google Shape;9084;p51"/>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1"/>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1"/>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1"/>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1"/>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1"/>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1"/>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51"/>
          <p:cNvGrpSpPr/>
          <p:nvPr/>
        </p:nvGrpSpPr>
        <p:grpSpPr>
          <a:xfrm>
            <a:off x="2869122" y="4038397"/>
            <a:ext cx="302554" cy="303359"/>
            <a:chOff x="-5251625" y="3991275"/>
            <a:chExt cx="291450" cy="292225"/>
          </a:xfrm>
        </p:grpSpPr>
        <p:sp>
          <p:nvSpPr>
            <p:cNvPr id="9092" name="Google Shape;9092;p51"/>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1"/>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1"/>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1"/>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1"/>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51"/>
          <p:cNvGrpSpPr/>
          <p:nvPr/>
        </p:nvGrpSpPr>
        <p:grpSpPr>
          <a:xfrm>
            <a:off x="4844953" y="3269119"/>
            <a:ext cx="230614" cy="302528"/>
            <a:chOff x="-3365275" y="3253275"/>
            <a:chExt cx="222150" cy="291425"/>
          </a:xfrm>
        </p:grpSpPr>
        <p:sp>
          <p:nvSpPr>
            <p:cNvPr id="9098" name="Google Shape;9098;p51"/>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1"/>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51"/>
          <p:cNvGrpSpPr/>
          <p:nvPr/>
        </p:nvGrpSpPr>
        <p:grpSpPr>
          <a:xfrm>
            <a:off x="4826163" y="3640279"/>
            <a:ext cx="268193" cy="304189"/>
            <a:chOff x="-3383375" y="3611625"/>
            <a:chExt cx="258350" cy="293025"/>
          </a:xfrm>
        </p:grpSpPr>
        <p:sp>
          <p:nvSpPr>
            <p:cNvPr id="9101" name="Google Shape;9101;p51"/>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1"/>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51"/>
          <p:cNvGrpSpPr/>
          <p:nvPr/>
        </p:nvGrpSpPr>
        <p:grpSpPr>
          <a:xfrm>
            <a:off x="4871114" y="4038799"/>
            <a:ext cx="195448" cy="302554"/>
            <a:chOff x="-3347950" y="3971575"/>
            <a:chExt cx="188275" cy="291450"/>
          </a:xfrm>
        </p:grpSpPr>
        <p:sp>
          <p:nvSpPr>
            <p:cNvPr id="9104" name="Google Shape;9104;p51"/>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1"/>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1"/>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1"/>
          <p:cNvGrpSpPr/>
          <p:nvPr/>
        </p:nvGrpSpPr>
        <p:grpSpPr>
          <a:xfrm>
            <a:off x="6777113" y="3268288"/>
            <a:ext cx="268193" cy="304189"/>
            <a:chOff x="-1575775" y="3238300"/>
            <a:chExt cx="258350" cy="293025"/>
          </a:xfrm>
        </p:grpSpPr>
        <p:sp>
          <p:nvSpPr>
            <p:cNvPr id="9108" name="Google Shape;9108;p51"/>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1"/>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1"/>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1"/>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1"/>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51"/>
          <p:cNvGrpSpPr/>
          <p:nvPr/>
        </p:nvGrpSpPr>
        <p:grpSpPr>
          <a:xfrm>
            <a:off x="6758700" y="3639474"/>
            <a:ext cx="305020" cy="305798"/>
            <a:chOff x="-1591550" y="3597475"/>
            <a:chExt cx="293825" cy="294575"/>
          </a:xfrm>
        </p:grpSpPr>
        <p:sp>
          <p:nvSpPr>
            <p:cNvPr id="9114" name="Google Shape;9114;p51"/>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1"/>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1"/>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1"/>
          <p:cNvGrpSpPr/>
          <p:nvPr/>
        </p:nvGrpSpPr>
        <p:grpSpPr>
          <a:xfrm>
            <a:off x="6767694" y="4046155"/>
            <a:ext cx="304189" cy="287839"/>
            <a:chOff x="-1592325" y="3957400"/>
            <a:chExt cx="293025" cy="277275"/>
          </a:xfrm>
        </p:grpSpPr>
        <p:sp>
          <p:nvSpPr>
            <p:cNvPr id="9118" name="Google Shape;9118;p51"/>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1"/>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1"/>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1"/>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1"/>
          <p:cNvGrpSpPr/>
          <p:nvPr/>
        </p:nvGrpSpPr>
        <p:grpSpPr>
          <a:xfrm>
            <a:off x="7566005" y="3640694"/>
            <a:ext cx="266558" cy="303359"/>
            <a:chOff x="-778700" y="3612425"/>
            <a:chExt cx="256775" cy="292225"/>
          </a:xfrm>
        </p:grpSpPr>
        <p:sp>
          <p:nvSpPr>
            <p:cNvPr id="9123" name="Google Shape;9123;p51"/>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1"/>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1"/>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1"/>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1"/>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1"/>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1"/>
          <p:cNvGrpSpPr/>
          <p:nvPr/>
        </p:nvGrpSpPr>
        <p:grpSpPr>
          <a:xfrm>
            <a:off x="2080850" y="1641166"/>
            <a:ext cx="294442" cy="295215"/>
            <a:chOff x="6679825" y="2693700"/>
            <a:chExt cx="257875" cy="258575"/>
          </a:xfrm>
        </p:grpSpPr>
        <p:sp>
          <p:nvSpPr>
            <p:cNvPr id="9130" name="Google Shape;9130;p5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51"/>
          <p:cNvGrpSpPr/>
          <p:nvPr/>
        </p:nvGrpSpPr>
        <p:grpSpPr>
          <a:xfrm>
            <a:off x="2073922" y="1998089"/>
            <a:ext cx="302373" cy="300011"/>
            <a:chOff x="6790450" y="3119050"/>
            <a:chExt cx="262750" cy="260675"/>
          </a:xfrm>
        </p:grpSpPr>
        <p:sp>
          <p:nvSpPr>
            <p:cNvPr id="9133" name="Google Shape;9133;p5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51"/>
          <p:cNvGrpSpPr/>
          <p:nvPr/>
        </p:nvGrpSpPr>
        <p:grpSpPr>
          <a:xfrm>
            <a:off x="6586588" y="4426561"/>
            <a:ext cx="245642" cy="279461"/>
            <a:chOff x="7728464" y="1561258"/>
            <a:chExt cx="349719" cy="397866"/>
          </a:xfrm>
        </p:grpSpPr>
        <p:sp>
          <p:nvSpPr>
            <p:cNvPr id="9136" name="Google Shape;9136;p51"/>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1"/>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51"/>
          <p:cNvGrpSpPr/>
          <p:nvPr/>
        </p:nvGrpSpPr>
        <p:grpSpPr>
          <a:xfrm>
            <a:off x="5089198" y="4426561"/>
            <a:ext cx="279490" cy="279461"/>
            <a:chOff x="5611350" y="1561258"/>
            <a:chExt cx="397907" cy="397866"/>
          </a:xfrm>
        </p:grpSpPr>
        <p:sp>
          <p:nvSpPr>
            <p:cNvPr id="9139" name="Google Shape;9139;p51"/>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1"/>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1"/>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1"/>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51"/>
          <p:cNvGrpSpPr/>
          <p:nvPr/>
        </p:nvGrpSpPr>
        <p:grpSpPr>
          <a:xfrm>
            <a:off x="5463566" y="4496683"/>
            <a:ext cx="279439" cy="139217"/>
            <a:chOff x="6140660" y="1661097"/>
            <a:chExt cx="397835" cy="198202"/>
          </a:xfrm>
        </p:grpSpPr>
        <p:sp>
          <p:nvSpPr>
            <p:cNvPr id="9144" name="Google Shape;9144;p51"/>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1"/>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1"/>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1"/>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51"/>
          <p:cNvGrpSpPr/>
          <p:nvPr/>
        </p:nvGrpSpPr>
        <p:grpSpPr>
          <a:xfrm>
            <a:off x="5837882" y="4426561"/>
            <a:ext cx="279490" cy="279461"/>
            <a:chOff x="6669907" y="1561258"/>
            <a:chExt cx="397907" cy="397866"/>
          </a:xfrm>
        </p:grpSpPr>
        <p:sp>
          <p:nvSpPr>
            <p:cNvPr id="9149" name="Google Shape;9149;p51"/>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1"/>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1"/>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1"/>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1"/>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51"/>
          <p:cNvGrpSpPr/>
          <p:nvPr/>
        </p:nvGrpSpPr>
        <p:grpSpPr>
          <a:xfrm>
            <a:off x="6212250" y="4426561"/>
            <a:ext cx="279461" cy="279461"/>
            <a:chOff x="7199196" y="1561258"/>
            <a:chExt cx="397866" cy="397866"/>
          </a:xfrm>
        </p:grpSpPr>
        <p:sp>
          <p:nvSpPr>
            <p:cNvPr id="9155" name="Google Shape;9155;p51"/>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1"/>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1"/>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1"/>
          <p:cNvGrpSpPr/>
          <p:nvPr/>
        </p:nvGrpSpPr>
        <p:grpSpPr>
          <a:xfrm>
            <a:off x="3592360" y="4468039"/>
            <a:ext cx="279490" cy="196505"/>
            <a:chOff x="3386036" y="1746339"/>
            <a:chExt cx="397907" cy="279762"/>
          </a:xfrm>
        </p:grpSpPr>
        <p:sp>
          <p:nvSpPr>
            <p:cNvPr id="9159" name="Google Shape;9159;p51"/>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1"/>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51"/>
          <p:cNvGrpSpPr/>
          <p:nvPr/>
        </p:nvGrpSpPr>
        <p:grpSpPr>
          <a:xfrm>
            <a:off x="4340466" y="4426546"/>
            <a:ext cx="279490" cy="279490"/>
            <a:chOff x="4417380" y="1687279"/>
            <a:chExt cx="397907" cy="397907"/>
          </a:xfrm>
        </p:grpSpPr>
        <p:sp>
          <p:nvSpPr>
            <p:cNvPr id="9162" name="Google Shape;9162;p51"/>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1"/>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51"/>
          <p:cNvGrpSpPr/>
          <p:nvPr/>
        </p:nvGrpSpPr>
        <p:grpSpPr>
          <a:xfrm>
            <a:off x="3218007" y="4426553"/>
            <a:ext cx="279476" cy="279476"/>
            <a:chOff x="2869999" y="1687279"/>
            <a:chExt cx="397887" cy="397887"/>
          </a:xfrm>
        </p:grpSpPr>
        <p:sp>
          <p:nvSpPr>
            <p:cNvPr id="9165" name="Google Shape;9165;p51"/>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1"/>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51"/>
          <p:cNvGrpSpPr/>
          <p:nvPr/>
        </p:nvGrpSpPr>
        <p:grpSpPr>
          <a:xfrm>
            <a:off x="3966728" y="4426817"/>
            <a:ext cx="278860" cy="278948"/>
            <a:chOff x="3902887" y="1687655"/>
            <a:chExt cx="397010" cy="397135"/>
          </a:xfrm>
        </p:grpSpPr>
        <p:sp>
          <p:nvSpPr>
            <p:cNvPr id="9168" name="Google Shape;9168;p51"/>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1"/>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51"/>
          <p:cNvGrpSpPr/>
          <p:nvPr/>
        </p:nvGrpSpPr>
        <p:grpSpPr>
          <a:xfrm>
            <a:off x="4714834" y="4426546"/>
            <a:ext cx="279490" cy="279490"/>
            <a:chOff x="4933458" y="1687279"/>
            <a:chExt cx="397907" cy="397907"/>
          </a:xfrm>
        </p:grpSpPr>
        <p:sp>
          <p:nvSpPr>
            <p:cNvPr id="9171" name="Google Shape;9171;p51"/>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1"/>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51"/>
          <p:cNvGrpSpPr/>
          <p:nvPr/>
        </p:nvGrpSpPr>
        <p:grpSpPr>
          <a:xfrm>
            <a:off x="2094198" y="4426553"/>
            <a:ext cx="279476" cy="279476"/>
            <a:chOff x="1379798" y="1723250"/>
            <a:chExt cx="397887" cy="397887"/>
          </a:xfrm>
        </p:grpSpPr>
        <p:sp>
          <p:nvSpPr>
            <p:cNvPr id="9174" name="Google Shape;9174;p51"/>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1"/>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1"/>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1"/>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51"/>
          <p:cNvGrpSpPr/>
          <p:nvPr/>
        </p:nvGrpSpPr>
        <p:grpSpPr>
          <a:xfrm>
            <a:off x="1345493" y="4426553"/>
            <a:ext cx="279490" cy="279476"/>
            <a:chOff x="266768" y="1721375"/>
            <a:chExt cx="397907" cy="397887"/>
          </a:xfrm>
        </p:grpSpPr>
        <p:sp>
          <p:nvSpPr>
            <p:cNvPr id="9179" name="Google Shape;9179;p51"/>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1"/>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51"/>
          <p:cNvGrpSpPr/>
          <p:nvPr/>
        </p:nvGrpSpPr>
        <p:grpSpPr>
          <a:xfrm>
            <a:off x="1719859" y="4426553"/>
            <a:ext cx="279461" cy="279476"/>
            <a:chOff x="864491" y="1723250"/>
            <a:chExt cx="397866" cy="397887"/>
          </a:xfrm>
        </p:grpSpPr>
        <p:sp>
          <p:nvSpPr>
            <p:cNvPr id="9182" name="Google Shape;9182;p51"/>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1"/>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1"/>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51"/>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51"/>
          <p:cNvGrpSpPr/>
          <p:nvPr/>
        </p:nvGrpSpPr>
        <p:grpSpPr>
          <a:xfrm>
            <a:off x="2843740" y="4426832"/>
            <a:ext cx="279388" cy="278918"/>
            <a:chOff x="2408992" y="1722875"/>
            <a:chExt cx="397761" cy="397093"/>
          </a:xfrm>
        </p:grpSpPr>
        <p:sp>
          <p:nvSpPr>
            <p:cNvPr id="9187" name="Google Shape;9187;p51"/>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1"/>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51"/>
          <p:cNvGrpSpPr/>
          <p:nvPr/>
        </p:nvGrpSpPr>
        <p:grpSpPr>
          <a:xfrm>
            <a:off x="6576454" y="2738015"/>
            <a:ext cx="257472" cy="292918"/>
            <a:chOff x="7660859" y="2571753"/>
            <a:chExt cx="366561" cy="417024"/>
          </a:xfrm>
        </p:grpSpPr>
        <p:sp>
          <p:nvSpPr>
            <p:cNvPr id="9190" name="Google Shape;9190;p51"/>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1"/>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1"/>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51"/>
          <p:cNvGrpSpPr/>
          <p:nvPr/>
        </p:nvGrpSpPr>
        <p:grpSpPr>
          <a:xfrm>
            <a:off x="5079333" y="2738015"/>
            <a:ext cx="292918" cy="292918"/>
            <a:chOff x="5566722" y="2571753"/>
            <a:chExt cx="417024" cy="417024"/>
          </a:xfrm>
        </p:grpSpPr>
        <p:sp>
          <p:nvSpPr>
            <p:cNvPr id="9194" name="Google Shape;9194;p51"/>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1"/>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51"/>
          <p:cNvGrpSpPr/>
          <p:nvPr/>
        </p:nvGrpSpPr>
        <p:grpSpPr>
          <a:xfrm>
            <a:off x="5453615" y="2811538"/>
            <a:ext cx="292910" cy="145873"/>
            <a:chOff x="6090251" y="2676413"/>
            <a:chExt cx="417014" cy="207677"/>
          </a:xfrm>
        </p:grpSpPr>
        <p:sp>
          <p:nvSpPr>
            <p:cNvPr id="9197" name="Google Shape;9197;p51"/>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1"/>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1"/>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1"/>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51"/>
          <p:cNvGrpSpPr/>
          <p:nvPr/>
        </p:nvGrpSpPr>
        <p:grpSpPr>
          <a:xfrm>
            <a:off x="6202172" y="2738015"/>
            <a:ext cx="292918" cy="292918"/>
            <a:chOff x="7137330" y="2571753"/>
            <a:chExt cx="417024" cy="417024"/>
          </a:xfrm>
        </p:grpSpPr>
        <p:sp>
          <p:nvSpPr>
            <p:cNvPr id="9202" name="Google Shape;9202;p51"/>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1"/>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1"/>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51"/>
          <p:cNvGrpSpPr/>
          <p:nvPr/>
        </p:nvGrpSpPr>
        <p:grpSpPr>
          <a:xfrm>
            <a:off x="5827890" y="2738015"/>
            <a:ext cx="292918" cy="292918"/>
            <a:chOff x="6613801" y="2571753"/>
            <a:chExt cx="417024" cy="417024"/>
          </a:xfrm>
        </p:grpSpPr>
        <p:sp>
          <p:nvSpPr>
            <p:cNvPr id="9206" name="Google Shape;9206;p51"/>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1"/>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1"/>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1"/>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1"/>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51"/>
          <p:cNvGrpSpPr/>
          <p:nvPr/>
        </p:nvGrpSpPr>
        <p:grpSpPr>
          <a:xfrm>
            <a:off x="3207894" y="2738008"/>
            <a:ext cx="292933" cy="292933"/>
            <a:chOff x="2964567" y="2571753"/>
            <a:chExt cx="417045" cy="417045"/>
          </a:xfrm>
        </p:grpSpPr>
        <p:sp>
          <p:nvSpPr>
            <p:cNvPr id="9212" name="Google Shape;9212;p51"/>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1"/>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51"/>
          <p:cNvGrpSpPr/>
          <p:nvPr/>
        </p:nvGrpSpPr>
        <p:grpSpPr>
          <a:xfrm>
            <a:off x="3582191" y="2781487"/>
            <a:ext cx="292918" cy="205975"/>
            <a:chOff x="3476576" y="2633631"/>
            <a:chExt cx="417024" cy="293244"/>
          </a:xfrm>
        </p:grpSpPr>
        <p:sp>
          <p:nvSpPr>
            <p:cNvPr id="9215" name="Google Shape;9215;p51"/>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1"/>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51"/>
          <p:cNvGrpSpPr/>
          <p:nvPr/>
        </p:nvGrpSpPr>
        <p:grpSpPr>
          <a:xfrm>
            <a:off x="3956473" y="2738067"/>
            <a:ext cx="292933" cy="292815"/>
            <a:chOff x="3988564" y="2571836"/>
            <a:chExt cx="417045" cy="416878"/>
          </a:xfrm>
        </p:grpSpPr>
        <p:sp>
          <p:nvSpPr>
            <p:cNvPr id="9218" name="Google Shape;9218;p51"/>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1"/>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51"/>
          <p:cNvGrpSpPr/>
          <p:nvPr/>
        </p:nvGrpSpPr>
        <p:grpSpPr>
          <a:xfrm>
            <a:off x="4330770" y="2738015"/>
            <a:ext cx="292918" cy="292918"/>
            <a:chOff x="4500573" y="2571753"/>
            <a:chExt cx="417024" cy="417024"/>
          </a:xfrm>
        </p:grpSpPr>
        <p:sp>
          <p:nvSpPr>
            <p:cNvPr id="9221" name="Google Shape;9221;p51"/>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1"/>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51"/>
          <p:cNvGrpSpPr/>
          <p:nvPr/>
        </p:nvGrpSpPr>
        <p:grpSpPr>
          <a:xfrm>
            <a:off x="4705052" y="2738015"/>
            <a:ext cx="292918" cy="292918"/>
            <a:chOff x="5012603" y="2571753"/>
            <a:chExt cx="417024" cy="417024"/>
          </a:xfrm>
        </p:grpSpPr>
        <p:sp>
          <p:nvSpPr>
            <p:cNvPr id="9224" name="Google Shape;9224;p51"/>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1"/>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6" name="Google Shape;9226;p51"/>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7" name="Google Shape;9227;p51"/>
          <p:cNvGrpSpPr/>
          <p:nvPr/>
        </p:nvGrpSpPr>
        <p:grpSpPr>
          <a:xfrm>
            <a:off x="1708832" y="2738015"/>
            <a:ext cx="292947" cy="292918"/>
            <a:chOff x="812101" y="2571761"/>
            <a:chExt cx="417066" cy="417024"/>
          </a:xfrm>
        </p:grpSpPr>
        <p:sp>
          <p:nvSpPr>
            <p:cNvPr id="9228" name="Google Shape;9228;p5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51"/>
          <p:cNvGrpSpPr/>
          <p:nvPr/>
        </p:nvGrpSpPr>
        <p:grpSpPr>
          <a:xfrm>
            <a:off x="2083144" y="2738015"/>
            <a:ext cx="292918" cy="292918"/>
            <a:chOff x="1323129" y="2571761"/>
            <a:chExt cx="417024" cy="417024"/>
          </a:xfrm>
        </p:grpSpPr>
        <p:sp>
          <p:nvSpPr>
            <p:cNvPr id="9233" name="Google Shape;9233;p51"/>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1"/>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1"/>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1"/>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7" name="Google Shape;9237;p51"/>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8" name="Google Shape;9238;p51"/>
          <p:cNvGrpSpPr/>
          <p:nvPr/>
        </p:nvGrpSpPr>
        <p:grpSpPr>
          <a:xfrm>
            <a:off x="2833159" y="2738008"/>
            <a:ext cx="293372" cy="292933"/>
            <a:chOff x="2344476" y="2571761"/>
            <a:chExt cx="417671" cy="417045"/>
          </a:xfrm>
        </p:grpSpPr>
        <p:sp>
          <p:nvSpPr>
            <p:cNvPr id="9239" name="Google Shape;9239;p51"/>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1"/>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44" name="Shape 9244"/>
        <p:cNvGrpSpPr/>
        <p:nvPr/>
      </p:nvGrpSpPr>
      <p:grpSpPr>
        <a:xfrm>
          <a:off x="0" y="0"/>
          <a:ext cx="0" cy="0"/>
          <a:chOff x="0" y="0"/>
          <a:chExt cx="0" cy="0"/>
        </a:xfrm>
      </p:grpSpPr>
      <p:sp>
        <p:nvSpPr>
          <p:cNvPr id="9245" name="Google Shape;9245;p52"/>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46" name="Google Shape;9246;p52"/>
          <p:cNvGrpSpPr/>
          <p:nvPr/>
        </p:nvGrpSpPr>
        <p:grpSpPr>
          <a:xfrm>
            <a:off x="1049401" y="1688535"/>
            <a:ext cx="334346" cy="329068"/>
            <a:chOff x="683125" y="1955275"/>
            <a:chExt cx="299325" cy="294600"/>
          </a:xfrm>
        </p:grpSpPr>
        <p:sp>
          <p:nvSpPr>
            <p:cNvPr id="9247" name="Google Shape;9247;p52"/>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2"/>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2"/>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2"/>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52"/>
          <p:cNvGrpSpPr/>
          <p:nvPr/>
        </p:nvGrpSpPr>
        <p:grpSpPr>
          <a:xfrm>
            <a:off x="1050281" y="2079583"/>
            <a:ext cx="332587" cy="330855"/>
            <a:chOff x="685475" y="2318350"/>
            <a:chExt cx="297750" cy="296200"/>
          </a:xfrm>
        </p:grpSpPr>
        <p:sp>
          <p:nvSpPr>
            <p:cNvPr id="9252" name="Google Shape;9252;p52"/>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2"/>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2"/>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5" name="Google Shape;9255;p52"/>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6" name="Google Shape;9256;p52"/>
          <p:cNvGrpSpPr/>
          <p:nvPr/>
        </p:nvGrpSpPr>
        <p:grpSpPr>
          <a:xfrm>
            <a:off x="3159658" y="1688312"/>
            <a:ext cx="293017" cy="329515"/>
            <a:chOff x="2523000" y="1954875"/>
            <a:chExt cx="262325" cy="295000"/>
          </a:xfrm>
        </p:grpSpPr>
        <p:sp>
          <p:nvSpPr>
            <p:cNvPr id="9257" name="Google Shape;9257;p52"/>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2"/>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52"/>
          <p:cNvGrpSpPr/>
          <p:nvPr/>
        </p:nvGrpSpPr>
        <p:grpSpPr>
          <a:xfrm>
            <a:off x="3139873" y="2080030"/>
            <a:ext cx="332587" cy="329962"/>
            <a:chOff x="2508825" y="2318350"/>
            <a:chExt cx="297750" cy="295400"/>
          </a:xfrm>
        </p:grpSpPr>
        <p:sp>
          <p:nvSpPr>
            <p:cNvPr id="9260" name="Google Shape;9260;p52"/>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2"/>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2" name="Google Shape;9262;p52"/>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3" name="Google Shape;9263;p52"/>
          <p:cNvGrpSpPr/>
          <p:nvPr/>
        </p:nvGrpSpPr>
        <p:grpSpPr>
          <a:xfrm>
            <a:off x="5245510" y="1688103"/>
            <a:ext cx="329068" cy="329934"/>
            <a:chOff x="4321150" y="1946600"/>
            <a:chExt cx="294600" cy="295375"/>
          </a:xfrm>
        </p:grpSpPr>
        <p:sp>
          <p:nvSpPr>
            <p:cNvPr id="9264" name="Google Shape;9264;p52"/>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2"/>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2"/>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7" name="Google Shape;9267;p52"/>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2"/>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2"/>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2"/>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52"/>
          <p:cNvGrpSpPr/>
          <p:nvPr/>
        </p:nvGrpSpPr>
        <p:grpSpPr>
          <a:xfrm>
            <a:off x="1470025" y="2080030"/>
            <a:ext cx="333452" cy="329962"/>
            <a:chOff x="1049375" y="2318350"/>
            <a:chExt cx="298525" cy="295400"/>
          </a:xfrm>
        </p:grpSpPr>
        <p:sp>
          <p:nvSpPr>
            <p:cNvPr id="9272" name="Google Shape;9272;p52"/>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2"/>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2"/>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2"/>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2"/>
          <p:cNvGrpSpPr/>
          <p:nvPr/>
        </p:nvGrpSpPr>
        <p:grpSpPr>
          <a:xfrm>
            <a:off x="1470472" y="2504099"/>
            <a:ext cx="332559" cy="332559"/>
            <a:chOff x="1049375" y="2680675"/>
            <a:chExt cx="297725" cy="297725"/>
          </a:xfrm>
        </p:grpSpPr>
        <p:sp>
          <p:nvSpPr>
            <p:cNvPr id="9277" name="Google Shape;9277;p52"/>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2"/>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52"/>
          <p:cNvGrpSpPr/>
          <p:nvPr/>
        </p:nvGrpSpPr>
        <p:grpSpPr>
          <a:xfrm>
            <a:off x="3565926" y="1688089"/>
            <a:ext cx="329934" cy="329962"/>
            <a:chOff x="2872725" y="1954475"/>
            <a:chExt cx="295375" cy="295400"/>
          </a:xfrm>
        </p:grpSpPr>
        <p:sp>
          <p:nvSpPr>
            <p:cNvPr id="9280" name="Google Shape;9280;p52"/>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2"/>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2"/>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52"/>
          <p:cNvGrpSpPr/>
          <p:nvPr/>
        </p:nvGrpSpPr>
        <p:grpSpPr>
          <a:xfrm>
            <a:off x="3586158" y="2079150"/>
            <a:ext cx="289471" cy="331721"/>
            <a:chOff x="2890050" y="2318350"/>
            <a:chExt cx="259150" cy="296975"/>
          </a:xfrm>
        </p:grpSpPr>
        <p:sp>
          <p:nvSpPr>
            <p:cNvPr id="9284" name="Google Shape;9284;p52"/>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2"/>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6" name="Google Shape;9286;p52"/>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52"/>
          <p:cNvGrpSpPr/>
          <p:nvPr/>
        </p:nvGrpSpPr>
        <p:grpSpPr>
          <a:xfrm>
            <a:off x="5662394" y="1688549"/>
            <a:ext cx="329040" cy="329040"/>
            <a:chOff x="4685050" y="1945825"/>
            <a:chExt cx="294575" cy="294575"/>
          </a:xfrm>
        </p:grpSpPr>
        <p:sp>
          <p:nvSpPr>
            <p:cNvPr id="9288" name="Google Shape;9288;p52"/>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2"/>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2"/>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2"/>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2"/>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3" name="Google Shape;9293;p52"/>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2"/>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5" name="Google Shape;9295;p52"/>
          <p:cNvGrpSpPr/>
          <p:nvPr/>
        </p:nvGrpSpPr>
        <p:grpSpPr>
          <a:xfrm>
            <a:off x="7338295" y="2080477"/>
            <a:ext cx="329934" cy="329068"/>
            <a:chOff x="6131900" y="2301825"/>
            <a:chExt cx="295375" cy="294600"/>
          </a:xfrm>
        </p:grpSpPr>
        <p:sp>
          <p:nvSpPr>
            <p:cNvPr id="9296" name="Google Shape;9296;p52"/>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2"/>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2"/>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2"/>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52"/>
          <p:cNvGrpSpPr/>
          <p:nvPr/>
        </p:nvGrpSpPr>
        <p:grpSpPr>
          <a:xfrm>
            <a:off x="1890428" y="1687656"/>
            <a:ext cx="332587" cy="330827"/>
            <a:chOff x="1412450" y="1954475"/>
            <a:chExt cx="297750" cy="296175"/>
          </a:xfrm>
        </p:grpSpPr>
        <p:sp>
          <p:nvSpPr>
            <p:cNvPr id="9301" name="Google Shape;9301;p52"/>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2"/>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3" name="Google Shape;9303;p52"/>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4" name="Google Shape;9304;p52"/>
          <p:cNvGrpSpPr/>
          <p:nvPr/>
        </p:nvGrpSpPr>
        <p:grpSpPr>
          <a:xfrm>
            <a:off x="1890428" y="2504211"/>
            <a:ext cx="332587" cy="332335"/>
            <a:chOff x="1413250" y="2680675"/>
            <a:chExt cx="297750" cy="297525"/>
          </a:xfrm>
        </p:grpSpPr>
        <p:sp>
          <p:nvSpPr>
            <p:cNvPr id="9305" name="Google Shape;9305;p52"/>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2"/>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2"/>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2"/>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9" name="Google Shape;9309;p52"/>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2"/>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2"/>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2" name="Google Shape;9312;p52"/>
          <p:cNvGrpSpPr/>
          <p:nvPr/>
        </p:nvGrpSpPr>
        <p:grpSpPr>
          <a:xfrm>
            <a:off x="6081470" y="1688228"/>
            <a:ext cx="331693" cy="329683"/>
            <a:chOff x="5045775" y="1946400"/>
            <a:chExt cx="296950" cy="295150"/>
          </a:xfrm>
        </p:grpSpPr>
        <p:sp>
          <p:nvSpPr>
            <p:cNvPr id="9313" name="Google Shape;9313;p52"/>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2"/>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52"/>
          <p:cNvGrpSpPr/>
          <p:nvPr/>
        </p:nvGrpSpPr>
        <p:grpSpPr>
          <a:xfrm>
            <a:off x="6080144" y="2098949"/>
            <a:ext cx="334346" cy="292123"/>
            <a:chOff x="5046550" y="2327025"/>
            <a:chExt cx="299325" cy="261525"/>
          </a:xfrm>
        </p:grpSpPr>
        <p:sp>
          <p:nvSpPr>
            <p:cNvPr id="9316" name="Google Shape;9316;p52"/>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2"/>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2"/>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9" name="Google Shape;9319;p52"/>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0" name="Google Shape;9320;p52"/>
          <p:cNvGrpSpPr/>
          <p:nvPr/>
        </p:nvGrpSpPr>
        <p:grpSpPr>
          <a:xfrm>
            <a:off x="7336969" y="2505411"/>
            <a:ext cx="332587" cy="329934"/>
            <a:chOff x="6167350" y="2672800"/>
            <a:chExt cx="297750" cy="295375"/>
          </a:xfrm>
        </p:grpSpPr>
        <p:sp>
          <p:nvSpPr>
            <p:cNvPr id="9321" name="Google Shape;9321;p52"/>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2"/>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2"/>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2"/>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2"/>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52"/>
          <p:cNvGrpSpPr/>
          <p:nvPr/>
        </p:nvGrpSpPr>
        <p:grpSpPr>
          <a:xfrm>
            <a:off x="2310383" y="1687223"/>
            <a:ext cx="329068" cy="331693"/>
            <a:chOff x="1777925" y="1953700"/>
            <a:chExt cx="294600" cy="296950"/>
          </a:xfrm>
        </p:grpSpPr>
        <p:sp>
          <p:nvSpPr>
            <p:cNvPr id="9327" name="Google Shape;9327;p52"/>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2"/>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2"/>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2"/>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52"/>
          <p:cNvGrpSpPr/>
          <p:nvPr/>
        </p:nvGrpSpPr>
        <p:grpSpPr>
          <a:xfrm>
            <a:off x="2325351" y="2080477"/>
            <a:ext cx="299133" cy="329068"/>
            <a:chOff x="1790525" y="2319150"/>
            <a:chExt cx="267800" cy="294600"/>
          </a:xfrm>
        </p:grpSpPr>
        <p:sp>
          <p:nvSpPr>
            <p:cNvPr id="9332" name="Google Shape;9332;p52"/>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2"/>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4" name="Google Shape;9334;p52"/>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52"/>
          <p:cNvGrpSpPr/>
          <p:nvPr/>
        </p:nvGrpSpPr>
        <p:grpSpPr>
          <a:xfrm>
            <a:off x="4411489" y="1688089"/>
            <a:ext cx="330827" cy="329962"/>
            <a:chOff x="3599700" y="1954475"/>
            <a:chExt cx="296175" cy="295400"/>
          </a:xfrm>
        </p:grpSpPr>
        <p:sp>
          <p:nvSpPr>
            <p:cNvPr id="9336" name="Google Shape;9336;p52"/>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2"/>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2"/>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52"/>
          <p:cNvGrpSpPr/>
          <p:nvPr/>
        </p:nvGrpSpPr>
        <p:grpSpPr>
          <a:xfrm>
            <a:off x="4412368" y="2080477"/>
            <a:ext cx="329068" cy="329068"/>
            <a:chOff x="3601275" y="2319150"/>
            <a:chExt cx="294600" cy="294600"/>
          </a:xfrm>
        </p:grpSpPr>
        <p:sp>
          <p:nvSpPr>
            <p:cNvPr id="9340" name="Google Shape;9340;p52"/>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2"/>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2" name="Google Shape;9342;p52"/>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3" name="Google Shape;9343;p52"/>
          <p:cNvGrpSpPr/>
          <p:nvPr/>
        </p:nvGrpSpPr>
        <p:grpSpPr>
          <a:xfrm>
            <a:off x="6513741" y="1687670"/>
            <a:ext cx="310582" cy="330800"/>
            <a:chOff x="5421475" y="1945825"/>
            <a:chExt cx="278050" cy="296150"/>
          </a:xfrm>
        </p:grpSpPr>
        <p:sp>
          <p:nvSpPr>
            <p:cNvPr id="9344" name="Google Shape;9344;p52"/>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2"/>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2"/>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2"/>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2"/>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2"/>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2"/>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2"/>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2" name="Google Shape;9352;p52"/>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3" name="Google Shape;9353;p52"/>
          <p:cNvGrpSpPr/>
          <p:nvPr/>
        </p:nvGrpSpPr>
        <p:grpSpPr>
          <a:xfrm>
            <a:off x="6503185" y="2563914"/>
            <a:ext cx="331693" cy="212928"/>
            <a:chOff x="5411225" y="2726350"/>
            <a:chExt cx="296950" cy="190625"/>
          </a:xfrm>
        </p:grpSpPr>
        <p:sp>
          <p:nvSpPr>
            <p:cNvPr id="9354" name="Google Shape;9354;p52"/>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2"/>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52"/>
          <p:cNvGrpSpPr/>
          <p:nvPr/>
        </p:nvGrpSpPr>
        <p:grpSpPr>
          <a:xfrm>
            <a:off x="7764197" y="1698574"/>
            <a:ext cx="332559" cy="308990"/>
            <a:chOff x="6524150" y="1938725"/>
            <a:chExt cx="297725" cy="276625"/>
          </a:xfrm>
        </p:grpSpPr>
        <p:sp>
          <p:nvSpPr>
            <p:cNvPr id="9357" name="Google Shape;9357;p52"/>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2"/>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2"/>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2"/>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52"/>
          <p:cNvGrpSpPr/>
          <p:nvPr/>
        </p:nvGrpSpPr>
        <p:grpSpPr>
          <a:xfrm>
            <a:off x="2726867" y="1687656"/>
            <a:ext cx="331721" cy="330827"/>
            <a:chOff x="2141000" y="1954475"/>
            <a:chExt cx="296975" cy="296175"/>
          </a:xfrm>
        </p:grpSpPr>
        <p:sp>
          <p:nvSpPr>
            <p:cNvPr id="9362" name="Google Shape;9362;p52"/>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2"/>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2"/>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2"/>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52"/>
          <p:cNvGrpSpPr/>
          <p:nvPr/>
        </p:nvGrpSpPr>
        <p:grpSpPr>
          <a:xfrm>
            <a:off x="2720723" y="2079918"/>
            <a:ext cx="344008" cy="330185"/>
            <a:chOff x="2140225" y="2318650"/>
            <a:chExt cx="307975" cy="295600"/>
          </a:xfrm>
        </p:grpSpPr>
        <p:sp>
          <p:nvSpPr>
            <p:cNvPr id="9367" name="Google Shape;9367;p52"/>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2"/>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52"/>
          <p:cNvGrpSpPr/>
          <p:nvPr/>
        </p:nvGrpSpPr>
        <p:grpSpPr>
          <a:xfrm>
            <a:off x="2725987" y="2504979"/>
            <a:ext cx="333480" cy="330800"/>
            <a:chOff x="2139425" y="2682250"/>
            <a:chExt cx="298550" cy="296150"/>
          </a:xfrm>
        </p:grpSpPr>
        <p:sp>
          <p:nvSpPr>
            <p:cNvPr id="9370" name="Google Shape;9370;p52"/>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2"/>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2"/>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2"/>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52"/>
          <p:cNvGrpSpPr/>
          <p:nvPr/>
        </p:nvGrpSpPr>
        <p:grpSpPr>
          <a:xfrm>
            <a:off x="4823141" y="1727686"/>
            <a:ext cx="331721" cy="250767"/>
            <a:chOff x="3962775" y="1990700"/>
            <a:chExt cx="296975" cy="224500"/>
          </a:xfrm>
        </p:grpSpPr>
        <p:sp>
          <p:nvSpPr>
            <p:cNvPr id="9375" name="Google Shape;9375;p52"/>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2"/>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2"/>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2"/>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52"/>
          <p:cNvGrpSpPr/>
          <p:nvPr/>
        </p:nvGrpSpPr>
        <p:grpSpPr>
          <a:xfrm>
            <a:off x="4823588" y="2079597"/>
            <a:ext cx="330827" cy="330827"/>
            <a:chOff x="3963575" y="2317575"/>
            <a:chExt cx="296175" cy="296175"/>
          </a:xfrm>
        </p:grpSpPr>
        <p:sp>
          <p:nvSpPr>
            <p:cNvPr id="9380" name="Google Shape;9380;p52"/>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2"/>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2"/>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2"/>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2"/>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2"/>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2"/>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2"/>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2"/>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2"/>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2"/>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2"/>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2"/>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2"/>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2"/>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2"/>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52"/>
          <p:cNvGrpSpPr/>
          <p:nvPr/>
        </p:nvGrpSpPr>
        <p:grpSpPr>
          <a:xfrm>
            <a:off x="4823588" y="2505411"/>
            <a:ext cx="330827" cy="329934"/>
            <a:chOff x="3962775" y="2683025"/>
            <a:chExt cx="296175" cy="295375"/>
          </a:xfrm>
        </p:grpSpPr>
        <p:sp>
          <p:nvSpPr>
            <p:cNvPr id="9397" name="Google Shape;9397;p52"/>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2"/>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2"/>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0" name="Google Shape;9400;p52"/>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1" name="Google Shape;9401;p52"/>
          <p:cNvGrpSpPr/>
          <p:nvPr/>
        </p:nvGrpSpPr>
        <p:grpSpPr>
          <a:xfrm>
            <a:off x="6920069" y="2080044"/>
            <a:ext cx="329934" cy="329934"/>
            <a:chOff x="5775900" y="2308125"/>
            <a:chExt cx="295375" cy="295375"/>
          </a:xfrm>
        </p:grpSpPr>
        <p:sp>
          <p:nvSpPr>
            <p:cNvPr id="9402" name="Google Shape;9402;p52"/>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2"/>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2"/>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2"/>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2"/>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52"/>
          <p:cNvGrpSpPr/>
          <p:nvPr/>
        </p:nvGrpSpPr>
        <p:grpSpPr>
          <a:xfrm>
            <a:off x="6939868" y="2504965"/>
            <a:ext cx="290336" cy="330827"/>
            <a:chOff x="5794025" y="2673575"/>
            <a:chExt cx="259925" cy="296175"/>
          </a:xfrm>
        </p:grpSpPr>
        <p:sp>
          <p:nvSpPr>
            <p:cNvPr id="9408" name="Google Shape;9408;p52"/>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2"/>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0" name="Google Shape;9410;p52"/>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52"/>
          <p:cNvGrpSpPr/>
          <p:nvPr/>
        </p:nvGrpSpPr>
        <p:grpSpPr>
          <a:xfrm>
            <a:off x="1050280" y="3049892"/>
            <a:ext cx="332587" cy="329040"/>
            <a:chOff x="581525" y="3254850"/>
            <a:chExt cx="297750" cy="294575"/>
          </a:xfrm>
        </p:grpSpPr>
        <p:sp>
          <p:nvSpPr>
            <p:cNvPr id="9412" name="Google Shape;9412;p5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52"/>
          <p:cNvGrpSpPr/>
          <p:nvPr/>
        </p:nvGrpSpPr>
        <p:grpSpPr>
          <a:xfrm>
            <a:off x="1049401" y="3464690"/>
            <a:ext cx="334346" cy="332168"/>
            <a:chOff x="580725" y="3617925"/>
            <a:chExt cx="299325" cy="297375"/>
          </a:xfrm>
        </p:grpSpPr>
        <p:sp>
          <p:nvSpPr>
            <p:cNvPr id="9416" name="Google Shape;9416;p5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52"/>
          <p:cNvGrpSpPr/>
          <p:nvPr/>
        </p:nvGrpSpPr>
        <p:grpSpPr>
          <a:xfrm>
            <a:off x="1051160" y="3866308"/>
            <a:ext cx="330827" cy="330827"/>
            <a:chOff x="583100" y="3982600"/>
            <a:chExt cx="296175" cy="296175"/>
          </a:xfrm>
        </p:grpSpPr>
        <p:sp>
          <p:nvSpPr>
            <p:cNvPr id="9422" name="Google Shape;9422;p5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52"/>
          <p:cNvGrpSpPr/>
          <p:nvPr/>
        </p:nvGrpSpPr>
        <p:grpSpPr>
          <a:xfrm>
            <a:off x="3160998" y="3049655"/>
            <a:ext cx="290336" cy="329515"/>
            <a:chOff x="2423775" y="3226875"/>
            <a:chExt cx="259925" cy="295000"/>
          </a:xfrm>
        </p:grpSpPr>
        <p:sp>
          <p:nvSpPr>
            <p:cNvPr id="9430" name="Google Shape;9430;p5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52"/>
          <p:cNvGrpSpPr/>
          <p:nvPr/>
        </p:nvGrpSpPr>
        <p:grpSpPr>
          <a:xfrm>
            <a:off x="3139439" y="3466673"/>
            <a:ext cx="333452" cy="328203"/>
            <a:chOff x="2404875" y="3592725"/>
            <a:chExt cx="298525" cy="293825"/>
          </a:xfrm>
        </p:grpSpPr>
        <p:sp>
          <p:nvSpPr>
            <p:cNvPr id="9434" name="Google Shape;9434;p5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52"/>
          <p:cNvGrpSpPr/>
          <p:nvPr/>
        </p:nvGrpSpPr>
        <p:grpSpPr>
          <a:xfrm>
            <a:off x="3140319" y="3866754"/>
            <a:ext cx="331693" cy="329934"/>
            <a:chOff x="2404875" y="3955825"/>
            <a:chExt cx="296950" cy="295375"/>
          </a:xfrm>
        </p:grpSpPr>
        <p:sp>
          <p:nvSpPr>
            <p:cNvPr id="9438" name="Google Shape;9438;p5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2" name="Google Shape;9442;p52"/>
          <p:cNvGrpSpPr/>
          <p:nvPr/>
        </p:nvGrpSpPr>
        <p:grpSpPr>
          <a:xfrm>
            <a:off x="5245063" y="3048999"/>
            <a:ext cx="329962" cy="330827"/>
            <a:chOff x="4263650" y="3235150"/>
            <a:chExt cx="295400" cy="296175"/>
          </a:xfrm>
        </p:grpSpPr>
        <p:sp>
          <p:nvSpPr>
            <p:cNvPr id="9443" name="Google Shape;9443;p5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52"/>
          <p:cNvGrpSpPr/>
          <p:nvPr/>
        </p:nvGrpSpPr>
        <p:grpSpPr>
          <a:xfrm>
            <a:off x="5242871" y="3475916"/>
            <a:ext cx="334346" cy="309716"/>
            <a:chOff x="4266025" y="3609275"/>
            <a:chExt cx="299325" cy="277275"/>
          </a:xfrm>
        </p:grpSpPr>
        <p:sp>
          <p:nvSpPr>
            <p:cNvPr id="9449" name="Google Shape;9449;p5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52"/>
          <p:cNvGrpSpPr/>
          <p:nvPr/>
        </p:nvGrpSpPr>
        <p:grpSpPr>
          <a:xfrm>
            <a:off x="5243304" y="3866754"/>
            <a:ext cx="333480" cy="329934"/>
            <a:chOff x="4263650" y="3963700"/>
            <a:chExt cx="298550" cy="295375"/>
          </a:xfrm>
        </p:grpSpPr>
        <p:sp>
          <p:nvSpPr>
            <p:cNvPr id="9452" name="Google Shape;9452;p5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52"/>
          <p:cNvGrpSpPr/>
          <p:nvPr/>
        </p:nvGrpSpPr>
        <p:grpSpPr>
          <a:xfrm>
            <a:off x="7396351" y="3048999"/>
            <a:ext cx="213822" cy="330827"/>
            <a:chOff x="6164975" y="3211525"/>
            <a:chExt cx="191425" cy="296175"/>
          </a:xfrm>
        </p:grpSpPr>
        <p:sp>
          <p:nvSpPr>
            <p:cNvPr id="9460" name="Google Shape;9460;p5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52"/>
          <p:cNvGrpSpPr/>
          <p:nvPr/>
        </p:nvGrpSpPr>
        <p:grpSpPr>
          <a:xfrm>
            <a:off x="1470010" y="3049013"/>
            <a:ext cx="333480" cy="330800"/>
            <a:chOff x="946175" y="3253275"/>
            <a:chExt cx="298550" cy="296150"/>
          </a:xfrm>
        </p:grpSpPr>
        <p:sp>
          <p:nvSpPr>
            <p:cNvPr id="9468" name="Google Shape;9468;p5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52"/>
          <p:cNvGrpSpPr/>
          <p:nvPr/>
        </p:nvGrpSpPr>
        <p:grpSpPr>
          <a:xfrm>
            <a:off x="1470890" y="3466673"/>
            <a:ext cx="331721" cy="328203"/>
            <a:chOff x="946175" y="3619500"/>
            <a:chExt cx="296975" cy="293825"/>
          </a:xfrm>
        </p:grpSpPr>
        <p:sp>
          <p:nvSpPr>
            <p:cNvPr id="9474" name="Google Shape;9474;p5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52"/>
          <p:cNvGrpSpPr/>
          <p:nvPr/>
        </p:nvGrpSpPr>
        <p:grpSpPr>
          <a:xfrm>
            <a:off x="1470457" y="3865875"/>
            <a:ext cx="332587" cy="331693"/>
            <a:chOff x="944600" y="3981825"/>
            <a:chExt cx="297750" cy="296950"/>
          </a:xfrm>
        </p:grpSpPr>
        <p:sp>
          <p:nvSpPr>
            <p:cNvPr id="9481" name="Google Shape;9481;p5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52"/>
          <p:cNvGrpSpPr/>
          <p:nvPr/>
        </p:nvGrpSpPr>
        <p:grpSpPr>
          <a:xfrm>
            <a:off x="3565479" y="3049445"/>
            <a:ext cx="330827" cy="329934"/>
            <a:chOff x="2768750" y="3227275"/>
            <a:chExt cx="296175" cy="295375"/>
          </a:xfrm>
        </p:grpSpPr>
        <p:sp>
          <p:nvSpPr>
            <p:cNvPr id="9486" name="Google Shape;9486;p5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52"/>
          <p:cNvGrpSpPr/>
          <p:nvPr/>
        </p:nvGrpSpPr>
        <p:grpSpPr>
          <a:xfrm>
            <a:off x="3585277" y="3466072"/>
            <a:ext cx="291230" cy="329403"/>
            <a:chOff x="2786075" y="3591800"/>
            <a:chExt cx="260725" cy="294900"/>
          </a:xfrm>
        </p:grpSpPr>
        <p:sp>
          <p:nvSpPr>
            <p:cNvPr id="9495" name="Google Shape;9495;p5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52"/>
          <p:cNvGrpSpPr/>
          <p:nvPr/>
        </p:nvGrpSpPr>
        <p:grpSpPr>
          <a:xfrm>
            <a:off x="3623549" y="3866308"/>
            <a:ext cx="214687" cy="330827"/>
            <a:chOff x="2819150" y="3955025"/>
            <a:chExt cx="192200" cy="296175"/>
          </a:xfrm>
        </p:grpSpPr>
        <p:sp>
          <p:nvSpPr>
            <p:cNvPr id="9501" name="Google Shape;9501;p5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52"/>
          <p:cNvGrpSpPr/>
          <p:nvPr/>
        </p:nvGrpSpPr>
        <p:grpSpPr>
          <a:xfrm>
            <a:off x="5661947" y="3049878"/>
            <a:ext cx="329934" cy="329068"/>
            <a:chOff x="4629125" y="3235150"/>
            <a:chExt cx="295375" cy="294600"/>
          </a:xfrm>
        </p:grpSpPr>
        <p:sp>
          <p:nvSpPr>
            <p:cNvPr id="9506" name="Google Shape;9506;p5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52"/>
          <p:cNvGrpSpPr/>
          <p:nvPr/>
        </p:nvGrpSpPr>
        <p:grpSpPr>
          <a:xfrm>
            <a:off x="5661933" y="3465807"/>
            <a:ext cx="329962" cy="329934"/>
            <a:chOff x="4628325" y="3599825"/>
            <a:chExt cx="295400" cy="295375"/>
          </a:xfrm>
        </p:grpSpPr>
        <p:sp>
          <p:nvSpPr>
            <p:cNvPr id="9512" name="Google Shape;9512;p5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52"/>
          <p:cNvGrpSpPr/>
          <p:nvPr/>
        </p:nvGrpSpPr>
        <p:grpSpPr>
          <a:xfrm>
            <a:off x="5681732" y="3866308"/>
            <a:ext cx="290364" cy="330827"/>
            <a:chOff x="4645650" y="3962900"/>
            <a:chExt cx="259950" cy="296175"/>
          </a:xfrm>
        </p:grpSpPr>
        <p:sp>
          <p:nvSpPr>
            <p:cNvPr id="9525" name="Google Shape;9525;p5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52"/>
          <p:cNvGrpSpPr/>
          <p:nvPr/>
        </p:nvGrpSpPr>
        <p:grpSpPr>
          <a:xfrm>
            <a:off x="7338295" y="3466254"/>
            <a:ext cx="329934" cy="329040"/>
            <a:chOff x="6143725" y="3582500"/>
            <a:chExt cx="295375" cy="294575"/>
          </a:xfrm>
        </p:grpSpPr>
        <p:sp>
          <p:nvSpPr>
            <p:cNvPr id="9532" name="Google Shape;9532;p5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52"/>
          <p:cNvGrpSpPr/>
          <p:nvPr/>
        </p:nvGrpSpPr>
        <p:grpSpPr>
          <a:xfrm>
            <a:off x="1890873" y="3049013"/>
            <a:ext cx="331693" cy="330800"/>
            <a:chOff x="1310075" y="3253275"/>
            <a:chExt cx="296950" cy="296150"/>
          </a:xfrm>
        </p:grpSpPr>
        <p:sp>
          <p:nvSpPr>
            <p:cNvPr id="9540" name="Google Shape;9540;p5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52"/>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4" name="Google Shape;9544;p52"/>
          <p:cNvGrpSpPr/>
          <p:nvPr/>
        </p:nvGrpSpPr>
        <p:grpSpPr>
          <a:xfrm>
            <a:off x="1890427" y="3865554"/>
            <a:ext cx="332587" cy="332335"/>
            <a:chOff x="1310075" y="3980250"/>
            <a:chExt cx="297750" cy="297525"/>
          </a:xfrm>
        </p:grpSpPr>
        <p:sp>
          <p:nvSpPr>
            <p:cNvPr id="9545" name="Google Shape;9545;p5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52"/>
          <p:cNvGrpSpPr/>
          <p:nvPr/>
        </p:nvGrpSpPr>
        <p:grpSpPr>
          <a:xfrm>
            <a:off x="4030669" y="3049445"/>
            <a:ext cx="251660" cy="329934"/>
            <a:chOff x="3167275" y="3227275"/>
            <a:chExt cx="225300" cy="295375"/>
          </a:xfrm>
        </p:grpSpPr>
        <p:sp>
          <p:nvSpPr>
            <p:cNvPr id="9550" name="Google Shape;9550;p5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5" name="Google Shape;9555;p52"/>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6" name="Google Shape;9556;p52"/>
          <p:cNvGrpSpPr/>
          <p:nvPr/>
        </p:nvGrpSpPr>
        <p:grpSpPr>
          <a:xfrm>
            <a:off x="3990205" y="3866740"/>
            <a:ext cx="332587" cy="329962"/>
            <a:chOff x="3133425" y="3955025"/>
            <a:chExt cx="297750" cy="295400"/>
          </a:xfrm>
        </p:grpSpPr>
        <p:sp>
          <p:nvSpPr>
            <p:cNvPr id="9557" name="Google Shape;9557;p5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52"/>
          <p:cNvGrpSpPr/>
          <p:nvPr/>
        </p:nvGrpSpPr>
        <p:grpSpPr>
          <a:xfrm>
            <a:off x="6081903" y="3048412"/>
            <a:ext cx="330827" cy="332000"/>
            <a:chOff x="4991425" y="3234750"/>
            <a:chExt cx="296175" cy="297225"/>
          </a:xfrm>
        </p:grpSpPr>
        <p:sp>
          <p:nvSpPr>
            <p:cNvPr id="9561" name="Google Shape;9561;p5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52"/>
          <p:cNvGrpSpPr/>
          <p:nvPr/>
        </p:nvGrpSpPr>
        <p:grpSpPr>
          <a:xfrm>
            <a:off x="6081903" y="3485159"/>
            <a:ext cx="330827" cy="291230"/>
            <a:chOff x="4991425" y="3617150"/>
            <a:chExt cx="296175" cy="260725"/>
          </a:xfrm>
        </p:grpSpPr>
        <p:sp>
          <p:nvSpPr>
            <p:cNvPr id="9568" name="Google Shape;9568;p5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52"/>
          <p:cNvGrpSpPr/>
          <p:nvPr/>
        </p:nvGrpSpPr>
        <p:grpSpPr>
          <a:xfrm>
            <a:off x="6154927" y="3866740"/>
            <a:ext cx="184780" cy="329962"/>
            <a:chOff x="5056800" y="3962900"/>
            <a:chExt cx="165425" cy="295400"/>
          </a:xfrm>
        </p:grpSpPr>
        <p:sp>
          <p:nvSpPr>
            <p:cNvPr id="9576" name="Google Shape;9576;p5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9" name="Google Shape;9579;p52"/>
          <p:cNvGrpSpPr/>
          <p:nvPr/>
        </p:nvGrpSpPr>
        <p:grpSpPr>
          <a:xfrm>
            <a:off x="7337415" y="3866754"/>
            <a:ext cx="331693" cy="329934"/>
            <a:chOff x="6168925" y="3936925"/>
            <a:chExt cx="296950" cy="295375"/>
          </a:xfrm>
        </p:grpSpPr>
        <p:sp>
          <p:nvSpPr>
            <p:cNvPr id="9580" name="Google Shape;9580;p5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6" name="Google Shape;9586;p52"/>
          <p:cNvGrpSpPr/>
          <p:nvPr/>
        </p:nvGrpSpPr>
        <p:grpSpPr>
          <a:xfrm>
            <a:off x="2310396" y="3049446"/>
            <a:ext cx="329040" cy="329934"/>
            <a:chOff x="1674750" y="3254050"/>
            <a:chExt cx="294575" cy="295375"/>
          </a:xfrm>
        </p:grpSpPr>
        <p:sp>
          <p:nvSpPr>
            <p:cNvPr id="9587" name="Google Shape;9587;p5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52"/>
          <p:cNvGrpSpPr/>
          <p:nvPr/>
        </p:nvGrpSpPr>
        <p:grpSpPr>
          <a:xfrm>
            <a:off x="2324024" y="3465807"/>
            <a:ext cx="301785" cy="329934"/>
            <a:chOff x="1687350" y="3618725"/>
            <a:chExt cx="270175" cy="295375"/>
          </a:xfrm>
        </p:grpSpPr>
        <p:sp>
          <p:nvSpPr>
            <p:cNvPr id="9591" name="Google Shape;9591;p5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52"/>
          <p:cNvGrpSpPr/>
          <p:nvPr/>
        </p:nvGrpSpPr>
        <p:grpSpPr>
          <a:xfrm>
            <a:off x="2308623" y="3866754"/>
            <a:ext cx="332587" cy="329934"/>
            <a:chOff x="1672375" y="3982600"/>
            <a:chExt cx="297750" cy="295375"/>
          </a:xfrm>
        </p:grpSpPr>
        <p:sp>
          <p:nvSpPr>
            <p:cNvPr id="9595" name="Google Shape;9595;p5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52"/>
          <p:cNvGrpSpPr/>
          <p:nvPr/>
        </p:nvGrpSpPr>
        <p:grpSpPr>
          <a:xfrm>
            <a:off x="4411488" y="3048999"/>
            <a:ext cx="330827" cy="330827"/>
            <a:chOff x="3497300" y="3227275"/>
            <a:chExt cx="296175" cy="296175"/>
          </a:xfrm>
        </p:grpSpPr>
        <p:sp>
          <p:nvSpPr>
            <p:cNvPr id="9599" name="Google Shape;9599;p5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52"/>
          <p:cNvGrpSpPr/>
          <p:nvPr/>
        </p:nvGrpSpPr>
        <p:grpSpPr>
          <a:xfrm>
            <a:off x="4411934" y="3466687"/>
            <a:ext cx="329934" cy="328175"/>
            <a:chOff x="3497300" y="3591950"/>
            <a:chExt cx="295375" cy="293800"/>
          </a:xfrm>
        </p:grpSpPr>
        <p:sp>
          <p:nvSpPr>
            <p:cNvPr id="9608" name="Google Shape;9608;p5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52"/>
          <p:cNvGrpSpPr/>
          <p:nvPr/>
        </p:nvGrpSpPr>
        <p:grpSpPr>
          <a:xfrm>
            <a:off x="4411934" y="3866740"/>
            <a:ext cx="329934" cy="329962"/>
            <a:chOff x="3497300" y="3955025"/>
            <a:chExt cx="295375" cy="295400"/>
          </a:xfrm>
        </p:grpSpPr>
        <p:sp>
          <p:nvSpPr>
            <p:cNvPr id="9617" name="Google Shape;9617;p5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52"/>
          <p:cNvGrpSpPr/>
          <p:nvPr/>
        </p:nvGrpSpPr>
        <p:grpSpPr>
          <a:xfrm>
            <a:off x="6514173" y="3049683"/>
            <a:ext cx="309716" cy="329459"/>
            <a:chOff x="5364750" y="3235150"/>
            <a:chExt cx="277275" cy="294950"/>
          </a:xfrm>
        </p:grpSpPr>
        <p:sp>
          <p:nvSpPr>
            <p:cNvPr id="9621" name="Google Shape;9621;p5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52"/>
          <p:cNvGrpSpPr/>
          <p:nvPr/>
        </p:nvGrpSpPr>
        <p:grpSpPr>
          <a:xfrm>
            <a:off x="6503171" y="3464481"/>
            <a:ext cx="331721" cy="332587"/>
            <a:chOff x="5355300" y="3598250"/>
            <a:chExt cx="296975" cy="297750"/>
          </a:xfrm>
        </p:grpSpPr>
        <p:sp>
          <p:nvSpPr>
            <p:cNvPr id="9630" name="Google Shape;9630;p5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52"/>
          <p:cNvGrpSpPr/>
          <p:nvPr/>
        </p:nvGrpSpPr>
        <p:grpSpPr>
          <a:xfrm>
            <a:off x="6507136" y="3924810"/>
            <a:ext cx="323790" cy="213822"/>
            <a:chOff x="5358450" y="4015675"/>
            <a:chExt cx="289875" cy="191425"/>
          </a:xfrm>
        </p:grpSpPr>
        <p:sp>
          <p:nvSpPr>
            <p:cNvPr id="9639" name="Google Shape;9639;p5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52"/>
          <p:cNvGrpSpPr/>
          <p:nvPr/>
        </p:nvGrpSpPr>
        <p:grpSpPr>
          <a:xfrm>
            <a:off x="7764616" y="3060629"/>
            <a:ext cx="331721" cy="307566"/>
            <a:chOff x="6543825" y="3202075"/>
            <a:chExt cx="296975" cy="275350"/>
          </a:xfrm>
        </p:grpSpPr>
        <p:sp>
          <p:nvSpPr>
            <p:cNvPr id="9644" name="Google Shape;9644;p5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52"/>
          <p:cNvGrpSpPr/>
          <p:nvPr/>
        </p:nvGrpSpPr>
        <p:grpSpPr>
          <a:xfrm>
            <a:off x="2727312" y="3048999"/>
            <a:ext cx="330827" cy="330827"/>
            <a:chOff x="2037825" y="3254050"/>
            <a:chExt cx="296175" cy="296175"/>
          </a:xfrm>
        </p:grpSpPr>
        <p:sp>
          <p:nvSpPr>
            <p:cNvPr id="9652" name="Google Shape;9652;p5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2"/>
          <p:cNvGrpSpPr/>
          <p:nvPr/>
        </p:nvGrpSpPr>
        <p:grpSpPr>
          <a:xfrm>
            <a:off x="2725553" y="3465905"/>
            <a:ext cx="334346" cy="329738"/>
            <a:chOff x="2034675" y="3617925"/>
            <a:chExt cx="299325" cy="295200"/>
          </a:xfrm>
        </p:grpSpPr>
        <p:sp>
          <p:nvSpPr>
            <p:cNvPr id="9659" name="Google Shape;9659;p5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52"/>
          <p:cNvGrpSpPr/>
          <p:nvPr/>
        </p:nvGrpSpPr>
        <p:grpSpPr>
          <a:xfrm>
            <a:off x="2727312" y="3866754"/>
            <a:ext cx="330827" cy="329934"/>
            <a:chOff x="2037825" y="3981825"/>
            <a:chExt cx="296175" cy="295375"/>
          </a:xfrm>
        </p:grpSpPr>
        <p:sp>
          <p:nvSpPr>
            <p:cNvPr id="9665" name="Google Shape;9665;p5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52"/>
          <p:cNvGrpSpPr/>
          <p:nvPr/>
        </p:nvGrpSpPr>
        <p:grpSpPr>
          <a:xfrm>
            <a:off x="4823587" y="3079353"/>
            <a:ext cx="330827" cy="270119"/>
            <a:chOff x="3860400" y="3254050"/>
            <a:chExt cx="296175" cy="241825"/>
          </a:xfrm>
        </p:grpSpPr>
        <p:sp>
          <p:nvSpPr>
            <p:cNvPr id="9669" name="Google Shape;9669;p5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52"/>
          <p:cNvGrpSpPr/>
          <p:nvPr/>
        </p:nvGrpSpPr>
        <p:grpSpPr>
          <a:xfrm>
            <a:off x="4823140" y="3465360"/>
            <a:ext cx="331721" cy="330827"/>
            <a:chOff x="3859600" y="3591950"/>
            <a:chExt cx="296975" cy="296175"/>
          </a:xfrm>
        </p:grpSpPr>
        <p:sp>
          <p:nvSpPr>
            <p:cNvPr id="9677" name="Google Shape;9677;p5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52"/>
          <p:cNvGrpSpPr/>
          <p:nvPr/>
        </p:nvGrpSpPr>
        <p:grpSpPr>
          <a:xfrm>
            <a:off x="4823587" y="3866308"/>
            <a:ext cx="330827" cy="330827"/>
            <a:chOff x="3860400" y="3955025"/>
            <a:chExt cx="296175" cy="296175"/>
          </a:xfrm>
        </p:grpSpPr>
        <p:sp>
          <p:nvSpPr>
            <p:cNvPr id="9681" name="Google Shape;9681;p5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52"/>
          <p:cNvGrpSpPr/>
          <p:nvPr/>
        </p:nvGrpSpPr>
        <p:grpSpPr>
          <a:xfrm>
            <a:off x="6916983" y="3049445"/>
            <a:ext cx="336105" cy="329934"/>
            <a:chOff x="5716825" y="3235950"/>
            <a:chExt cx="300900" cy="295375"/>
          </a:xfrm>
        </p:grpSpPr>
        <p:sp>
          <p:nvSpPr>
            <p:cNvPr id="9687" name="Google Shape;9687;p5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52"/>
          <p:cNvGrpSpPr/>
          <p:nvPr/>
        </p:nvGrpSpPr>
        <p:grpSpPr>
          <a:xfrm>
            <a:off x="6929298" y="3475916"/>
            <a:ext cx="311475" cy="309716"/>
            <a:chOff x="5727850" y="3609275"/>
            <a:chExt cx="278850" cy="277275"/>
          </a:xfrm>
        </p:grpSpPr>
        <p:sp>
          <p:nvSpPr>
            <p:cNvPr id="9692" name="Google Shape;9692;p5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52"/>
          <p:cNvGrpSpPr/>
          <p:nvPr/>
        </p:nvGrpSpPr>
        <p:grpSpPr>
          <a:xfrm>
            <a:off x="6939868" y="3866754"/>
            <a:ext cx="290336" cy="329934"/>
            <a:chOff x="5736525" y="3963700"/>
            <a:chExt cx="259925" cy="295375"/>
          </a:xfrm>
        </p:grpSpPr>
        <p:sp>
          <p:nvSpPr>
            <p:cNvPr id="9698" name="Google Shape;9698;p5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52"/>
          <p:cNvGrpSpPr/>
          <p:nvPr/>
        </p:nvGrpSpPr>
        <p:grpSpPr>
          <a:xfrm>
            <a:off x="7764616" y="3465360"/>
            <a:ext cx="331721" cy="330827"/>
            <a:chOff x="6553275" y="3604550"/>
            <a:chExt cx="296975" cy="296175"/>
          </a:xfrm>
        </p:grpSpPr>
        <p:sp>
          <p:nvSpPr>
            <p:cNvPr id="9706" name="Google Shape;9706;p5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15" name="Shape 9715"/>
        <p:cNvGrpSpPr/>
        <p:nvPr/>
      </p:nvGrpSpPr>
      <p:grpSpPr>
        <a:xfrm>
          <a:off x="0" y="0"/>
          <a:ext cx="0" cy="0"/>
          <a:chOff x="0" y="0"/>
          <a:chExt cx="0" cy="0"/>
        </a:xfrm>
      </p:grpSpPr>
      <p:pic>
        <p:nvPicPr>
          <p:cNvPr id="9716" name="Google Shape;9716;p5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 name="Shape 148"/>
        <p:cNvGrpSpPr/>
        <p:nvPr/>
      </p:nvGrpSpPr>
      <p:grpSpPr>
        <a:xfrm>
          <a:off x="0" y="0"/>
          <a:ext cx="0" cy="0"/>
          <a:chOff x="0" y="0"/>
          <a:chExt cx="0" cy="0"/>
        </a:xfrm>
      </p:grpSpPr>
      <p:pic>
        <p:nvPicPr>
          <p:cNvPr id="149" name="Google Shape;149;p24"/>
          <p:cNvPicPr preferRelativeResize="0"/>
          <p:nvPr/>
        </p:nvPicPr>
        <p:blipFill rotWithShape="1">
          <a:blip r:embed="rId3">
            <a:alphaModFix/>
          </a:blip>
          <a:srcRect b="14430" l="30160" r="14070" t="24678"/>
          <a:stretch/>
        </p:blipFill>
        <p:spPr>
          <a:xfrm flipH="1">
            <a:off x="382018" y="154800"/>
            <a:ext cx="2958154" cy="4837676"/>
          </a:xfrm>
          <a:prstGeom prst="rect">
            <a:avLst/>
          </a:prstGeom>
          <a:noFill/>
          <a:ln>
            <a:noFill/>
          </a:ln>
        </p:spPr>
      </p:pic>
      <p:sp>
        <p:nvSpPr>
          <p:cNvPr id="150" name="Google Shape;150;p24"/>
          <p:cNvSpPr txBox="1"/>
          <p:nvPr>
            <p:ph idx="1" type="subTitle"/>
          </p:nvPr>
        </p:nvSpPr>
        <p:spPr>
          <a:xfrm flipH="1">
            <a:off x="436750" y="3060404"/>
            <a:ext cx="1914000" cy="496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a:solidFill>
                  <a:srgbClr val="FFFFFF"/>
                </a:solidFill>
              </a:rPr>
              <a:t>2006 - 2019</a:t>
            </a:r>
            <a:endParaRPr>
              <a:solidFill>
                <a:srgbClr val="FFFFFF"/>
              </a:solidFill>
            </a:endParaRPr>
          </a:p>
        </p:txBody>
      </p:sp>
      <p:sp>
        <p:nvSpPr>
          <p:cNvPr id="151" name="Google Shape;151;p24"/>
          <p:cNvSpPr txBox="1"/>
          <p:nvPr>
            <p:ph idx="1" type="subTitle"/>
          </p:nvPr>
        </p:nvSpPr>
        <p:spPr>
          <a:xfrm flipH="1">
            <a:off x="6253981" y="1919458"/>
            <a:ext cx="1914000" cy="351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400">
                <a:latin typeface="Reem Kufi"/>
                <a:ea typeface="Reem Kufi"/>
                <a:cs typeface="Reem Kufi"/>
                <a:sym typeface="Reem Kufi"/>
              </a:rPr>
              <a:t>Company name</a:t>
            </a:r>
            <a:endParaRPr sz="1400">
              <a:latin typeface="Reem Kufi"/>
              <a:ea typeface="Reem Kufi"/>
              <a:cs typeface="Reem Kufi"/>
              <a:sym typeface="Reem Kufi"/>
            </a:endParaRPr>
          </a:p>
        </p:txBody>
      </p:sp>
      <p:cxnSp>
        <p:nvCxnSpPr>
          <p:cNvPr id="152" name="Google Shape;152;p24"/>
          <p:cNvCxnSpPr/>
          <p:nvPr/>
        </p:nvCxnSpPr>
        <p:spPr>
          <a:xfrm rot="10800000">
            <a:off x="3659865" y="2293577"/>
            <a:ext cx="4421100" cy="0"/>
          </a:xfrm>
          <a:prstGeom prst="straightConnector1">
            <a:avLst/>
          </a:prstGeom>
          <a:noFill/>
          <a:ln cap="flat" cmpd="sng" w="19050">
            <a:solidFill>
              <a:srgbClr val="434343"/>
            </a:solidFill>
            <a:prstDash val="solid"/>
            <a:round/>
            <a:headEnd len="med" w="med" type="none"/>
            <a:tailEnd len="med" w="med" type="none"/>
          </a:ln>
        </p:spPr>
      </p:cxnSp>
      <p:sp>
        <p:nvSpPr>
          <p:cNvPr id="153" name="Google Shape;153;p24"/>
          <p:cNvSpPr txBox="1"/>
          <p:nvPr>
            <p:ph idx="1" type="subTitle"/>
          </p:nvPr>
        </p:nvSpPr>
        <p:spPr>
          <a:xfrm flipH="1">
            <a:off x="3561740" y="1829859"/>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2006-2019</a:t>
            </a:r>
            <a:endParaRPr sz="1200"/>
          </a:p>
        </p:txBody>
      </p:sp>
      <p:sp>
        <p:nvSpPr>
          <p:cNvPr id="154" name="Google Shape;154;p24"/>
          <p:cNvSpPr txBox="1"/>
          <p:nvPr>
            <p:ph idx="1" type="subTitle"/>
          </p:nvPr>
        </p:nvSpPr>
        <p:spPr>
          <a:xfrm flipH="1">
            <a:off x="5098664" y="3118606"/>
            <a:ext cx="3069300" cy="47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Mercury is the smallest planet in our Solar System</a:t>
            </a:r>
            <a:endParaRPr/>
          </a:p>
        </p:txBody>
      </p:sp>
      <p:cxnSp>
        <p:nvCxnSpPr>
          <p:cNvPr id="155" name="Google Shape;155;p24"/>
          <p:cNvCxnSpPr/>
          <p:nvPr/>
        </p:nvCxnSpPr>
        <p:spPr>
          <a:xfrm rot="10800000">
            <a:off x="3659865" y="3163702"/>
            <a:ext cx="4421100" cy="0"/>
          </a:xfrm>
          <a:prstGeom prst="straightConnector1">
            <a:avLst/>
          </a:prstGeom>
          <a:noFill/>
          <a:ln cap="flat" cmpd="sng" w="19050">
            <a:solidFill>
              <a:srgbClr val="434343"/>
            </a:solidFill>
            <a:prstDash val="solid"/>
            <a:round/>
            <a:headEnd len="med" w="med" type="none"/>
            <a:tailEnd len="med" w="med" type="none"/>
          </a:ln>
        </p:spPr>
      </p:cxnSp>
      <p:sp>
        <p:nvSpPr>
          <p:cNvPr id="156" name="Google Shape;156;p24"/>
          <p:cNvSpPr txBox="1"/>
          <p:nvPr>
            <p:ph idx="1" type="subTitle"/>
          </p:nvPr>
        </p:nvSpPr>
        <p:spPr>
          <a:xfrm flipH="1">
            <a:off x="3561740" y="2699984"/>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2006-2019</a:t>
            </a:r>
            <a:endParaRPr sz="1200"/>
          </a:p>
        </p:txBody>
      </p:sp>
      <p:sp>
        <p:nvSpPr>
          <p:cNvPr id="157" name="Google Shape;157;p24"/>
          <p:cNvSpPr txBox="1"/>
          <p:nvPr>
            <p:ph idx="1" type="subTitle"/>
          </p:nvPr>
        </p:nvSpPr>
        <p:spPr>
          <a:xfrm flipH="1">
            <a:off x="5098664" y="3988731"/>
            <a:ext cx="3069300" cy="47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Saturn is composed of hydrogen and helium</a:t>
            </a:r>
            <a:endParaRPr/>
          </a:p>
        </p:txBody>
      </p:sp>
      <p:cxnSp>
        <p:nvCxnSpPr>
          <p:cNvPr id="158" name="Google Shape;158;p24"/>
          <p:cNvCxnSpPr/>
          <p:nvPr/>
        </p:nvCxnSpPr>
        <p:spPr>
          <a:xfrm rot="10800000">
            <a:off x="3659865" y="4033827"/>
            <a:ext cx="4421100" cy="0"/>
          </a:xfrm>
          <a:prstGeom prst="straightConnector1">
            <a:avLst/>
          </a:prstGeom>
          <a:noFill/>
          <a:ln cap="flat" cmpd="sng" w="19050">
            <a:solidFill>
              <a:srgbClr val="434343"/>
            </a:solidFill>
            <a:prstDash val="solid"/>
            <a:round/>
            <a:headEnd len="med" w="med" type="none"/>
            <a:tailEnd len="med" w="med" type="none"/>
          </a:ln>
        </p:spPr>
      </p:cxnSp>
      <p:sp>
        <p:nvSpPr>
          <p:cNvPr id="159" name="Google Shape;159;p24"/>
          <p:cNvSpPr txBox="1"/>
          <p:nvPr>
            <p:ph idx="1" type="subTitle"/>
          </p:nvPr>
        </p:nvSpPr>
        <p:spPr>
          <a:xfrm flipH="1">
            <a:off x="3561740" y="3570109"/>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2006-2019</a:t>
            </a:r>
            <a:endParaRPr sz="1200"/>
          </a:p>
        </p:txBody>
      </p:sp>
      <p:sp>
        <p:nvSpPr>
          <p:cNvPr id="160" name="Google Shape;160;p24"/>
          <p:cNvSpPr txBox="1"/>
          <p:nvPr>
            <p:ph type="ctrTitle"/>
          </p:nvPr>
        </p:nvSpPr>
        <p:spPr>
          <a:xfrm flipH="1">
            <a:off x="431747" y="2460650"/>
            <a:ext cx="2656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EXPERIENCE</a:t>
            </a:r>
            <a:endParaRPr>
              <a:solidFill>
                <a:srgbClr val="FFFFFF"/>
              </a:solidFill>
            </a:endParaRPr>
          </a:p>
        </p:txBody>
      </p:sp>
      <p:sp>
        <p:nvSpPr>
          <p:cNvPr id="161" name="Google Shape;161;p24"/>
          <p:cNvSpPr txBox="1"/>
          <p:nvPr>
            <p:ph idx="2" type="title"/>
          </p:nvPr>
        </p:nvSpPr>
        <p:spPr>
          <a:xfrm flipH="1">
            <a:off x="3551287" y="689975"/>
            <a:ext cx="1296600" cy="31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01.</a:t>
            </a:r>
            <a:endParaRPr/>
          </a:p>
        </p:txBody>
      </p:sp>
      <p:sp>
        <p:nvSpPr>
          <p:cNvPr id="162" name="Google Shape;162;p24"/>
          <p:cNvSpPr txBox="1"/>
          <p:nvPr>
            <p:ph idx="1" type="subTitle"/>
          </p:nvPr>
        </p:nvSpPr>
        <p:spPr>
          <a:xfrm flipH="1">
            <a:off x="6253981" y="2790283"/>
            <a:ext cx="1914000" cy="351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400">
                <a:latin typeface="Reem Kufi"/>
                <a:ea typeface="Reem Kufi"/>
                <a:cs typeface="Reem Kufi"/>
                <a:sym typeface="Reem Kufi"/>
              </a:rPr>
              <a:t>Company name</a:t>
            </a:r>
            <a:endParaRPr sz="1400">
              <a:latin typeface="Reem Kufi"/>
              <a:ea typeface="Reem Kufi"/>
              <a:cs typeface="Reem Kufi"/>
              <a:sym typeface="Reem Kufi"/>
            </a:endParaRPr>
          </a:p>
        </p:txBody>
      </p:sp>
      <p:sp>
        <p:nvSpPr>
          <p:cNvPr id="163" name="Google Shape;163;p24"/>
          <p:cNvSpPr txBox="1"/>
          <p:nvPr>
            <p:ph idx="1" type="subTitle"/>
          </p:nvPr>
        </p:nvSpPr>
        <p:spPr>
          <a:xfrm flipH="1">
            <a:off x="6253981" y="3660858"/>
            <a:ext cx="1914000" cy="351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400">
                <a:latin typeface="Reem Kufi"/>
                <a:ea typeface="Reem Kufi"/>
                <a:cs typeface="Reem Kufi"/>
                <a:sym typeface="Reem Kufi"/>
              </a:rPr>
              <a:t>Company name</a:t>
            </a:r>
            <a:endParaRPr sz="1400">
              <a:latin typeface="Reem Kufi"/>
              <a:ea typeface="Reem Kufi"/>
              <a:cs typeface="Reem Kufi"/>
              <a:sym typeface="Reem Kufi"/>
            </a:endParaRPr>
          </a:p>
        </p:txBody>
      </p:sp>
      <p:sp>
        <p:nvSpPr>
          <p:cNvPr id="164" name="Google Shape;164;p24"/>
          <p:cNvSpPr txBox="1"/>
          <p:nvPr>
            <p:ph idx="3" type="ctrTitle"/>
          </p:nvPr>
        </p:nvSpPr>
        <p:spPr>
          <a:xfrm flipH="1">
            <a:off x="4244529" y="762825"/>
            <a:ext cx="4286400" cy="26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Here you can list the job position</a:t>
            </a:r>
            <a:endParaRPr/>
          </a:p>
        </p:txBody>
      </p:sp>
      <p:sp>
        <p:nvSpPr>
          <p:cNvPr id="165" name="Google Shape;165;p24"/>
          <p:cNvSpPr txBox="1"/>
          <p:nvPr>
            <p:ph idx="1" type="subTitle"/>
          </p:nvPr>
        </p:nvSpPr>
        <p:spPr>
          <a:xfrm flipH="1">
            <a:off x="5098664" y="2245328"/>
            <a:ext cx="3069300" cy="474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Despite being red, Mars is a cold place, not hot</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9" name="Shape 169"/>
        <p:cNvGrpSpPr/>
        <p:nvPr/>
      </p:nvGrpSpPr>
      <p:grpSpPr>
        <a:xfrm>
          <a:off x="0" y="0"/>
          <a:ext cx="0" cy="0"/>
          <a:chOff x="0" y="0"/>
          <a:chExt cx="0" cy="0"/>
        </a:xfrm>
      </p:grpSpPr>
      <p:pic>
        <p:nvPicPr>
          <p:cNvPr id="170" name="Google Shape;170;p25"/>
          <p:cNvPicPr preferRelativeResize="0"/>
          <p:nvPr/>
        </p:nvPicPr>
        <p:blipFill rotWithShape="1">
          <a:blip r:embed="rId3">
            <a:alphaModFix/>
          </a:blip>
          <a:srcRect b="596" l="29718" r="29722" t="0"/>
          <a:stretch/>
        </p:blipFill>
        <p:spPr>
          <a:xfrm flipH="1">
            <a:off x="5800224" y="154800"/>
            <a:ext cx="2958152" cy="4839224"/>
          </a:xfrm>
          <a:prstGeom prst="rect">
            <a:avLst/>
          </a:prstGeom>
          <a:noFill/>
          <a:ln>
            <a:noFill/>
          </a:ln>
        </p:spPr>
      </p:pic>
      <p:sp>
        <p:nvSpPr>
          <p:cNvPr id="171" name="Google Shape;171;p25"/>
          <p:cNvSpPr txBox="1"/>
          <p:nvPr>
            <p:ph type="ctrTitle"/>
          </p:nvPr>
        </p:nvSpPr>
        <p:spPr>
          <a:xfrm>
            <a:off x="6080624" y="2460650"/>
            <a:ext cx="2656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COMPANY NAME HERE</a:t>
            </a:r>
            <a:endParaRPr>
              <a:solidFill>
                <a:srgbClr val="FFFFFF"/>
              </a:solidFill>
            </a:endParaRPr>
          </a:p>
        </p:txBody>
      </p:sp>
      <p:sp>
        <p:nvSpPr>
          <p:cNvPr id="172" name="Google Shape;172;p25"/>
          <p:cNvSpPr txBox="1"/>
          <p:nvPr>
            <p:ph idx="3" type="ctrTitle"/>
          </p:nvPr>
        </p:nvSpPr>
        <p:spPr>
          <a:xfrm>
            <a:off x="625350" y="762825"/>
            <a:ext cx="42651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List your responsibilities here</a:t>
            </a:r>
            <a:endParaRPr>
              <a:latin typeface="Cutive Mono"/>
              <a:ea typeface="Cutive Mono"/>
              <a:cs typeface="Cutive Mono"/>
              <a:sym typeface="Cutive Mono"/>
            </a:endParaRPr>
          </a:p>
        </p:txBody>
      </p:sp>
      <p:sp>
        <p:nvSpPr>
          <p:cNvPr id="173" name="Google Shape;173;p25"/>
          <p:cNvSpPr txBox="1"/>
          <p:nvPr>
            <p:ph idx="4" type="title"/>
          </p:nvPr>
        </p:nvSpPr>
        <p:spPr>
          <a:xfrm>
            <a:off x="4292253" y="689975"/>
            <a:ext cx="1296600" cy="31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01.</a:t>
            </a:r>
            <a:endParaRPr/>
          </a:p>
        </p:txBody>
      </p:sp>
      <p:sp>
        <p:nvSpPr>
          <p:cNvPr id="174" name="Google Shape;174;p25"/>
          <p:cNvSpPr txBox="1"/>
          <p:nvPr>
            <p:ph idx="2" type="subTitle"/>
          </p:nvPr>
        </p:nvSpPr>
        <p:spPr>
          <a:xfrm>
            <a:off x="1129538" y="2468725"/>
            <a:ext cx="3009900" cy="145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298450" lvl="0" marL="457200" rtl="0" algn="l">
              <a:spcBef>
                <a:spcPts val="0"/>
              </a:spcBef>
              <a:spcAft>
                <a:spcPts val="0"/>
              </a:spcAft>
              <a:buSzPts val="1100"/>
              <a:buChar char="●"/>
            </a:pPr>
            <a:r>
              <a:rPr lang="es"/>
              <a:t>Sort them by relevance</a:t>
            </a:r>
            <a:endParaRPr/>
          </a:p>
          <a:p>
            <a:pPr indent="-298450" lvl="0" marL="457200" rtl="0" algn="l">
              <a:spcBef>
                <a:spcPts val="0"/>
              </a:spcBef>
              <a:spcAft>
                <a:spcPts val="0"/>
              </a:spcAft>
              <a:buSzPts val="1100"/>
              <a:buChar char="●"/>
            </a:pPr>
            <a:r>
              <a:rPr lang="es"/>
              <a:t>Adapt this to your needs</a:t>
            </a:r>
            <a:endParaRPr/>
          </a:p>
          <a:p>
            <a:pPr indent="-298450" lvl="0" marL="457200" rtl="0" algn="l">
              <a:spcBef>
                <a:spcPts val="0"/>
              </a:spcBef>
              <a:spcAft>
                <a:spcPts val="0"/>
              </a:spcAft>
              <a:buSzPts val="1100"/>
              <a:buChar char="●"/>
            </a:pPr>
            <a:r>
              <a:rPr lang="es"/>
              <a:t>Try to keep it short</a:t>
            </a:r>
            <a:endParaRPr/>
          </a:p>
          <a:p>
            <a:pPr indent="-298450" lvl="0" marL="457200" rtl="0" algn="l">
              <a:spcBef>
                <a:spcPts val="0"/>
              </a:spcBef>
              <a:spcAft>
                <a:spcPts val="0"/>
              </a:spcAft>
              <a:buSzPts val="1100"/>
              <a:buChar char="●"/>
            </a:pPr>
            <a:r>
              <a:rPr lang="es"/>
              <a:t>Get straight to the point</a:t>
            </a:r>
            <a:endParaRPr/>
          </a:p>
          <a:p>
            <a:pPr indent="-298450" lvl="0" marL="457200" rtl="0" algn="l">
              <a:spcBef>
                <a:spcPts val="0"/>
              </a:spcBef>
              <a:spcAft>
                <a:spcPts val="0"/>
              </a:spcAft>
              <a:buSzPts val="1100"/>
              <a:buChar char="●"/>
            </a:pPr>
            <a:r>
              <a:rPr lang="es"/>
              <a:t>Be honest!</a:t>
            </a:r>
            <a:endParaRPr/>
          </a:p>
        </p:txBody>
      </p:sp>
      <p:sp>
        <p:nvSpPr>
          <p:cNvPr id="175" name="Google Shape;175;p25"/>
          <p:cNvSpPr txBox="1"/>
          <p:nvPr>
            <p:ph idx="1" type="subTitle"/>
          </p:nvPr>
        </p:nvSpPr>
        <p:spPr>
          <a:xfrm>
            <a:off x="6080625" y="3068250"/>
            <a:ext cx="1914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2006-2010</a:t>
            </a:r>
            <a:endParaRPr>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 name="Shape 179"/>
        <p:cNvGrpSpPr/>
        <p:nvPr/>
      </p:nvGrpSpPr>
      <p:grpSpPr>
        <a:xfrm>
          <a:off x="0" y="0"/>
          <a:ext cx="0" cy="0"/>
          <a:chOff x="0" y="0"/>
          <a:chExt cx="0" cy="0"/>
        </a:xfrm>
      </p:grpSpPr>
      <p:pic>
        <p:nvPicPr>
          <p:cNvPr id="180" name="Google Shape;180;p26"/>
          <p:cNvPicPr preferRelativeResize="0"/>
          <p:nvPr/>
        </p:nvPicPr>
        <p:blipFill rotWithShape="1">
          <a:blip r:embed="rId3">
            <a:alphaModFix/>
          </a:blip>
          <a:srcRect b="9130" l="11983" r="65187" t="34853"/>
          <a:stretch/>
        </p:blipFill>
        <p:spPr>
          <a:xfrm>
            <a:off x="396820" y="154800"/>
            <a:ext cx="2958152" cy="4837676"/>
          </a:xfrm>
          <a:prstGeom prst="rect">
            <a:avLst/>
          </a:prstGeom>
          <a:noFill/>
          <a:ln>
            <a:noFill/>
          </a:ln>
        </p:spPr>
      </p:pic>
      <p:sp>
        <p:nvSpPr>
          <p:cNvPr id="181" name="Google Shape;181;p26"/>
          <p:cNvSpPr txBox="1"/>
          <p:nvPr>
            <p:ph idx="1" type="subTitle"/>
          </p:nvPr>
        </p:nvSpPr>
        <p:spPr>
          <a:xfrm flipH="1">
            <a:off x="432786" y="3052898"/>
            <a:ext cx="1914000" cy="496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s" sz="1200"/>
              <a:t>2000-2006</a:t>
            </a:r>
            <a:endParaRPr sz="1200"/>
          </a:p>
        </p:txBody>
      </p:sp>
      <p:sp>
        <p:nvSpPr>
          <p:cNvPr id="182" name="Google Shape;182;p26"/>
          <p:cNvSpPr/>
          <p:nvPr/>
        </p:nvSpPr>
        <p:spPr>
          <a:xfrm>
            <a:off x="4459674" y="1186618"/>
            <a:ext cx="1422" cy="1129"/>
          </a:xfrm>
          <a:custGeom>
            <a:rect b="b" l="l" r="r" t="t"/>
            <a:pathLst>
              <a:path extrusionOk="0" h="27" w="34">
                <a:moveTo>
                  <a:pt x="19" y="1"/>
                </a:moveTo>
                <a:cubicBezTo>
                  <a:pt x="14" y="1"/>
                  <a:pt x="10" y="1"/>
                  <a:pt x="5" y="7"/>
                </a:cubicBezTo>
                <a:cubicBezTo>
                  <a:pt x="1" y="11"/>
                  <a:pt x="5" y="20"/>
                  <a:pt x="10" y="20"/>
                </a:cubicBezTo>
                <a:lnTo>
                  <a:pt x="14" y="25"/>
                </a:lnTo>
                <a:cubicBezTo>
                  <a:pt x="16" y="26"/>
                  <a:pt x="17" y="27"/>
                  <a:pt x="19" y="27"/>
                </a:cubicBezTo>
                <a:cubicBezTo>
                  <a:pt x="22" y="27"/>
                  <a:pt x="26" y="24"/>
                  <a:pt x="29" y="20"/>
                </a:cubicBezTo>
                <a:cubicBezTo>
                  <a:pt x="34" y="16"/>
                  <a:pt x="29" y="11"/>
                  <a:pt x="25" y="7"/>
                </a:cubicBezTo>
                <a:lnTo>
                  <a:pt x="19" y="1"/>
                </a:lnTo>
                <a:close/>
              </a:path>
            </a:pathLst>
          </a:custGeom>
          <a:solidFill>
            <a:srgbClr val="05C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txBox="1"/>
          <p:nvPr>
            <p:ph type="ctrTitle"/>
          </p:nvPr>
        </p:nvSpPr>
        <p:spPr>
          <a:xfrm flipH="1">
            <a:off x="424346" y="2460650"/>
            <a:ext cx="2656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EDUCATION </a:t>
            </a:r>
            <a:endParaRPr/>
          </a:p>
        </p:txBody>
      </p:sp>
      <p:sp>
        <p:nvSpPr>
          <p:cNvPr id="184" name="Google Shape;184;p26"/>
          <p:cNvSpPr txBox="1"/>
          <p:nvPr>
            <p:ph idx="2" type="title"/>
          </p:nvPr>
        </p:nvSpPr>
        <p:spPr>
          <a:xfrm flipH="1">
            <a:off x="3551287" y="689975"/>
            <a:ext cx="1296600" cy="31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02.</a:t>
            </a:r>
            <a:endParaRPr/>
          </a:p>
        </p:txBody>
      </p:sp>
      <p:sp>
        <p:nvSpPr>
          <p:cNvPr id="185" name="Google Shape;185;p26"/>
          <p:cNvSpPr txBox="1"/>
          <p:nvPr>
            <p:ph idx="1" type="subTitle"/>
          </p:nvPr>
        </p:nvSpPr>
        <p:spPr>
          <a:xfrm flipH="1">
            <a:off x="5098664" y="1695449"/>
            <a:ext cx="3069300" cy="4746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s"/>
              <a:t>Despite being red, Mars is a cold place, not hot</a:t>
            </a:r>
            <a:endParaRPr/>
          </a:p>
        </p:txBody>
      </p:sp>
      <p:sp>
        <p:nvSpPr>
          <p:cNvPr id="186" name="Google Shape;186;p26"/>
          <p:cNvSpPr txBox="1"/>
          <p:nvPr>
            <p:ph idx="1" type="subTitle"/>
          </p:nvPr>
        </p:nvSpPr>
        <p:spPr>
          <a:xfrm flipH="1">
            <a:off x="6649378" y="1430098"/>
            <a:ext cx="1518600" cy="351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s" sz="1400">
                <a:latin typeface="Reem Kufi"/>
                <a:ea typeface="Reem Kufi"/>
                <a:cs typeface="Reem Kufi"/>
                <a:sym typeface="Reem Kufi"/>
              </a:rPr>
              <a:t>Institution name</a:t>
            </a:r>
            <a:endParaRPr sz="1400">
              <a:latin typeface="Reem Kufi"/>
              <a:ea typeface="Reem Kufi"/>
              <a:cs typeface="Reem Kufi"/>
              <a:sym typeface="Reem Kufi"/>
            </a:endParaRPr>
          </a:p>
        </p:txBody>
      </p:sp>
      <p:cxnSp>
        <p:nvCxnSpPr>
          <p:cNvPr id="187" name="Google Shape;187;p26"/>
          <p:cNvCxnSpPr/>
          <p:nvPr/>
        </p:nvCxnSpPr>
        <p:spPr>
          <a:xfrm rot="10800000">
            <a:off x="3659865" y="2173350"/>
            <a:ext cx="4421100" cy="0"/>
          </a:xfrm>
          <a:prstGeom prst="straightConnector1">
            <a:avLst/>
          </a:prstGeom>
          <a:noFill/>
          <a:ln cap="flat" cmpd="sng" w="19050">
            <a:solidFill>
              <a:srgbClr val="434343"/>
            </a:solidFill>
            <a:prstDash val="solid"/>
            <a:round/>
            <a:headEnd len="med" w="med" type="none"/>
            <a:tailEnd len="med" w="med" type="none"/>
          </a:ln>
        </p:spPr>
      </p:cxnSp>
      <p:sp>
        <p:nvSpPr>
          <p:cNvPr id="188" name="Google Shape;188;p26"/>
          <p:cNvSpPr txBox="1"/>
          <p:nvPr>
            <p:ph idx="1" type="subTitle"/>
          </p:nvPr>
        </p:nvSpPr>
        <p:spPr>
          <a:xfrm flipH="1">
            <a:off x="3561740" y="1722398"/>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2000-2006</a:t>
            </a:r>
            <a:endParaRPr sz="1200"/>
          </a:p>
        </p:txBody>
      </p:sp>
      <p:sp>
        <p:nvSpPr>
          <p:cNvPr id="189" name="Google Shape;189;p26"/>
          <p:cNvSpPr txBox="1"/>
          <p:nvPr>
            <p:ph idx="1" type="subTitle"/>
          </p:nvPr>
        </p:nvSpPr>
        <p:spPr>
          <a:xfrm flipH="1">
            <a:off x="5098664" y="2663599"/>
            <a:ext cx="3069300" cy="4746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s"/>
              <a:t>Mercury is the smallest planet in our Solar System</a:t>
            </a:r>
            <a:endParaRPr/>
          </a:p>
        </p:txBody>
      </p:sp>
      <p:sp>
        <p:nvSpPr>
          <p:cNvPr id="190" name="Google Shape;190;p26"/>
          <p:cNvSpPr txBox="1"/>
          <p:nvPr>
            <p:ph idx="1" type="subTitle"/>
          </p:nvPr>
        </p:nvSpPr>
        <p:spPr>
          <a:xfrm flipH="1">
            <a:off x="6649378" y="2398248"/>
            <a:ext cx="1518600" cy="351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sz="1400">
                <a:latin typeface="Reem Kufi"/>
                <a:ea typeface="Reem Kufi"/>
                <a:cs typeface="Reem Kufi"/>
                <a:sym typeface="Reem Kufi"/>
              </a:rPr>
              <a:t>Institution name</a:t>
            </a:r>
            <a:endParaRPr sz="1400">
              <a:latin typeface="Reem Kufi"/>
              <a:ea typeface="Reem Kufi"/>
              <a:cs typeface="Reem Kufi"/>
              <a:sym typeface="Reem Kufi"/>
            </a:endParaRPr>
          </a:p>
        </p:txBody>
      </p:sp>
      <p:cxnSp>
        <p:nvCxnSpPr>
          <p:cNvPr id="191" name="Google Shape;191;p26"/>
          <p:cNvCxnSpPr/>
          <p:nvPr/>
        </p:nvCxnSpPr>
        <p:spPr>
          <a:xfrm rot="10800000">
            <a:off x="3659865" y="3141500"/>
            <a:ext cx="4421100" cy="0"/>
          </a:xfrm>
          <a:prstGeom prst="straightConnector1">
            <a:avLst/>
          </a:prstGeom>
          <a:noFill/>
          <a:ln cap="flat" cmpd="sng" w="19050">
            <a:solidFill>
              <a:srgbClr val="434343"/>
            </a:solidFill>
            <a:prstDash val="solid"/>
            <a:round/>
            <a:headEnd len="med" w="med" type="none"/>
            <a:tailEnd len="med" w="med" type="none"/>
          </a:ln>
        </p:spPr>
      </p:cxnSp>
      <p:sp>
        <p:nvSpPr>
          <p:cNvPr id="192" name="Google Shape;192;p26"/>
          <p:cNvSpPr txBox="1"/>
          <p:nvPr>
            <p:ph idx="1" type="subTitle"/>
          </p:nvPr>
        </p:nvSpPr>
        <p:spPr>
          <a:xfrm flipH="1">
            <a:off x="3561740" y="2690548"/>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2000-2006</a:t>
            </a:r>
            <a:endParaRPr sz="1200"/>
          </a:p>
        </p:txBody>
      </p:sp>
      <p:sp>
        <p:nvSpPr>
          <p:cNvPr id="193" name="Google Shape;193;p26"/>
          <p:cNvSpPr txBox="1"/>
          <p:nvPr>
            <p:ph idx="1" type="subTitle"/>
          </p:nvPr>
        </p:nvSpPr>
        <p:spPr>
          <a:xfrm flipH="1">
            <a:off x="5098664" y="3631749"/>
            <a:ext cx="3069300" cy="4746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s"/>
              <a:t>Saturn is composed of hydrogen and helium</a:t>
            </a:r>
            <a:endParaRPr/>
          </a:p>
        </p:txBody>
      </p:sp>
      <p:sp>
        <p:nvSpPr>
          <p:cNvPr id="194" name="Google Shape;194;p26"/>
          <p:cNvSpPr txBox="1"/>
          <p:nvPr>
            <p:ph idx="1" type="subTitle"/>
          </p:nvPr>
        </p:nvSpPr>
        <p:spPr>
          <a:xfrm flipH="1">
            <a:off x="6649375" y="3366398"/>
            <a:ext cx="1518600" cy="351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sz="1400">
                <a:latin typeface="Reem Kufi"/>
                <a:ea typeface="Reem Kufi"/>
                <a:cs typeface="Reem Kufi"/>
                <a:sym typeface="Reem Kufi"/>
              </a:rPr>
              <a:t>Institution name</a:t>
            </a:r>
            <a:endParaRPr sz="1400">
              <a:latin typeface="Reem Kufi"/>
              <a:ea typeface="Reem Kufi"/>
              <a:cs typeface="Reem Kufi"/>
              <a:sym typeface="Reem Kufi"/>
            </a:endParaRPr>
          </a:p>
        </p:txBody>
      </p:sp>
      <p:cxnSp>
        <p:nvCxnSpPr>
          <p:cNvPr id="195" name="Google Shape;195;p26"/>
          <p:cNvCxnSpPr/>
          <p:nvPr/>
        </p:nvCxnSpPr>
        <p:spPr>
          <a:xfrm rot="10800000">
            <a:off x="3659865" y="4109650"/>
            <a:ext cx="4421100" cy="0"/>
          </a:xfrm>
          <a:prstGeom prst="straightConnector1">
            <a:avLst/>
          </a:prstGeom>
          <a:noFill/>
          <a:ln cap="flat" cmpd="sng" w="19050">
            <a:solidFill>
              <a:srgbClr val="434343"/>
            </a:solidFill>
            <a:prstDash val="solid"/>
            <a:round/>
            <a:headEnd len="med" w="med" type="none"/>
            <a:tailEnd len="med" w="med" type="none"/>
          </a:ln>
        </p:spPr>
      </p:cxnSp>
      <p:sp>
        <p:nvSpPr>
          <p:cNvPr id="196" name="Google Shape;196;p26"/>
          <p:cNvSpPr txBox="1"/>
          <p:nvPr>
            <p:ph idx="1" type="subTitle"/>
          </p:nvPr>
        </p:nvSpPr>
        <p:spPr>
          <a:xfrm flipH="1">
            <a:off x="3561740" y="3658698"/>
            <a:ext cx="1386600" cy="474600"/>
          </a:xfrm>
          <a:prstGeom prst="rect">
            <a:avLst/>
          </a:prstGeom>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s" sz="1200"/>
              <a:t>2000-2006</a:t>
            </a:r>
            <a:endParaRPr sz="1200"/>
          </a:p>
        </p:txBody>
      </p:sp>
      <p:sp>
        <p:nvSpPr>
          <p:cNvPr id="197" name="Google Shape;197;p26"/>
          <p:cNvSpPr txBox="1"/>
          <p:nvPr>
            <p:ph idx="3" type="ctrTitle"/>
          </p:nvPr>
        </p:nvSpPr>
        <p:spPr>
          <a:xfrm flipH="1">
            <a:off x="4244529" y="762825"/>
            <a:ext cx="4286400" cy="26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Here you can list your studies</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 name="Shape 201"/>
        <p:cNvGrpSpPr/>
        <p:nvPr/>
      </p:nvGrpSpPr>
      <p:grpSpPr>
        <a:xfrm>
          <a:off x="0" y="0"/>
          <a:ext cx="0" cy="0"/>
          <a:chOff x="0" y="0"/>
          <a:chExt cx="0" cy="0"/>
        </a:xfrm>
      </p:grpSpPr>
      <p:pic>
        <p:nvPicPr>
          <p:cNvPr id="202" name="Google Shape;202;p27"/>
          <p:cNvPicPr preferRelativeResize="0"/>
          <p:nvPr/>
        </p:nvPicPr>
        <p:blipFill rotWithShape="1">
          <a:blip r:embed="rId3">
            <a:alphaModFix/>
          </a:blip>
          <a:srcRect b="18631" l="94" r="47681" t="24407"/>
          <a:stretch/>
        </p:blipFill>
        <p:spPr>
          <a:xfrm>
            <a:off x="5800226" y="154800"/>
            <a:ext cx="2958025" cy="4837376"/>
          </a:xfrm>
          <a:prstGeom prst="rect">
            <a:avLst/>
          </a:prstGeom>
          <a:noFill/>
          <a:ln>
            <a:noFill/>
          </a:ln>
        </p:spPr>
      </p:pic>
      <p:sp>
        <p:nvSpPr>
          <p:cNvPr id="203" name="Google Shape;203;p27"/>
          <p:cNvSpPr/>
          <p:nvPr/>
        </p:nvSpPr>
        <p:spPr>
          <a:xfrm>
            <a:off x="5911522" y="1558050"/>
            <a:ext cx="2158800" cy="2138700"/>
          </a:xfrm>
          <a:prstGeom prst="ellipse">
            <a:avLst/>
          </a:prstGeom>
          <a:gradFill>
            <a:gsLst>
              <a:gs pos="0">
                <a:srgbClr val="434343">
                  <a:alpha val="56862"/>
                </a:srgbClr>
              </a:gs>
              <a:gs pos="6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7"/>
          <p:cNvSpPr txBox="1"/>
          <p:nvPr>
            <p:ph type="ctrTitle"/>
          </p:nvPr>
        </p:nvSpPr>
        <p:spPr>
          <a:xfrm>
            <a:off x="6080625" y="2460650"/>
            <a:ext cx="1989600" cy="5778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s" sz="1800">
                <a:solidFill>
                  <a:srgbClr val="FFFFFF"/>
                </a:solidFill>
              </a:rPr>
              <a:t>INSTITUTION NAME HERE</a:t>
            </a:r>
            <a:endParaRPr sz="1800">
              <a:solidFill>
                <a:srgbClr val="FFFFFF"/>
              </a:solidFill>
            </a:endParaRPr>
          </a:p>
        </p:txBody>
      </p:sp>
      <p:sp>
        <p:nvSpPr>
          <p:cNvPr id="205" name="Google Shape;205;p27"/>
          <p:cNvSpPr txBox="1"/>
          <p:nvPr>
            <p:ph idx="3" type="ctrTitle"/>
          </p:nvPr>
        </p:nvSpPr>
        <p:spPr>
          <a:xfrm>
            <a:off x="625350" y="762825"/>
            <a:ext cx="42723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List your studies here</a:t>
            </a:r>
            <a:endParaRPr>
              <a:latin typeface="Cutive Mono"/>
              <a:ea typeface="Cutive Mono"/>
              <a:cs typeface="Cutive Mono"/>
              <a:sym typeface="Cutive Mono"/>
            </a:endParaRPr>
          </a:p>
        </p:txBody>
      </p:sp>
      <p:sp>
        <p:nvSpPr>
          <p:cNvPr id="206" name="Google Shape;206;p27"/>
          <p:cNvSpPr txBox="1"/>
          <p:nvPr>
            <p:ph idx="2" type="title"/>
          </p:nvPr>
        </p:nvSpPr>
        <p:spPr>
          <a:xfrm>
            <a:off x="4306949" y="689975"/>
            <a:ext cx="1296600" cy="31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02.</a:t>
            </a:r>
            <a:endParaRPr/>
          </a:p>
        </p:txBody>
      </p:sp>
      <p:sp>
        <p:nvSpPr>
          <p:cNvPr id="207" name="Google Shape;207;p27"/>
          <p:cNvSpPr txBox="1"/>
          <p:nvPr>
            <p:ph idx="4" type="subTitle"/>
          </p:nvPr>
        </p:nvSpPr>
        <p:spPr>
          <a:xfrm>
            <a:off x="1129538" y="2468725"/>
            <a:ext cx="3009900" cy="145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298450" lvl="0" marL="457200" rtl="0" algn="l">
              <a:spcBef>
                <a:spcPts val="0"/>
              </a:spcBef>
              <a:spcAft>
                <a:spcPts val="0"/>
              </a:spcAft>
              <a:buSzPts val="1100"/>
              <a:buChar char="●"/>
            </a:pPr>
            <a:r>
              <a:rPr lang="es"/>
              <a:t>Enter your subjects here</a:t>
            </a:r>
            <a:endParaRPr/>
          </a:p>
          <a:p>
            <a:pPr indent="-298450" lvl="0" marL="457200" rtl="0" algn="l">
              <a:spcBef>
                <a:spcPts val="0"/>
              </a:spcBef>
              <a:spcAft>
                <a:spcPts val="0"/>
              </a:spcAft>
              <a:buSzPts val="1100"/>
              <a:buChar char="●"/>
            </a:pPr>
            <a:r>
              <a:rPr lang="es"/>
              <a:t>Sort them by relevance</a:t>
            </a:r>
            <a:endParaRPr/>
          </a:p>
          <a:p>
            <a:pPr indent="-298450" lvl="0" marL="457200" rtl="0" algn="l">
              <a:spcBef>
                <a:spcPts val="0"/>
              </a:spcBef>
              <a:spcAft>
                <a:spcPts val="0"/>
              </a:spcAft>
              <a:buSzPts val="1100"/>
              <a:buChar char="●"/>
            </a:pPr>
            <a:r>
              <a:rPr lang="es"/>
              <a:t>Adapt this to your needs</a:t>
            </a:r>
            <a:endParaRPr/>
          </a:p>
          <a:p>
            <a:pPr indent="-298450" lvl="0" marL="457200" rtl="0" algn="l">
              <a:spcBef>
                <a:spcPts val="0"/>
              </a:spcBef>
              <a:spcAft>
                <a:spcPts val="0"/>
              </a:spcAft>
              <a:buSzPts val="1100"/>
              <a:buChar char="●"/>
            </a:pPr>
            <a:r>
              <a:rPr lang="es"/>
              <a:t>Try to keep it short</a:t>
            </a:r>
            <a:endParaRPr/>
          </a:p>
          <a:p>
            <a:pPr indent="-298450" lvl="0" marL="457200" rtl="0" algn="l">
              <a:spcBef>
                <a:spcPts val="0"/>
              </a:spcBef>
              <a:spcAft>
                <a:spcPts val="0"/>
              </a:spcAft>
              <a:buSzPts val="1100"/>
              <a:buChar char="●"/>
            </a:pPr>
            <a:r>
              <a:rPr lang="es"/>
              <a:t>Get straight to the point</a:t>
            </a:r>
            <a:endParaRPr/>
          </a:p>
        </p:txBody>
      </p:sp>
      <p:sp>
        <p:nvSpPr>
          <p:cNvPr id="208" name="Google Shape;208;p27"/>
          <p:cNvSpPr txBox="1"/>
          <p:nvPr>
            <p:ph idx="1" type="subTitle"/>
          </p:nvPr>
        </p:nvSpPr>
        <p:spPr>
          <a:xfrm>
            <a:off x="6080625" y="3075598"/>
            <a:ext cx="1914000" cy="49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2000-2006</a:t>
            </a:r>
            <a:endParaRPr>
              <a:solidFill>
                <a:srgbClr val="FFFFFF"/>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pic>
        <p:nvPicPr>
          <p:cNvPr id="213" name="Google Shape;213;p28"/>
          <p:cNvPicPr preferRelativeResize="0"/>
          <p:nvPr/>
        </p:nvPicPr>
        <p:blipFill rotWithShape="1">
          <a:blip r:embed="rId3">
            <a:alphaModFix/>
          </a:blip>
          <a:srcRect b="8693" l="4251" r="0" t="13333"/>
          <a:stretch/>
        </p:blipFill>
        <p:spPr>
          <a:xfrm>
            <a:off x="2191726" y="1428350"/>
            <a:ext cx="6567552" cy="3564551"/>
          </a:xfrm>
          <a:prstGeom prst="rect">
            <a:avLst/>
          </a:prstGeom>
          <a:noFill/>
          <a:ln>
            <a:noFill/>
          </a:ln>
        </p:spPr>
      </p:pic>
      <p:sp>
        <p:nvSpPr>
          <p:cNvPr id="214" name="Google Shape;214;p28"/>
          <p:cNvSpPr txBox="1"/>
          <p:nvPr>
            <p:ph type="ctrTitle"/>
          </p:nvPr>
        </p:nvSpPr>
        <p:spPr>
          <a:xfrm>
            <a:off x="603743" y="3903375"/>
            <a:ext cx="2656200" cy="577800"/>
          </a:xfrm>
          <a:prstGeom prst="rect">
            <a:avLst/>
          </a:prstGeom>
          <a:noFill/>
        </p:spPr>
        <p:txBody>
          <a:bodyPr anchorCtr="0" anchor="b" bIns="91425" lIns="91425" spcFirstLastPara="1" rIns="91425" wrap="square" tIns="91425">
            <a:noAutofit/>
          </a:bodyPr>
          <a:lstStyle/>
          <a:p>
            <a:pPr indent="0" lvl="0" marL="0" rtl="0" algn="l">
              <a:spcBef>
                <a:spcPts val="0"/>
              </a:spcBef>
              <a:spcAft>
                <a:spcPts val="0"/>
              </a:spcAft>
              <a:buNone/>
            </a:pPr>
            <a:r>
              <a:rPr lang="es" sz="1800"/>
              <a:t>MY</a:t>
            </a:r>
            <a:endParaRPr sz="1800"/>
          </a:p>
          <a:p>
            <a:pPr indent="0" lvl="0" marL="0" rtl="0" algn="l">
              <a:spcBef>
                <a:spcPts val="0"/>
              </a:spcBef>
              <a:spcAft>
                <a:spcPts val="0"/>
              </a:spcAft>
              <a:buNone/>
            </a:pPr>
            <a:r>
              <a:rPr lang="es" sz="1800"/>
              <a:t>SKILLS</a:t>
            </a:r>
            <a:endParaRPr sz="1800"/>
          </a:p>
        </p:txBody>
      </p:sp>
      <p:sp>
        <p:nvSpPr>
          <p:cNvPr id="215" name="Google Shape;215;p28"/>
          <p:cNvSpPr txBox="1"/>
          <p:nvPr>
            <p:ph idx="2" type="title"/>
          </p:nvPr>
        </p:nvSpPr>
        <p:spPr>
          <a:xfrm>
            <a:off x="618218" y="695188"/>
            <a:ext cx="1296600" cy="312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03.</a:t>
            </a:r>
            <a:endParaRPr/>
          </a:p>
        </p:txBody>
      </p:sp>
      <p:sp>
        <p:nvSpPr>
          <p:cNvPr id="216" name="Google Shape;216;p28"/>
          <p:cNvSpPr txBox="1"/>
          <p:nvPr>
            <p:ph idx="1" type="subTitle"/>
          </p:nvPr>
        </p:nvSpPr>
        <p:spPr>
          <a:xfrm>
            <a:off x="2978242" y="1839050"/>
            <a:ext cx="4645800" cy="26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Mother language(s)</a:t>
            </a:r>
            <a:endParaRPr/>
          </a:p>
        </p:txBody>
      </p:sp>
      <p:sp>
        <p:nvSpPr>
          <p:cNvPr id="217" name="Google Shape;217;p28"/>
          <p:cNvSpPr txBox="1"/>
          <p:nvPr>
            <p:ph idx="3" type="subTitle"/>
          </p:nvPr>
        </p:nvSpPr>
        <p:spPr>
          <a:xfrm>
            <a:off x="2978100" y="1955150"/>
            <a:ext cx="4645800" cy="4029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rgbClr val="434343"/>
              </a:buClr>
              <a:buSzPts val="1200"/>
              <a:buFont typeface="Cutive Mono"/>
              <a:buChar char="●"/>
            </a:pPr>
            <a:r>
              <a:rPr lang="es" sz="1200"/>
              <a:t>Language 1</a:t>
            </a:r>
            <a:endParaRPr sz="1200"/>
          </a:p>
          <a:p>
            <a:pPr indent="-304800" lvl="0" marL="457200" rtl="0" algn="l">
              <a:spcBef>
                <a:spcPts val="0"/>
              </a:spcBef>
              <a:spcAft>
                <a:spcPts val="0"/>
              </a:spcAft>
              <a:buClr>
                <a:srgbClr val="434343"/>
              </a:buClr>
              <a:buSzPts val="1200"/>
              <a:buFont typeface="Cutive Mono"/>
              <a:buChar char="●"/>
            </a:pPr>
            <a:r>
              <a:rPr lang="es" sz="1200"/>
              <a:t>Language 2</a:t>
            </a:r>
            <a:endParaRPr/>
          </a:p>
        </p:txBody>
      </p:sp>
      <p:sp>
        <p:nvSpPr>
          <p:cNvPr id="218" name="Google Shape;218;p28"/>
          <p:cNvSpPr txBox="1"/>
          <p:nvPr>
            <p:ph idx="4" type="subTitle"/>
          </p:nvPr>
        </p:nvSpPr>
        <p:spPr>
          <a:xfrm>
            <a:off x="2978242" y="2695075"/>
            <a:ext cx="4645800" cy="26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Other language(s)</a:t>
            </a:r>
            <a:endParaRPr/>
          </a:p>
        </p:txBody>
      </p:sp>
      <p:sp>
        <p:nvSpPr>
          <p:cNvPr id="219" name="Google Shape;219;p28"/>
          <p:cNvSpPr txBox="1"/>
          <p:nvPr>
            <p:ph idx="5" type="subTitle"/>
          </p:nvPr>
        </p:nvSpPr>
        <p:spPr>
          <a:xfrm>
            <a:off x="2978100" y="2811175"/>
            <a:ext cx="4645800" cy="402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t>Language 1</a:t>
            </a:r>
            <a:endParaRPr sz="1200"/>
          </a:p>
          <a:p>
            <a:pPr indent="0" lvl="0" marL="0" rtl="0" algn="l">
              <a:spcBef>
                <a:spcPts val="0"/>
              </a:spcBef>
              <a:spcAft>
                <a:spcPts val="0"/>
              </a:spcAft>
              <a:buNone/>
            </a:pPr>
            <a:r>
              <a:rPr lang="es"/>
              <a:t>Language 2</a:t>
            </a:r>
            <a:endParaRPr/>
          </a:p>
        </p:txBody>
      </p:sp>
      <p:grpSp>
        <p:nvGrpSpPr>
          <p:cNvPr id="220" name="Google Shape;220;p28"/>
          <p:cNvGrpSpPr/>
          <p:nvPr/>
        </p:nvGrpSpPr>
        <p:grpSpPr>
          <a:xfrm>
            <a:off x="4194975" y="2960575"/>
            <a:ext cx="1359201" cy="265656"/>
            <a:chOff x="4194975" y="2960575"/>
            <a:chExt cx="1359201" cy="265656"/>
          </a:xfrm>
        </p:grpSpPr>
        <p:sp>
          <p:nvSpPr>
            <p:cNvPr id="221" name="Google Shape;221;p28"/>
            <p:cNvSpPr/>
            <p:nvPr/>
          </p:nvSpPr>
          <p:spPr>
            <a:xfrm>
              <a:off x="4194975" y="2960575"/>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8"/>
            <p:cNvSpPr/>
            <p:nvPr/>
          </p:nvSpPr>
          <p:spPr>
            <a:xfrm>
              <a:off x="4451095" y="2960575"/>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8"/>
            <p:cNvSpPr/>
            <p:nvPr/>
          </p:nvSpPr>
          <p:spPr>
            <a:xfrm>
              <a:off x="4707215" y="2960575"/>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p:nvPr/>
          </p:nvSpPr>
          <p:spPr>
            <a:xfrm>
              <a:off x="4963335" y="2960575"/>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8"/>
            <p:cNvSpPr/>
            <p:nvPr/>
          </p:nvSpPr>
          <p:spPr>
            <a:xfrm>
              <a:off x="5219455" y="2960575"/>
              <a:ext cx="78600" cy="7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8"/>
            <p:cNvSpPr/>
            <p:nvPr/>
          </p:nvSpPr>
          <p:spPr>
            <a:xfrm>
              <a:off x="5475576" y="2960575"/>
              <a:ext cx="78600" cy="7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8"/>
            <p:cNvSpPr/>
            <p:nvPr/>
          </p:nvSpPr>
          <p:spPr>
            <a:xfrm>
              <a:off x="4194975" y="3147631"/>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8"/>
            <p:cNvSpPr/>
            <p:nvPr/>
          </p:nvSpPr>
          <p:spPr>
            <a:xfrm>
              <a:off x="4451095" y="3147631"/>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8"/>
            <p:cNvSpPr/>
            <p:nvPr/>
          </p:nvSpPr>
          <p:spPr>
            <a:xfrm>
              <a:off x="4707215" y="3147631"/>
              <a:ext cx="78600" cy="78600"/>
            </a:xfrm>
            <a:prstGeom prst="ellipse">
              <a:avLst/>
            </a:prstGeom>
            <a:solidFill>
              <a:srgbClr val="43434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p:nvPr/>
          </p:nvSpPr>
          <p:spPr>
            <a:xfrm>
              <a:off x="4963335" y="3147631"/>
              <a:ext cx="78600" cy="7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8"/>
            <p:cNvSpPr/>
            <p:nvPr/>
          </p:nvSpPr>
          <p:spPr>
            <a:xfrm>
              <a:off x="5219455" y="3147631"/>
              <a:ext cx="78600" cy="7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5475576" y="3147631"/>
              <a:ext cx="78600" cy="78600"/>
            </a:xfrm>
            <a:prstGeom prst="ellipse">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 name="Google Shape;233;p28"/>
          <p:cNvSpPr txBox="1"/>
          <p:nvPr>
            <p:ph idx="6" type="ctrTitle"/>
          </p:nvPr>
        </p:nvSpPr>
        <p:spPr>
          <a:xfrm flipH="1">
            <a:off x="2751696" y="762825"/>
            <a:ext cx="5782800" cy="265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Communication skills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37" name="Shape 237"/>
        <p:cNvGrpSpPr/>
        <p:nvPr/>
      </p:nvGrpSpPr>
      <p:grpSpPr>
        <a:xfrm>
          <a:off x="0" y="0"/>
          <a:ext cx="0" cy="0"/>
          <a:chOff x="0" y="0"/>
          <a:chExt cx="0" cy="0"/>
        </a:xfrm>
      </p:grpSpPr>
      <p:sp>
        <p:nvSpPr>
          <p:cNvPr id="238" name="Google Shape;238;p29"/>
          <p:cNvSpPr txBox="1"/>
          <p:nvPr>
            <p:ph type="ctrTitle"/>
          </p:nvPr>
        </p:nvSpPr>
        <p:spPr>
          <a:xfrm>
            <a:off x="625349" y="762825"/>
            <a:ext cx="5782800" cy="26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Cutive Mono"/>
                <a:ea typeface="Cutive Mono"/>
                <a:cs typeface="Cutive Mono"/>
                <a:sym typeface="Cutive Mono"/>
              </a:rPr>
              <a:t>T</a:t>
            </a:r>
            <a:r>
              <a:rPr lang="es">
                <a:latin typeface="Cutive Mono"/>
                <a:ea typeface="Cutive Mono"/>
                <a:cs typeface="Cutive Mono"/>
                <a:sym typeface="Cutive Mono"/>
              </a:rPr>
              <a:t>echnical skills </a:t>
            </a:r>
            <a:endParaRPr>
              <a:latin typeface="Cutive Mono"/>
              <a:ea typeface="Cutive Mono"/>
              <a:cs typeface="Cutive Mono"/>
              <a:sym typeface="Cutive Mono"/>
            </a:endParaRPr>
          </a:p>
        </p:txBody>
      </p:sp>
      <p:grpSp>
        <p:nvGrpSpPr>
          <p:cNvPr id="239" name="Google Shape;239;p29"/>
          <p:cNvGrpSpPr/>
          <p:nvPr/>
        </p:nvGrpSpPr>
        <p:grpSpPr>
          <a:xfrm>
            <a:off x="2618505" y="1563523"/>
            <a:ext cx="562237" cy="577765"/>
            <a:chOff x="1260750" y="238125"/>
            <a:chExt cx="5078925" cy="5219200"/>
          </a:xfrm>
        </p:grpSpPr>
        <p:sp>
          <p:nvSpPr>
            <p:cNvPr id="240" name="Google Shape;240;p29"/>
            <p:cNvSpPr/>
            <p:nvPr/>
          </p:nvSpPr>
          <p:spPr>
            <a:xfrm>
              <a:off x="4741275" y="238125"/>
              <a:ext cx="1598400" cy="1631825"/>
            </a:xfrm>
            <a:custGeom>
              <a:rect b="b" l="l" r="r" t="t"/>
              <a:pathLst>
                <a:path extrusionOk="0" h="65273" w="63936">
                  <a:moveTo>
                    <a:pt x="53041" y="6133"/>
                  </a:moveTo>
                  <a:cubicBezTo>
                    <a:pt x="53073" y="10210"/>
                    <a:pt x="52715" y="18235"/>
                    <a:pt x="49942" y="26455"/>
                  </a:cubicBezTo>
                  <a:lnTo>
                    <a:pt x="49942" y="25346"/>
                  </a:lnTo>
                  <a:cubicBezTo>
                    <a:pt x="49942" y="23878"/>
                    <a:pt x="48898" y="22638"/>
                    <a:pt x="47430" y="22345"/>
                  </a:cubicBezTo>
                  <a:cubicBezTo>
                    <a:pt x="46973" y="22247"/>
                    <a:pt x="35654" y="20159"/>
                    <a:pt x="17420" y="20159"/>
                  </a:cubicBezTo>
                  <a:cubicBezTo>
                    <a:pt x="15724" y="20159"/>
                    <a:pt x="14354" y="21529"/>
                    <a:pt x="14354" y="23225"/>
                  </a:cubicBezTo>
                  <a:lnTo>
                    <a:pt x="14354" y="24465"/>
                  </a:lnTo>
                  <a:cubicBezTo>
                    <a:pt x="13636" y="18920"/>
                    <a:pt x="13832" y="12232"/>
                    <a:pt x="18040" y="10732"/>
                  </a:cubicBezTo>
                  <a:cubicBezTo>
                    <a:pt x="18986" y="10406"/>
                    <a:pt x="19703" y="9623"/>
                    <a:pt x="19964" y="8644"/>
                  </a:cubicBezTo>
                  <a:cubicBezTo>
                    <a:pt x="19997" y="8546"/>
                    <a:pt x="20682" y="6133"/>
                    <a:pt x="23552" y="6133"/>
                  </a:cubicBezTo>
                  <a:close/>
                  <a:moveTo>
                    <a:pt x="9591" y="34479"/>
                  </a:moveTo>
                  <a:lnTo>
                    <a:pt x="9591" y="42243"/>
                  </a:lnTo>
                  <a:cubicBezTo>
                    <a:pt x="9428" y="42243"/>
                    <a:pt x="9298" y="42210"/>
                    <a:pt x="9134" y="42177"/>
                  </a:cubicBezTo>
                  <a:cubicBezTo>
                    <a:pt x="7373" y="41753"/>
                    <a:pt x="6133" y="40188"/>
                    <a:pt x="6133" y="38361"/>
                  </a:cubicBezTo>
                  <a:cubicBezTo>
                    <a:pt x="6133" y="36534"/>
                    <a:pt x="7340" y="35001"/>
                    <a:pt x="9134" y="34544"/>
                  </a:cubicBezTo>
                  <a:cubicBezTo>
                    <a:pt x="9298" y="34512"/>
                    <a:pt x="9428" y="34479"/>
                    <a:pt x="9591" y="34479"/>
                  </a:cubicBezTo>
                  <a:close/>
                  <a:moveTo>
                    <a:pt x="54346" y="34479"/>
                  </a:moveTo>
                  <a:cubicBezTo>
                    <a:pt x="54509" y="34479"/>
                    <a:pt x="54672" y="34512"/>
                    <a:pt x="54835" y="34544"/>
                  </a:cubicBezTo>
                  <a:cubicBezTo>
                    <a:pt x="56596" y="34968"/>
                    <a:pt x="57803" y="36534"/>
                    <a:pt x="57803" y="38361"/>
                  </a:cubicBezTo>
                  <a:cubicBezTo>
                    <a:pt x="57803" y="40188"/>
                    <a:pt x="56564" y="41753"/>
                    <a:pt x="54802" y="42177"/>
                  </a:cubicBezTo>
                  <a:cubicBezTo>
                    <a:pt x="54639" y="42210"/>
                    <a:pt x="54509" y="42243"/>
                    <a:pt x="54346" y="42243"/>
                  </a:cubicBezTo>
                  <a:lnTo>
                    <a:pt x="54346" y="34479"/>
                  </a:lnTo>
                  <a:close/>
                  <a:moveTo>
                    <a:pt x="20486" y="26292"/>
                  </a:moveTo>
                  <a:cubicBezTo>
                    <a:pt x="31707" y="26455"/>
                    <a:pt x="39928" y="27401"/>
                    <a:pt x="43809" y="27955"/>
                  </a:cubicBezTo>
                  <a:lnTo>
                    <a:pt x="43809" y="30630"/>
                  </a:lnTo>
                  <a:cubicBezTo>
                    <a:pt x="43809" y="32131"/>
                    <a:pt x="44886" y="33403"/>
                    <a:pt x="46354" y="33664"/>
                  </a:cubicBezTo>
                  <a:lnTo>
                    <a:pt x="48246" y="33957"/>
                  </a:lnTo>
                  <a:lnTo>
                    <a:pt x="48246" y="42895"/>
                  </a:lnTo>
                  <a:cubicBezTo>
                    <a:pt x="48246" y="51866"/>
                    <a:pt x="40939" y="59140"/>
                    <a:pt x="31968" y="59140"/>
                  </a:cubicBezTo>
                  <a:cubicBezTo>
                    <a:pt x="22998" y="59140"/>
                    <a:pt x="15724" y="51866"/>
                    <a:pt x="15724" y="42895"/>
                  </a:cubicBezTo>
                  <a:lnTo>
                    <a:pt x="15724" y="33990"/>
                  </a:lnTo>
                  <a:lnTo>
                    <a:pt x="17877" y="33664"/>
                  </a:lnTo>
                  <a:cubicBezTo>
                    <a:pt x="19377" y="33435"/>
                    <a:pt x="20486" y="32131"/>
                    <a:pt x="20486" y="30630"/>
                  </a:cubicBezTo>
                  <a:lnTo>
                    <a:pt x="20486" y="26292"/>
                  </a:lnTo>
                  <a:close/>
                  <a:moveTo>
                    <a:pt x="23552" y="0"/>
                  </a:moveTo>
                  <a:cubicBezTo>
                    <a:pt x="18659" y="0"/>
                    <a:pt x="15854" y="3066"/>
                    <a:pt x="14647" y="5545"/>
                  </a:cubicBezTo>
                  <a:cubicBezTo>
                    <a:pt x="6394" y="9688"/>
                    <a:pt x="7569" y="21986"/>
                    <a:pt x="8808" y="28412"/>
                  </a:cubicBezTo>
                  <a:cubicBezTo>
                    <a:pt x="8417" y="28445"/>
                    <a:pt x="8025" y="28510"/>
                    <a:pt x="7667" y="28608"/>
                  </a:cubicBezTo>
                  <a:cubicBezTo>
                    <a:pt x="3165" y="29717"/>
                    <a:pt x="1" y="33729"/>
                    <a:pt x="1" y="38361"/>
                  </a:cubicBezTo>
                  <a:cubicBezTo>
                    <a:pt x="1" y="43058"/>
                    <a:pt x="3198" y="47070"/>
                    <a:pt x="7732" y="48114"/>
                  </a:cubicBezTo>
                  <a:cubicBezTo>
                    <a:pt x="8482" y="48310"/>
                    <a:pt x="9265" y="48408"/>
                    <a:pt x="10048" y="48408"/>
                  </a:cubicBezTo>
                  <a:cubicBezTo>
                    <a:pt x="10113" y="48408"/>
                    <a:pt x="10211" y="48375"/>
                    <a:pt x="10276" y="48375"/>
                  </a:cubicBezTo>
                  <a:cubicBezTo>
                    <a:pt x="12723" y="58063"/>
                    <a:pt x="21530" y="65272"/>
                    <a:pt x="31968" y="65272"/>
                  </a:cubicBezTo>
                  <a:cubicBezTo>
                    <a:pt x="42407" y="65272"/>
                    <a:pt x="51214" y="58063"/>
                    <a:pt x="53661" y="48375"/>
                  </a:cubicBezTo>
                  <a:cubicBezTo>
                    <a:pt x="53758" y="48408"/>
                    <a:pt x="53824" y="48408"/>
                    <a:pt x="53889" y="48408"/>
                  </a:cubicBezTo>
                  <a:cubicBezTo>
                    <a:pt x="54672" y="48408"/>
                    <a:pt x="55455" y="48310"/>
                    <a:pt x="56205" y="48114"/>
                  </a:cubicBezTo>
                  <a:cubicBezTo>
                    <a:pt x="60739" y="47070"/>
                    <a:pt x="63936" y="43058"/>
                    <a:pt x="63936" y="38361"/>
                  </a:cubicBezTo>
                  <a:cubicBezTo>
                    <a:pt x="63936" y="33729"/>
                    <a:pt x="60772" y="29717"/>
                    <a:pt x="56303" y="28608"/>
                  </a:cubicBezTo>
                  <a:cubicBezTo>
                    <a:pt x="56107" y="28575"/>
                    <a:pt x="55911" y="28510"/>
                    <a:pt x="55683" y="28477"/>
                  </a:cubicBezTo>
                  <a:cubicBezTo>
                    <a:pt x="60087" y="15560"/>
                    <a:pt x="59075" y="3360"/>
                    <a:pt x="59043" y="2773"/>
                  </a:cubicBezTo>
                  <a:cubicBezTo>
                    <a:pt x="58880" y="1207"/>
                    <a:pt x="57575" y="0"/>
                    <a:pt x="559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1312925" y="3825825"/>
              <a:ext cx="1545400" cy="1631500"/>
            </a:xfrm>
            <a:custGeom>
              <a:rect b="b" l="l" r="r" t="t"/>
              <a:pathLst>
                <a:path extrusionOk="0" h="65260" w="61816">
                  <a:moveTo>
                    <a:pt x="30598" y="6119"/>
                  </a:moveTo>
                  <a:cubicBezTo>
                    <a:pt x="31153" y="6119"/>
                    <a:pt x="31740" y="6119"/>
                    <a:pt x="32360" y="6152"/>
                  </a:cubicBezTo>
                  <a:cubicBezTo>
                    <a:pt x="39634" y="6478"/>
                    <a:pt x="44951" y="8729"/>
                    <a:pt x="48181" y="12806"/>
                  </a:cubicBezTo>
                  <a:cubicBezTo>
                    <a:pt x="51867" y="17536"/>
                    <a:pt x="52128" y="23767"/>
                    <a:pt x="51899" y="27224"/>
                  </a:cubicBezTo>
                  <a:cubicBezTo>
                    <a:pt x="39177" y="26017"/>
                    <a:pt x="38753" y="19885"/>
                    <a:pt x="38721" y="19265"/>
                  </a:cubicBezTo>
                  <a:cubicBezTo>
                    <a:pt x="38884" y="17862"/>
                    <a:pt x="38003" y="16623"/>
                    <a:pt x="36666" y="16134"/>
                  </a:cubicBezTo>
                  <a:cubicBezTo>
                    <a:pt x="36367" y="16032"/>
                    <a:pt x="36060" y="15983"/>
                    <a:pt x="35755" y="15983"/>
                  </a:cubicBezTo>
                  <a:cubicBezTo>
                    <a:pt x="34695" y="15983"/>
                    <a:pt x="33660" y="16566"/>
                    <a:pt x="33078" y="17504"/>
                  </a:cubicBezTo>
                  <a:cubicBezTo>
                    <a:pt x="30142" y="22266"/>
                    <a:pt x="18627" y="26017"/>
                    <a:pt x="10146" y="27812"/>
                  </a:cubicBezTo>
                  <a:cubicBezTo>
                    <a:pt x="10244" y="23180"/>
                    <a:pt x="10994" y="15775"/>
                    <a:pt x="15854" y="11012"/>
                  </a:cubicBezTo>
                  <a:cubicBezTo>
                    <a:pt x="19214" y="7750"/>
                    <a:pt x="24172" y="6119"/>
                    <a:pt x="30598" y="6119"/>
                  </a:cubicBezTo>
                  <a:close/>
                  <a:moveTo>
                    <a:pt x="9102" y="34238"/>
                  </a:moveTo>
                  <a:lnTo>
                    <a:pt x="9102" y="39326"/>
                  </a:lnTo>
                  <a:lnTo>
                    <a:pt x="9069" y="39326"/>
                  </a:lnTo>
                  <a:cubicBezTo>
                    <a:pt x="7667" y="38968"/>
                    <a:pt x="6721" y="37728"/>
                    <a:pt x="6721" y="36293"/>
                  </a:cubicBezTo>
                  <a:cubicBezTo>
                    <a:pt x="6721" y="35640"/>
                    <a:pt x="6916" y="35021"/>
                    <a:pt x="7275" y="34499"/>
                  </a:cubicBezTo>
                  <a:lnTo>
                    <a:pt x="7601" y="34499"/>
                  </a:lnTo>
                  <a:cubicBezTo>
                    <a:pt x="7862" y="34433"/>
                    <a:pt x="8384" y="34368"/>
                    <a:pt x="9102" y="34238"/>
                  </a:cubicBezTo>
                  <a:close/>
                  <a:moveTo>
                    <a:pt x="49583" y="33226"/>
                  </a:moveTo>
                  <a:cubicBezTo>
                    <a:pt x="50986" y="33585"/>
                    <a:pt x="51964" y="34825"/>
                    <a:pt x="51964" y="36293"/>
                  </a:cubicBezTo>
                  <a:cubicBezTo>
                    <a:pt x="51964" y="37728"/>
                    <a:pt x="50953" y="39000"/>
                    <a:pt x="49583" y="39326"/>
                  </a:cubicBezTo>
                  <a:lnTo>
                    <a:pt x="49583" y="33226"/>
                  </a:lnTo>
                  <a:close/>
                  <a:moveTo>
                    <a:pt x="34317" y="24908"/>
                  </a:moveTo>
                  <a:cubicBezTo>
                    <a:pt x="34709" y="25593"/>
                    <a:pt x="35230" y="26278"/>
                    <a:pt x="35850" y="26996"/>
                  </a:cubicBezTo>
                  <a:cubicBezTo>
                    <a:pt x="37742" y="29051"/>
                    <a:pt x="40287" y="30617"/>
                    <a:pt x="43451" y="31726"/>
                  </a:cubicBezTo>
                  <a:lnTo>
                    <a:pt x="43451" y="40305"/>
                  </a:lnTo>
                  <a:cubicBezTo>
                    <a:pt x="43451" y="40762"/>
                    <a:pt x="43418" y="41251"/>
                    <a:pt x="43385" y="41708"/>
                  </a:cubicBezTo>
                  <a:cubicBezTo>
                    <a:pt x="42668" y="48949"/>
                    <a:pt x="36633" y="54429"/>
                    <a:pt x="29326" y="54429"/>
                  </a:cubicBezTo>
                  <a:cubicBezTo>
                    <a:pt x="22052" y="54429"/>
                    <a:pt x="16017" y="48851"/>
                    <a:pt x="15300" y="41773"/>
                  </a:cubicBezTo>
                  <a:cubicBezTo>
                    <a:pt x="15300" y="41740"/>
                    <a:pt x="15300" y="41708"/>
                    <a:pt x="15300" y="41708"/>
                  </a:cubicBezTo>
                  <a:cubicBezTo>
                    <a:pt x="15234" y="41251"/>
                    <a:pt x="15234" y="40762"/>
                    <a:pt x="15234" y="40305"/>
                  </a:cubicBezTo>
                  <a:lnTo>
                    <a:pt x="15234" y="32900"/>
                  </a:lnTo>
                  <a:cubicBezTo>
                    <a:pt x="21139" y="31432"/>
                    <a:pt x="29098" y="28888"/>
                    <a:pt x="34317" y="24908"/>
                  </a:cubicBezTo>
                  <a:close/>
                  <a:moveTo>
                    <a:pt x="9787" y="45589"/>
                  </a:moveTo>
                  <a:cubicBezTo>
                    <a:pt x="11190" y="50678"/>
                    <a:pt x="14484" y="54984"/>
                    <a:pt x="18921" y="57659"/>
                  </a:cubicBezTo>
                  <a:cubicBezTo>
                    <a:pt x="14125" y="56843"/>
                    <a:pt x="10211" y="55865"/>
                    <a:pt x="8091" y="54951"/>
                  </a:cubicBezTo>
                  <a:cubicBezTo>
                    <a:pt x="7014" y="54527"/>
                    <a:pt x="6884" y="54038"/>
                    <a:pt x="6786" y="53810"/>
                  </a:cubicBezTo>
                  <a:cubicBezTo>
                    <a:pt x="6623" y="53222"/>
                    <a:pt x="6362" y="50939"/>
                    <a:pt x="9787" y="45589"/>
                  </a:cubicBezTo>
                  <a:close/>
                  <a:moveTo>
                    <a:pt x="51247" y="45231"/>
                  </a:moveTo>
                  <a:cubicBezTo>
                    <a:pt x="51964" y="46862"/>
                    <a:pt x="52747" y="48656"/>
                    <a:pt x="53595" y="50613"/>
                  </a:cubicBezTo>
                  <a:cubicBezTo>
                    <a:pt x="54965" y="53777"/>
                    <a:pt x="53791" y="54951"/>
                    <a:pt x="53302" y="55441"/>
                  </a:cubicBezTo>
                  <a:cubicBezTo>
                    <a:pt x="51018" y="57757"/>
                    <a:pt x="44984" y="59094"/>
                    <a:pt x="36796" y="59127"/>
                  </a:cubicBezTo>
                  <a:cubicBezTo>
                    <a:pt x="42700" y="56811"/>
                    <a:pt x="47235" y="51820"/>
                    <a:pt x="48898" y="45557"/>
                  </a:cubicBezTo>
                  <a:cubicBezTo>
                    <a:pt x="49583" y="45524"/>
                    <a:pt x="50268" y="45459"/>
                    <a:pt x="50953" y="45296"/>
                  </a:cubicBezTo>
                  <a:cubicBezTo>
                    <a:pt x="51051" y="45263"/>
                    <a:pt x="51149" y="45231"/>
                    <a:pt x="51247" y="45231"/>
                  </a:cubicBezTo>
                  <a:close/>
                  <a:moveTo>
                    <a:pt x="30481" y="1"/>
                  </a:moveTo>
                  <a:cubicBezTo>
                    <a:pt x="22462" y="1"/>
                    <a:pt x="16111" y="2231"/>
                    <a:pt x="11581" y="6641"/>
                  </a:cubicBezTo>
                  <a:cubicBezTo>
                    <a:pt x="4470" y="13589"/>
                    <a:pt x="3981" y="23897"/>
                    <a:pt x="4013" y="29084"/>
                  </a:cubicBezTo>
                  <a:cubicBezTo>
                    <a:pt x="1860" y="30813"/>
                    <a:pt x="588" y="33422"/>
                    <a:pt x="588" y="36293"/>
                  </a:cubicBezTo>
                  <a:cubicBezTo>
                    <a:pt x="588" y="39131"/>
                    <a:pt x="1860" y="41708"/>
                    <a:pt x="3948" y="43404"/>
                  </a:cubicBezTo>
                  <a:cubicBezTo>
                    <a:pt x="980" y="48395"/>
                    <a:pt x="1" y="52374"/>
                    <a:pt x="947" y="55538"/>
                  </a:cubicBezTo>
                  <a:cubicBezTo>
                    <a:pt x="1404" y="57169"/>
                    <a:pt x="2643" y="59355"/>
                    <a:pt x="5742" y="60627"/>
                  </a:cubicBezTo>
                  <a:cubicBezTo>
                    <a:pt x="10961" y="62747"/>
                    <a:pt x="21758" y="64672"/>
                    <a:pt x="31414" y="65129"/>
                  </a:cubicBezTo>
                  <a:cubicBezTo>
                    <a:pt x="32947" y="65227"/>
                    <a:pt x="34578" y="65259"/>
                    <a:pt x="36209" y="65259"/>
                  </a:cubicBezTo>
                  <a:cubicBezTo>
                    <a:pt x="44364" y="65259"/>
                    <a:pt x="53334" y="64117"/>
                    <a:pt x="57673" y="59714"/>
                  </a:cubicBezTo>
                  <a:cubicBezTo>
                    <a:pt x="59369" y="58018"/>
                    <a:pt x="61816" y="54234"/>
                    <a:pt x="59239" y="48199"/>
                  </a:cubicBezTo>
                  <a:cubicBezTo>
                    <a:pt x="58195" y="45785"/>
                    <a:pt x="57216" y="43600"/>
                    <a:pt x="56335" y="41675"/>
                  </a:cubicBezTo>
                  <a:cubicBezTo>
                    <a:pt x="57445" y="40174"/>
                    <a:pt x="58064" y="38283"/>
                    <a:pt x="58064" y="36293"/>
                  </a:cubicBezTo>
                  <a:cubicBezTo>
                    <a:pt x="58064" y="34825"/>
                    <a:pt x="57738" y="33422"/>
                    <a:pt x="57118" y="32183"/>
                  </a:cubicBezTo>
                  <a:cubicBezTo>
                    <a:pt x="57347" y="31856"/>
                    <a:pt x="57510" y="31498"/>
                    <a:pt x="57608" y="31074"/>
                  </a:cubicBezTo>
                  <a:cubicBezTo>
                    <a:pt x="57706" y="30552"/>
                    <a:pt x="60119" y="18189"/>
                    <a:pt x="53041" y="9088"/>
                  </a:cubicBezTo>
                  <a:cubicBezTo>
                    <a:pt x="48670" y="3477"/>
                    <a:pt x="41787" y="443"/>
                    <a:pt x="32621" y="52"/>
                  </a:cubicBezTo>
                  <a:cubicBezTo>
                    <a:pt x="31895" y="18"/>
                    <a:pt x="31182" y="1"/>
                    <a:pt x="304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2866450" y="1226500"/>
              <a:ext cx="2012675" cy="3400650"/>
            </a:xfrm>
            <a:custGeom>
              <a:rect b="b" l="l" r="r" t="t"/>
              <a:pathLst>
                <a:path extrusionOk="0" h="136026" w="80507">
                  <a:moveTo>
                    <a:pt x="42798" y="88172"/>
                  </a:moveTo>
                  <a:lnTo>
                    <a:pt x="42798" y="96620"/>
                  </a:lnTo>
                  <a:lnTo>
                    <a:pt x="37775" y="96620"/>
                  </a:lnTo>
                  <a:lnTo>
                    <a:pt x="37775" y="88172"/>
                  </a:lnTo>
                  <a:close/>
                  <a:moveTo>
                    <a:pt x="55389" y="102720"/>
                  </a:moveTo>
                  <a:lnTo>
                    <a:pt x="55389" y="103960"/>
                  </a:lnTo>
                  <a:lnTo>
                    <a:pt x="25216" y="103960"/>
                  </a:lnTo>
                  <a:lnTo>
                    <a:pt x="25216" y="102720"/>
                  </a:lnTo>
                  <a:close/>
                  <a:moveTo>
                    <a:pt x="55389" y="110092"/>
                  </a:moveTo>
                  <a:lnTo>
                    <a:pt x="55389" y="111625"/>
                  </a:lnTo>
                  <a:lnTo>
                    <a:pt x="25216" y="111625"/>
                  </a:lnTo>
                  <a:lnTo>
                    <a:pt x="25216" y="110092"/>
                  </a:lnTo>
                  <a:close/>
                  <a:moveTo>
                    <a:pt x="54737" y="117725"/>
                  </a:moveTo>
                  <a:cubicBezTo>
                    <a:pt x="54182" y="118410"/>
                    <a:pt x="53367" y="118834"/>
                    <a:pt x="52454" y="118834"/>
                  </a:cubicBezTo>
                  <a:lnTo>
                    <a:pt x="28119" y="118834"/>
                  </a:lnTo>
                  <a:cubicBezTo>
                    <a:pt x="27206" y="118834"/>
                    <a:pt x="26390" y="118410"/>
                    <a:pt x="25868" y="117725"/>
                  </a:cubicBezTo>
                  <a:close/>
                  <a:moveTo>
                    <a:pt x="47724" y="124934"/>
                  </a:moveTo>
                  <a:cubicBezTo>
                    <a:pt x="46517" y="127838"/>
                    <a:pt x="43646" y="129893"/>
                    <a:pt x="40286" y="129893"/>
                  </a:cubicBezTo>
                  <a:cubicBezTo>
                    <a:pt x="36959" y="129893"/>
                    <a:pt x="34089" y="127838"/>
                    <a:pt x="32882" y="124934"/>
                  </a:cubicBezTo>
                  <a:close/>
                  <a:moveTo>
                    <a:pt x="40286" y="0"/>
                  </a:moveTo>
                  <a:cubicBezTo>
                    <a:pt x="29620" y="0"/>
                    <a:pt x="19573" y="4143"/>
                    <a:pt x="11972" y="11646"/>
                  </a:cubicBezTo>
                  <a:cubicBezTo>
                    <a:pt x="4405" y="19148"/>
                    <a:pt x="197" y="29162"/>
                    <a:pt x="99" y="39862"/>
                  </a:cubicBezTo>
                  <a:cubicBezTo>
                    <a:pt x="1" y="49615"/>
                    <a:pt x="3459" y="59042"/>
                    <a:pt x="9819" y="66414"/>
                  </a:cubicBezTo>
                  <a:cubicBezTo>
                    <a:pt x="17028" y="74798"/>
                    <a:pt x="21008" y="85464"/>
                    <a:pt x="21008" y="96457"/>
                  </a:cubicBezTo>
                  <a:lnTo>
                    <a:pt x="21008" y="97795"/>
                  </a:lnTo>
                  <a:cubicBezTo>
                    <a:pt x="19834" y="98741"/>
                    <a:pt x="19116" y="100176"/>
                    <a:pt x="19116" y="101807"/>
                  </a:cubicBezTo>
                  <a:lnTo>
                    <a:pt x="19116" y="115899"/>
                  </a:lnTo>
                  <a:cubicBezTo>
                    <a:pt x="19116" y="120302"/>
                    <a:pt x="22280" y="123988"/>
                    <a:pt x="26456" y="124771"/>
                  </a:cubicBezTo>
                  <a:cubicBezTo>
                    <a:pt x="27793" y="131197"/>
                    <a:pt x="33501" y="136025"/>
                    <a:pt x="40286" y="136025"/>
                  </a:cubicBezTo>
                  <a:cubicBezTo>
                    <a:pt x="47104" y="136025"/>
                    <a:pt x="52780" y="131197"/>
                    <a:pt x="54117" y="124771"/>
                  </a:cubicBezTo>
                  <a:cubicBezTo>
                    <a:pt x="58325" y="123988"/>
                    <a:pt x="61489" y="120302"/>
                    <a:pt x="61489" y="115899"/>
                  </a:cubicBezTo>
                  <a:lnTo>
                    <a:pt x="61489" y="101807"/>
                  </a:lnTo>
                  <a:cubicBezTo>
                    <a:pt x="61489" y="100176"/>
                    <a:pt x="60739" y="98741"/>
                    <a:pt x="59565" y="97795"/>
                  </a:cubicBezTo>
                  <a:lnTo>
                    <a:pt x="59565" y="96457"/>
                  </a:lnTo>
                  <a:cubicBezTo>
                    <a:pt x="59565" y="85562"/>
                    <a:pt x="63610" y="74830"/>
                    <a:pt x="70916" y="66251"/>
                  </a:cubicBezTo>
                  <a:cubicBezTo>
                    <a:pt x="71960" y="65012"/>
                    <a:pt x="72939" y="63707"/>
                    <a:pt x="73852" y="62337"/>
                  </a:cubicBezTo>
                  <a:cubicBezTo>
                    <a:pt x="74766" y="60934"/>
                    <a:pt x="74374" y="59042"/>
                    <a:pt x="72971" y="58129"/>
                  </a:cubicBezTo>
                  <a:cubicBezTo>
                    <a:pt x="72452" y="57778"/>
                    <a:pt x="71865" y="57612"/>
                    <a:pt x="71284" y="57612"/>
                  </a:cubicBezTo>
                  <a:cubicBezTo>
                    <a:pt x="70297" y="57612"/>
                    <a:pt x="69326" y="58094"/>
                    <a:pt x="68731" y="58977"/>
                  </a:cubicBezTo>
                  <a:cubicBezTo>
                    <a:pt x="67981" y="60119"/>
                    <a:pt x="67133" y="61228"/>
                    <a:pt x="66252" y="62304"/>
                  </a:cubicBezTo>
                  <a:cubicBezTo>
                    <a:pt x="57999" y="71960"/>
                    <a:pt x="53465" y="84094"/>
                    <a:pt x="53465" y="96457"/>
                  </a:cubicBezTo>
                  <a:lnTo>
                    <a:pt x="53465" y="96620"/>
                  </a:lnTo>
                  <a:lnTo>
                    <a:pt x="48931" y="96620"/>
                  </a:lnTo>
                  <a:lnTo>
                    <a:pt x="48931" y="85138"/>
                  </a:lnTo>
                  <a:cubicBezTo>
                    <a:pt x="48931" y="83442"/>
                    <a:pt x="47561" y="82072"/>
                    <a:pt x="45864" y="82072"/>
                  </a:cubicBezTo>
                  <a:lnTo>
                    <a:pt x="34708" y="82072"/>
                  </a:lnTo>
                  <a:cubicBezTo>
                    <a:pt x="33045" y="82072"/>
                    <a:pt x="31675" y="83442"/>
                    <a:pt x="31675" y="85138"/>
                  </a:cubicBezTo>
                  <a:lnTo>
                    <a:pt x="31675" y="96620"/>
                  </a:lnTo>
                  <a:lnTo>
                    <a:pt x="27141" y="96620"/>
                  </a:lnTo>
                  <a:lnTo>
                    <a:pt x="27141" y="96457"/>
                  </a:lnTo>
                  <a:cubicBezTo>
                    <a:pt x="27141" y="83996"/>
                    <a:pt x="22639" y="71927"/>
                    <a:pt x="14451" y="62435"/>
                  </a:cubicBezTo>
                  <a:cubicBezTo>
                    <a:pt x="9069" y="56172"/>
                    <a:pt x="6133" y="48180"/>
                    <a:pt x="6231" y="39894"/>
                  </a:cubicBezTo>
                  <a:cubicBezTo>
                    <a:pt x="6362" y="21268"/>
                    <a:pt x="21660" y="6133"/>
                    <a:pt x="40286" y="6133"/>
                  </a:cubicBezTo>
                  <a:cubicBezTo>
                    <a:pt x="59075" y="6133"/>
                    <a:pt x="74374" y="21399"/>
                    <a:pt x="74374" y="40188"/>
                  </a:cubicBezTo>
                  <a:cubicBezTo>
                    <a:pt x="74374" y="43058"/>
                    <a:pt x="74015" y="45896"/>
                    <a:pt x="73330" y="48636"/>
                  </a:cubicBezTo>
                  <a:cubicBezTo>
                    <a:pt x="72906" y="50267"/>
                    <a:pt x="73885" y="51964"/>
                    <a:pt x="75516" y="52355"/>
                  </a:cubicBezTo>
                  <a:cubicBezTo>
                    <a:pt x="75778" y="52422"/>
                    <a:pt x="76041" y="52454"/>
                    <a:pt x="76298" y="52454"/>
                  </a:cubicBezTo>
                  <a:cubicBezTo>
                    <a:pt x="77673" y="52454"/>
                    <a:pt x="78905" y="51543"/>
                    <a:pt x="79234" y="50170"/>
                  </a:cubicBezTo>
                  <a:cubicBezTo>
                    <a:pt x="80083" y="46908"/>
                    <a:pt x="80507" y="43580"/>
                    <a:pt x="80507" y="40188"/>
                  </a:cubicBezTo>
                  <a:cubicBezTo>
                    <a:pt x="80507" y="18039"/>
                    <a:pt x="62468" y="0"/>
                    <a:pt x="402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2970850" y="614875"/>
              <a:ext cx="1725600" cy="438750"/>
            </a:xfrm>
            <a:custGeom>
              <a:rect b="b" l="l" r="r" t="t"/>
              <a:pathLst>
                <a:path extrusionOk="0" h="17550" w="69024">
                  <a:moveTo>
                    <a:pt x="3034" y="0"/>
                  </a:moveTo>
                  <a:cubicBezTo>
                    <a:pt x="1370" y="0"/>
                    <a:pt x="0" y="1370"/>
                    <a:pt x="0" y="3034"/>
                  </a:cubicBezTo>
                  <a:cubicBezTo>
                    <a:pt x="0" y="4730"/>
                    <a:pt x="1370" y="6100"/>
                    <a:pt x="3034" y="6100"/>
                  </a:cubicBezTo>
                  <a:lnTo>
                    <a:pt x="31446" y="6100"/>
                  </a:lnTo>
                  <a:lnTo>
                    <a:pt x="31446" y="14484"/>
                  </a:lnTo>
                  <a:cubicBezTo>
                    <a:pt x="31446" y="16180"/>
                    <a:pt x="32816" y="17550"/>
                    <a:pt x="34512" y="17550"/>
                  </a:cubicBezTo>
                  <a:cubicBezTo>
                    <a:pt x="36208" y="17550"/>
                    <a:pt x="37578" y="16180"/>
                    <a:pt x="37578" y="14484"/>
                  </a:cubicBezTo>
                  <a:lnTo>
                    <a:pt x="37578" y="6100"/>
                  </a:lnTo>
                  <a:lnTo>
                    <a:pt x="65990" y="6100"/>
                  </a:lnTo>
                  <a:cubicBezTo>
                    <a:pt x="67654" y="6100"/>
                    <a:pt x="69024" y="4730"/>
                    <a:pt x="69024" y="3034"/>
                  </a:cubicBezTo>
                  <a:cubicBezTo>
                    <a:pt x="69024" y="1370"/>
                    <a:pt x="67654" y="0"/>
                    <a:pt x="659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2970850" y="4760850"/>
              <a:ext cx="1725600" cy="438775"/>
            </a:xfrm>
            <a:custGeom>
              <a:rect b="b" l="l" r="r" t="t"/>
              <a:pathLst>
                <a:path extrusionOk="0" h="17551" w="69024">
                  <a:moveTo>
                    <a:pt x="34512" y="1"/>
                  </a:moveTo>
                  <a:cubicBezTo>
                    <a:pt x="32816" y="1"/>
                    <a:pt x="31446" y="1371"/>
                    <a:pt x="31446" y="3034"/>
                  </a:cubicBezTo>
                  <a:lnTo>
                    <a:pt x="31446" y="11418"/>
                  </a:lnTo>
                  <a:lnTo>
                    <a:pt x="3034" y="11418"/>
                  </a:lnTo>
                  <a:cubicBezTo>
                    <a:pt x="1370" y="11418"/>
                    <a:pt x="0" y="12788"/>
                    <a:pt x="0" y="14484"/>
                  </a:cubicBezTo>
                  <a:cubicBezTo>
                    <a:pt x="0" y="16180"/>
                    <a:pt x="1370" y="17550"/>
                    <a:pt x="3034" y="17550"/>
                  </a:cubicBezTo>
                  <a:lnTo>
                    <a:pt x="65990" y="17550"/>
                  </a:lnTo>
                  <a:cubicBezTo>
                    <a:pt x="67654" y="17550"/>
                    <a:pt x="69024" y="16180"/>
                    <a:pt x="69024" y="14484"/>
                  </a:cubicBezTo>
                  <a:cubicBezTo>
                    <a:pt x="69024" y="12788"/>
                    <a:pt x="67654" y="11418"/>
                    <a:pt x="65990" y="11418"/>
                  </a:cubicBezTo>
                  <a:lnTo>
                    <a:pt x="37578" y="11418"/>
                  </a:lnTo>
                  <a:lnTo>
                    <a:pt x="37578" y="3034"/>
                  </a:lnTo>
                  <a:cubicBezTo>
                    <a:pt x="37578" y="1371"/>
                    <a:pt x="36208" y="1"/>
                    <a:pt x="345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5687250" y="2043625"/>
              <a:ext cx="438775" cy="1726425"/>
            </a:xfrm>
            <a:custGeom>
              <a:rect b="b" l="l" r="r" t="t"/>
              <a:pathLst>
                <a:path extrusionOk="0" h="69057" w="17551">
                  <a:moveTo>
                    <a:pt x="14484" y="0"/>
                  </a:moveTo>
                  <a:cubicBezTo>
                    <a:pt x="12788" y="0"/>
                    <a:pt x="11418" y="1370"/>
                    <a:pt x="11418" y="3067"/>
                  </a:cubicBezTo>
                  <a:lnTo>
                    <a:pt x="11418" y="31479"/>
                  </a:lnTo>
                  <a:lnTo>
                    <a:pt x="3067" y="31479"/>
                  </a:lnTo>
                  <a:cubicBezTo>
                    <a:pt x="1371" y="31479"/>
                    <a:pt x="1" y="32849"/>
                    <a:pt x="1" y="34545"/>
                  </a:cubicBezTo>
                  <a:cubicBezTo>
                    <a:pt x="1" y="36241"/>
                    <a:pt x="1371" y="37611"/>
                    <a:pt x="3067" y="37611"/>
                  </a:cubicBezTo>
                  <a:lnTo>
                    <a:pt x="11418" y="37611"/>
                  </a:lnTo>
                  <a:lnTo>
                    <a:pt x="11418" y="65990"/>
                  </a:lnTo>
                  <a:cubicBezTo>
                    <a:pt x="11418" y="67687"/>
                    <a:pt x="12788" y="69057"/>
                    <a:pt x="14484" y="69057"/>
                  </a:cubicBezTo>
                  <a:cubicBezTo>
                    <a:pt x="16180" y="69057"/>
                    <a:pt x="17550" y="67687"/>
                    <a:pt x="17550" y="65990"/>
                  </a:cubicBezTo>
                  <a:lnTo>
                    <a:pt x="17550" y="3067"/>
                  </a:lnTo>
                  <a:cubicBezTo>
                    <a:pt x="17550" y="1370"/>
                    <a:pt x="16180" y="0"/>
                    <a:pt x="144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1541275" y="2043625"/>
              <a:ext cx="438775" cy="1726425"/>
            </a:xfrm>
            <a:custGeom>
              <a:rect b="b" l="l" r="r" t="t"/>
              <a:pathLst>
                <a:path extrusionOk="0" h="69057" w="17551">
                  <a:moveTo>
                    <a:pt x="3067" y="0"/>
                  </a:moveTo>
                  <a:cubicBezTo>
                    <a:pt x="1371" y="0"/>
                    <a:pt x="1" y="1370"/>
                    <a:pt x="1" y="3067"/>
                  </a:cubicBezTo>
                  <a:lnTo>
                    <a:pt x="1" y="65990"/>
                  </a:lnTo>
                  <a:cubicBezTo>
                    <a:pt x="1" y="67687"/>
                    <a:pt x="1371" y="69057"/>
                    <a:pt x="3067" y="69057"/>
                  </a:cubicBezTo>
                  <a:cubicBezTo>
                    <a:pt x="4730" y="69057"/>
                    <a:pt x="6100" y="67687"/>
                    <a:pt x="6100" y="65990"/>
                  </a:cubicBezTo>
                  <a:lnTo>
                    <a:pt x="6100" y="37611"/>
                  </a:lnTo>
                  <a:lnTo>
                    <a:pt x="14484" y="37611"/>
                  </a:lnTo>
                  <a:cubicBezTo>
                    <a:pt x="16180" y="37611"/>
                    <a:pt x="17550" y="36241"/>
                    <a:pt x="17550" y="34545"/>
                  </a:cubicBezTo>
                  <a:cubicBezTo>
                    <a:pt x="17550" y="32849"/>
                    <a:pt x="16180" y="31479"/>
                    <a:pt x="14484" y="31479"/>
                  </a:cubicBezTo>
                  <a:lnTo>
                    <a:pt x="6100" y="31479"/>
                  </a:lnTo>
                  <a:lnTo>
                    <a:pt x="6100" y="3067"/>
                  </a:lnTo>
                  <a:cubicBezTo>
                    <a:pt x="6100" y="1370"/>
                    <a:pt x="4730"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1260750" y="238125"/>
              <a:ext cx="1598400" cy="1631825"/>
            </a:xfrm>
            <a:custGeom>
              <a:rect b="b" l="l" r="r" t="t"/>
              <a:pathLst>
                <a:path extrusionOk="0" h="65273" w="63936">
                  <a:moveTo>
                    <a:pt x="31968" y="6133"/>
                  </a:moveTo>
                  <a:cubicBezTo>
                    <a:pt x="37937" y="6133"/>
                    <a:pt x="43580" y="8449"/>
                    <a:pt x="47821" y="12689"/>
                  </a:cubicBezTo>
                  <a:cubicBezTo>
                    <a:pt x="51572" y="16440"/>
                    <a:pt x="53856" y="21333"/>
                    <a:pt x="54280" y="26585"/>
                  </a:cubicBezTo>
                  <a:cubicBezTo>
                    <a:pt x="50953" y="27988"/>
                    <a:pt x="47560" y="29097"/>
                    <a:pt x="44168" y="29847"/>
                  </a:cubicBezTo>
                  <a:lnTo>
                    <a:pt x="44168" y="25019"/>
                  </a:lnTo>
                  <a:cubicBezTo>
                    <a:pt x="44168" y="23323"/>
                    <a:pt x="42798" y="21953"/>
                    <a:pt x="41101" y="21953"/>
                  </a:cubicBezTo>
                  <a:cubicBezTo>
                    <a:pt x="39405" y="21953"/>
                    <a:pt x="38035" y="23323"/>
                    <a:pt x="38035" y="25019"/>
                  </a:cubicBezTo>
                  <a:lnTo>
                    <a:pt x="38035" y="30891"/>
                  </a:lnTo>
                  <a:cubicBezTo>
                    <a:pt x="35993" y="31109"/>
                    <a:pt x="33936" y="31221"/>
                    <a:pt x="31870" y="31221"/>
                  </a:cubicBezTo>
                  <a:cubicBezTo>
                    <a:pt x="28688" y="31221"/>
                    <a:pt x="25484" y="30955"/>
                    <a:pt x="22280" y="30402"/>
                  </a:cubicBezTo>
                  <a:cubicBezTo>
                    <a:pt x="16343" y="29390"/>
                    <a:pt x="11874" y="27662"/>
                    <a:pt x="9623" y="26650"/>
                  </a:cubicBezTo>
                  <a:cubicBezTo>
                    <a:pt x="10602" y="15168"/>
                    <a:pt x="20257" y="6133"/>
                    <a:pt x="31968" y="6133"/>
                  </a:cubicBezTo>
                  <a:close/>
                  <a:moveTo>
                    <a:pt x="8710" y="34838"/>
                  </a:moveTo>
                  <a:lnTo>
                    <a:pt x="8710" y="41590"/>
                  </a:lnTo>
                  <a:cubicBezTo>
                    <a:pt x="8710" y="41786"/>
                    <a:pt x="8710" y="42014"/>
                    <a:pt x="8710" y="42210"/>
                  </a:cubicBezTo>
                  <a:cubicBezTo>
                    <a:pt x="7177" y="41656"/>
                    <a:pt x="6133" y="40188"/>
                    <a:pt x="6133" y="38524"/>
                  </a:cubicBezTo>
                  <a:cubicBezTo>
                    <a:pt x="6133" y="36860"/>
                    <a:pt x="7177" y="35393"/>
                    <a:pt x="8710" y="34838"/>
                  </a:cubicBezTo>
                  <a:close/>
                  <a:moveTo>
                    <a:pt x="55226" y="34838"/>
                  </a:moveTo>
                  <a:cubicBezTo>
                    <a:pt x="56759" y="35393"/>
                    <a:pt x="57803" y="36860"/>
                    <a:pt x="57803" y="38524"/>
                  </a:cubicBezTo>
                  <a:cubicBezTo>
                    <a:pt x="57803" y="40155"/>
                    <a:pt x="56759" y="41623"/>
                    <a:pt x="55226" y="42210"/>
                  </a:cubicBezTo>
                  <a:cubicBezTo>
                    <a:pt x="55226" y="42145"/>
                    <a:pt x="55226" y="42080"/>
                    <a:pt x="55226" y="42014"/>
                  </a:cubicBezTo>
                  <a:lnTo>
                    <a:pt x="55226" y="34838"/>
                  </a:lnTo>
                  <a:close/>
                  <a:moveTo>
                    <a:pt x="31968" y="0"/>
                  </a:moveTo>
                  <a:cubicBezTo>
                    <a:pt x="16245" y="0"/>
                    <a:pt x="3458" y="12787"/>
                    <a:pt x="3425" y="28542"/>
                  </a:cubicBezTo>
                  <a:cubicBezTo>
                    <a:pt x="3425" y="29260"/>
                    <a:pt x="3686" y="29912"/>
                    <a:pt x="4110" y="30434"/>
                  </a:cubicBezTo>
                  <a:cubicBezTo>
                    <a:pt x="1599" y="32261"/>
                    <a:pt x="0" y="35229"/>
                    <a:pt x="0" y="38524"/>
                  </a:cubicBezTo>
                  <a:cubicBezTo>
                    <a:pt x="0" y="43189"/>
                    <a:pt x="3197" y="47234"/>
                    <a:pt x="7731" y="48277"/>
                  </a:cubicBezTo>
                  <a:cubicBezTo>
                    <a:pt x="8384" y="48440"/>
                    <a:pt x="9069" y="48538"/>
                    <a:pt x="9754" y="48538"/>
                  </a:cubicBezTo>
                  <a:cubicBezTo>
                    <a:pt x="10895" y="52322"/>
                    <a:pt x="13016" y="55813"/>
                    <a:pt x="15854" y="58618"/>
                  </a:cubicBezTo>
                  <a:cubicBezTo>
                    <a:pt x="20257" y="62924"/>
                    <a:pt x="25966" y="65272"/>
                    <a:pt x="31968" y="65272"/>
                  </a:cubicBezTo>
                  <a:lnTo>
                    <a:pt x="32424" y="65272"/>
                  </a:lnTo>
                  <a:cubicBezTo>
                    <a:pt x="34414" y="65240"/>
                    <a:pt x="36437" y="64914"/>
                    <a:pt x="38361" y="64392"/>
                  </a:cubicBezTo>
                  <a:cubicBezTo>
                    <a:pt x="39992" y="63902"/>
                    <a:pt x="40938" y="62239"/>
                    <a:pt x="40482" y="60608"/>
                  </a:cubicBezTo>
                  <a:cubicBezTo>
                    <a:pt x="40076" y="59254"/>
                    <a:pt x="38861" y="58373"/>
                    <a:pt x="37527" y="58373"/>
                  </a:cubicBezTo>
                  <a:cubicBezTo>
                    <a:pt x="37254" y="58373"/>
                    <a:pt x="36975" y="58410"/>
                    <a:pt x="36698" y="58487"/>
                  </a:cubicBezTo>
                  <a:cubicBezTo>
                    <a:pt x="35262" y="58911"/>
                    <a:pt x="33794" y="59107"/>
                    <a:pt x="32294" y="59140"/>
                  </a:cubicBezTo>
                  <a:cubicBezTo>
                    <a:pt x="32174" y="59142"/>
                    <a:pt x="32055" y="59144"/>
                    <a:pt x="31936" y="59144"/>
                  </a:cubicBezTo>
                  <a:cubicBezTo>
                    <a:pt x="27533" y="59144"/>
                    <a:pt x="23366" y="57391"/>
                    <a:pt x="20127" y="54247"/>
                  </a:cubicBezTo>
                  <a:cubicBezTo>
                    <a:pt x="16767" y="50920"/>
                    <a:pt x="14810" y="46320"/>
                    <a:pt x="14810" y="41590"/>
                  </a:cubicBezTo>
                  <a:lnTo>
                    <a:pt x="14810" y="35034"/>
                  </a:lnTo>
                  <a:cubicBezTo>
                    <a:pt x="16897" y="35621"/>
                    <a:pt x="19279" y="36175"/>
                    <a:pt x="21921" y="36567"/>
                  </a:cubicBezTo>
                  <a:cubicBezTo>
                    <a:pt x="20649" y="36958"/>
                    <a:pt x="19735" y="38133"/>
                    <a:pt x="19735" y="39503"/>
                  </a:cubicBezTo>
                  <a:lnTo>
                    <a:pt x="19735" y="40057"/>
                  </a:lnTo>
                  <a:cubicBezTo>
                    <a:pt x="19735" y="41753"/>
                    <a:pt x="21105" y="43123"/>
                    <a:pt x="22802" y="43123"/>
                  </a:cubicBezTo>
                  <a:cubicBezTo>
                    <a:pt x="24465" y="43123"/>
                    <a:pt x="25835" y="41753"/>
                    <a:pt x="25835" y="40057"/>
                  </a:cubicBezTo>
                  <a:lnTo>
                    <a:pt x="25835" y="39503"/>
                  </a:lnTo>
                  <a:cubicBezTo>
                    <a:pt x="25835" y="38426"/>
                    <a:pt x="25281" y="37480"/>
                    <a:pt x="24433" y="36926"/>
                  </a:cubicBezTo>
                  <a:lnTo>
                    <a:pt x="24433" y="36926"/>
                  </a:lnTo>
                  <a:cubicBezTo>
                    <a:pt x="26716" y="37219"/>
                    <a:pt x="29162" y="37382"/>
                    <a:pt x="31772" y="37382"/>
                  </a:cubicBezTo>
                  <a:cubicBezTo>
                    <a:pt x="34251" y="37382"/>
                    <a:pt x="36893" y="37219"/>
                    <a:pt x="39601" y="36860"/>
                  </a:cubicBezTo>
                  <a:lnTo>
                    <a:pt x="39601" y="36860"/>
                  </a:lnTo>
                  <a:cubicBezTo>
                    <a:pt x="38687" y="37382"/>
                    <a:pt x="38068" y="38394"/>
                    <a:pt x="38068" y="39503"/>
                  </a:cubicBezTo>
                  <a:lnTo>
                    <a:pt x="38068" y="40057"/>
                  </a:lnTo>
                  <a:cubicBezTo>
                    <a:pt x="38068" y="41753"/>
                    <a:pt x="39438" y="43123"/>
                    <a:pt x="41134" y="43123"/>
                  </a:cubicBezTo>
                  <a:cubicBezTo>
                    <a:pt x="42830" y="43123"/>
                    <a:pt x="44200" y="41753"/>
                    <a:pt x="44200" y="40057"/>
                  </a:cubicBezTo>
                  <a:lnTo>
                    <a:pt x="44200" y="39503"/>
                  </a:lnTo>
                  <a:cubicBezTo>
                    <a:pt x="44200" y="38067"/>
                    <a:pt x="43189" y="36860"/>
                    <a:pt x="41852" y="36534"/>
                  </a:cubicBezTo>
                  <a:cubicBezTo>
                    <a:pt x="44200" y="36143"/>
                    <a:pt x="46647" y="35621"/>
                    <a:pt x="49126" y="34903"/>
                  </a:cubicBezTo>
                  <a:lnTo>
                    <a:pt x="49126" y="42014"/>
                  </a:lnTo>
                  <a:cubicBezTo>
                    <a:pt x="49126" y="45733"/>
                    <a:pt x="47952" y="49289"/>
                    <a:pt x="45701" y="52290"/>
                  </a:cubicBezTo>
                  <a:cubicBezTo>
                    <a:pt x="44690" y="53627"/>
                    <a:pt x="44950" y="55552"/>
                    <a:pt x="46288" y="56563"/>
                  </a:cubicBezTo>
                  <a:cubicBezTo>
                    <a:pt x="46842" y="56987"/>
                    <a:pt x="47495" y="57183"/>
                    <a:pt x="48147" y="57183"/>
                  </a:cubicBezTo>
                  <a:cubicBezTo>
                    <a:pt x="49061" y="57183"/>
                    <a:pt x="49974" y="56759"/>
                    <a:pt x="50594" y="55976"/>
                  </a:cubicBezTo>
                  <a:cubicBezTo>
                    <a:pt x="52290" y="53692"/>
                    <a:pt x="53530" y="51181"/>
                    <a:pt x="54312" y="48538"/>
                  </a:cubicBezTo>
                  <a:cubicBezTo>
                    <a:pt x="54932" y="48506"/>
                    <a:pt x="55585" y="48440"/>
                    <a:pt x="56204" y="48277"/>
                  </a:cubicBezTo>
                  <a:cubicBezTo>
                    <a:pt x="60738" y="47234"/>
                    <a:pt x="63935" y="43189"/>
                    <a:pt x="63935" y="38524"/>
                  </a:cubicBezTo>
                  <a:cubicBezTo>
                    <a:pt x="63935" y="35229"/>
                    <a:pt x="62337" y="32261"/>
                    <a:pt x="59825" y="30434"/>
                  </a:cubicBezTo>
                  <a:cubicBezTo>
                    <a:pt x="60249" y="29912"/>
                    <a:pt x="60510" y="29227"/>
                    <a:pt x="60510" y="28542"/>
                  </a:cubicBezTo>
                  <a:cubicBezTo>
                    <a:pt x="60510" y="20909"/>
                    <a:pt x="57542" y="13766"/>
                    <a:pt x="52127" y="8351"/>
                  </a:cubicBezTo>
                  <a:cubicBezTo>
                    <a:pt x="46745" y="2968"/>
                    <a:pt x="39601" y="0"/>
                    <a:pt x="319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5693775" y="1149025"/>
              <a:ext cx="152525" cy="167200"/>
            </a:xfrm>
            <a:custGeom>
              <a:rect b="b" l="l" r="r" t="t"/>
              <a:pathLst>
                <a:path extrusionOk="0" h="6688" w="6101">
                  <a:moveTo>
                    <a:pt x="3035" y="0"/>
                  </a:moveTo>
                  <a:cubicBezTo>
                    <a:pt x="1371" y="0"/>
                    <a:pt x="1" y="1370"/>
                    <a:pt x="1" y="3067"/>
                  </a:cubicBezTo>
                  <a:lnTo>
                    <a:pt x="1" y="3621"/>
                  </a:lnTo>
                  <a:cubicBezTo>
                    <a:pt x="1" y="5317"/>
                    <a:pt x="1371" y="6687"/>
                    <a:pt x="3035" y="6687"/>
                  </a:cubicBezTo>
                  <a:cubicBezTo>
                    <a:pt x="4731" y="6687"/>
                    <a:pt x="6101" y="5317"/>
                    <a:pt x="6101" y="3621"/>
                  </a:cubicBezTo>
                  <a:lnTo>
                    <a:pt x="6101" y="3067"/>
                  </a:lnTo>
                  <a:cubicBezTo>
                    <a:pt x="6101" y="1370"/>
                    <a:pt x="4731" y="0"/>
                    <a:pt x="30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5234650" y="1149025"/>
              <a:ext cx="153350" cy="167200"/>
            </a:xfrm>
            <a:custGeom>
              <a:rect b="b" l="l" r="r" t="t"/>
              <a:pathLst>
                <a:path extrusionOk="0" h="6688" w="6134">
                  <a:moveTo>
                    <a:pt x="3067" y="0"/>
                  </a:moveTo>
                  <a:cubicBezTo>
                    <a:pt x="1371" y="0"/>
                    <a:pt x="1" y="1370"/>
                    <a:pt x="1" y="3067"/>
                  </a:cubicBezTo>
                  <a:lnTo>
                    <a:pt x="1" y="3621"/>
                  </a:lnTo>
                  <a:cubicBezTo>
                    <a:pt x="1" y="5317"/>
                    <a:pt x="1371" y="6687"/>
                    <a:pt x="3067" y="6687"/>
                  </a:cubicBezTo>
                  <a:cubicBezTo>
                    <a:pt x="4763" y="6687"/>
                    <a:pt x="6133" y="5317"/>
                    <a:pt x="6133" y="3621"/>
                  </a:cubicBezTo>
                  <a:lnTo>
                    <a:pt x="6133" y="3067"/>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2202650" y="4663000"/>
              <a:ext cx="152525" cy="166375"/>
            </a:xfrm>
            <a:custGeom>
              <a:rect b="b" l="l" r="r" t="t"/>
              <a:pathLst>
                <a:path extrusionOk="0" h="6655" w="6101">
                  <a:moveTo>
                    <a:pt x="3067" y="0"/>
                  </a:moveTo>
                  <a:cubicBezTo>
                    <a:pt x="1370" y="0"/>
                    <a:pt x="0" y="1370"/>
                    <a:pt x="0" y="3034"/>
                  </a:cubicBezTo>
                  <a:lnTo>
                    <a:pt x="0" y="3621"/>
                  </a:lnTo>
                  <a:cubicBezTo>
                    <a:pt x="0" y="5285"/>
                    <a:pt x="1370" y="6655"/>
                    <a:pt x="3067" y="6655"/>
                  </a:cubicBezTo>
                  <a:cubicBezTo>
                    <a:pt x="4730" y="6655"/>
                    <a:pt x="6100" y="5285"/>
                    <a:pt x="6100" y="3621"/>
                  </a:cubicBezTo>
                  <a:lnTo>
                    <a:pt x="6100" y="3034"/>
                  </a:lnTo>
                  <a:cubicBezTo>
                    <a:pt x="6100" y="1370"/>
                    <a:pt x="4730"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1743525" y="4663000"/>
              <a:ext cx="153325" cy="166375"/>
            </a:xfrm>
            <a:custGeom>
              <a:rect b="b" l="l" r="r" t="t"/>
              <a:pathLst>
                <a:path extrusionOk="0" h="6655" w="6133">
                  <a:moveTo>
                    <a:pt x="3067" y="0"/>
                  </a:moveTo>
                  <a:cubicBezTo>
                    <a:pt x="1370" y="0"/>
                    <a:pt x="0" y="1370"/>
                    <a:pt x="0" y="3034"/>
                  </a:cubicBezTo>
                  <a:lnTo>
                    <a:pt x="0" y="3621"/>
                  </a:lnTo>
                  <a:cubicBezTo>
                    <a:pt x="0" y="5285"/>
                    <a:pt x="1370" y="6655"/>
                    <a:pt x="3067" y="6655"/>
                  </a:cubicBezTo>
                  <a:cubicBezTo>
                    <a:pt x="4763" y="6655"/>
                    <a:pt x="6133" y="5285"/>
                    <a:pt x="6133" y="3621"/>
                  </a:cubicBezTo>
                  <a:lnTo>
                    <a:pt x="6133" y="3034"/>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4741275" y="3825475"/>
              <a:ext cx="1598400" cy="1631850"/>
            </a:xfrm>
            <a:custGeom>
              <a:rect b="b" l="l" r="r" t="t"/>
              <a:pathLst>
                <a:path extrusionOk="0" h="65274" w="63936">
                  <a:moveTo>
                    <a:pt x="8710" y="34839"/>
                  </a:moveTo>
                  <a:lnTo>
                    <a:pt x="8710" y="41591"/>
                  </a:lnTo>
                  <a:cubicBezTo>
                    <a:pt x="8710" y="41819"/>
                    <a:pt x="8710" y="42015"/>
                    <a:pt x="8710" y="42211"/>
                  </a:cubicBezTo>
                  <a:cubicBezTo>
                    <a:pt x="7177" y="41656"/>
                    <a:pt x="6133" y="40188"/>
                    <a:pt x="6133" y="38525"/>
                  </a:cubicBezTo>
                  <a:cubicBezTo>
                    <a:pt x="6133" y="36861"/>
                    <a:pt x="7145" y="35426"/>
                    <a:pt x="8710" y="34839"/>
                  </a:cubicBezTo>
                  <a:close/>
                  <a:moveTo>
                    <a:pt x="55259" y="34839"/>
                  </a:moveTo>
                  <a:cubicBezTo>
                    <a:pt x="56759" y="35393"/>
                    <a:pt x="57803" y="36861"/>
                    <a:pt x="57803" y="38525"/>
                  </a:cubicBezTo>
                  <a:cubicBezTo>
                    <a:pt x="57803" y="40188"/>
                    <a:pt x="56792" y="41624"/>
                    <a:pt x="55226" y="42211"/>
                  </a:cubicBezTo>
                  <a:cubicBezTo>
                    <a:pt x="55226" y="42146"/>
                    <a:pt x="55259" y="42080"/>
                    <a:pt x="55259" y="42015"/>
                  </a:cubicBezTo>
                  <a:lnTo>
                    <a:pt x="55259" y="34839"/>
                  </a:lnTo>
                  <a:close/>
                  <a:moveTo>
                    <a:pt x="49126" y="34904"/>
                  </a:moveTo>
                  <a:lnTo>
                    <a:pt x="49126" y="42015"/>
                  </a:lnTo>
                  <a:cubicBezTo>
                    <a:pt x="49126" y="51279"/>
                    <a:pt x="41591" y="58977"/>
                    <a:pt x="32295" y="59141"/>
                  </a:cubicBezTo>
                  <a:cubicBezTo>
                    <a:pt x="32174" y="59143"/>
                    <a:pt x="32053" y="59145"/>
                    <a:pt x="31932" y="59145"/>
                  </a:cubicBezTo>
                  <a:cubicBezTo>
                    <a:pt x="27561" y="59145"/>
                    <a:pt x="23366" y="57422"/>
                    <a:pt x="20160" y="54248"/>
                  </a:cubicBezTo>
                  <a:cubicBezTo>
                    <a:pt x="16768" y="50920"/>
                    <a:pt x="14810" y="46321"/>
                    <a:pt x="14810" y="41591"/>
                  </a:cubicBezTo>
                  <a:lnTo>
                    <a:pt x="14810" y="35002"/>
                  </a:lnTo>
                  <a:cubicBezTo>
                    <a:pt x="15104" y="35067"/>
                    <a:pt x="15430" y="35165"/>
                    <a:pt x="15724" y="35230"/>
                  </a:cubicBezTo>
                  <a:cubicBezTo>
                    <a:pt x="17518" y="35720"/>
                    <a:pt x="19344" y="36111"/>
                    <a:pt x="21171" y="36405"/>
                  </a:cubicBezTo>
                  <a:cubicBezTo>
                    <a:pt x="20323" y="36959"/>
                    <a:pt x="19736" y="37905"/>
                    <a:pt x="19736" y="38982"/>
                  </a:cubicBezTo>
                  <a:lnTo>
                    <a:pt x="19736" y="39569"/>
                  </a:lnTo>
                  <a:cubicBezTo>
                    <a:pt x="19736" y="41232"/>
                    <a:pt x="21106" y="42602"/>
                    <a:pt x="22802" y="42602"/>
                  </a:cubicBezTo>
                  <a:cubicBezTo>
                    <a:pt x="24498" y="42602"/>
                    <a:pt x="25868" y="41232"/>
                    <a:pt x="25868" y="39569"/>
                  </a:cubicBezTo>
                  <a:lnTo>
                    <a:pt x="25868" y="38982"/>
                  </a:lnTo>
                  <a:cubicBezTo>
                    <a:pt x="25868" y="38199"/>
                    <a:pt x="25542" y="37481"/>
                    <a:pt x="25053" y="36959"/>
                  </a:cubicBezTo>
                  <a:lnTo>
                    <a:pt x="25053" y="36959"/>
                  </a:lnTo>
                  <a:cubicBezTo>
                    <a:pt x="27316" y="37200"/>
                    <a:pt x="29594" y="37322"/>
                    <a:pt x="31873" y="37322"/>
                  </a:cubicBezTo>
                  <a:cubicBezTo>
                    <a:pt x="34226" y="37322"/>
                    <a:pt x="36580" y="37192"/>
                    <a:pt x="38916" y="36926"/>
                  </a:cubicBezTo>
                  <a:lnTo>
                    <a:pt x="38916" y="36926"/>
                  </a:lnTo>
                  <a:cubicBezTo>
                    <a:pt x="38394" y="37448"/>
                    <a:pt x="38101" y="38199"/>
                    <a:pt x="38101" y="38982"/>
                  </a:cubicBezTo>
                  <a:lnTo>
                    <a:pt x="38101" y="39569"/>
                  </a:lnTo>
                  <a:cubicBezTo>
                    <a:pt x="38101" y="41232"/>
                    <a:pt x="39471" y="42602"/>
                    <a:pt x="41135" y="42602"/>
                  </a:cubicBezTo>
                  <a:cubicBezTo>
                    <a:pt x="42831" y="42602"/>
                    <a:pt x="44201" y="41232"/>
                    <a:pt x="44201" y="39569"/>
                  </a:cubicBezTo>
                  <a:lnTo>
                    <a:pt x="44201" y="38982"/>
                  </a:lnTo>
                  <a:cubicBezTo>
                    <a:pt x="44201" y="37872"/>
                    <a:pt x="43614" y="36894"/>
                    <a:pt x="42700" y="36372"/>
                  </a:cubicBezTo>
                  <a:cubicBezTo>
                    <a:pt x="44821" y="35980"/>
                    <a:pt x="46941" y="35524"/>
                    <a:pt x="49029" y="34937"/>
                  </a:cubicBezTo>
                  <a:cubicBezTo>
                    <a:pt x="49061" y="34904"/>
                    <a:pt x="49094" y="34904"/>
                    <a:pt x="49126" y="34904"/>
                  </a:cubicBezTo>
                  <a:close/>
                  <a:moveTo>
                    <a:pt x="31968" y="1"/>
                  </a:moveTo>
                  <a:cubicBezTo>
                    <a:pt x="30272" y="1"/>
                    <a:pt x="28902" y="1371"/>
                    <a:pt x="28902" y="3067"/>
                  </a:cubicBezTo>
                  <a:cubicBezTo>
                    <a:pt x="28902" y="4763"/>
                    <a:pt x="30272" y="6133"/>
                    <a:pt x="31968" y="6133"/>
                  </a:cubicBezTo>
                  <a:cubicBezTo>
                    <a:pt x="37970" y="6133"/>
                    <a:pt x="43581" y="8449"/>
                    <a:pt x="47822" y="12690"/>
                  </a:cubicBezTo>
                  <a:cubicBezTo>
                    <a:pt x="51573" y="16474"/>
                    <a:pt x="53856" y="21334"/>
                    <a:pt x="54313" y="26586"/>
                  </a:cubicBezTo>
                  <a:cubicBezTo>
                    <a:pt x="53269" y="27010"/>
                    <a:pt x="52193" y="27434"/>
                    <a:pt x="51149" y="27826"/>
                  </a:cubicBezTo>
                  <a:cubicBezTo>
                    <a:pt x="49420" y="28445"/>
                    <a:pt x="47756" y="28935"/>
                    <a:pt x="46093" y="29391"/>
                  </a:cubicBezTo>
                  <a:cubicBezTo>
                    <a:pt x="45440" y="29554"/>
                    <a:pt x="44788" y="29717"/>
                    <a:pt x="44168" y="29848"/>
                  </a:cubicBezTo>
                  <a:lnTo>
                    <a:pt x="44168" y="25020"/>
                  </a:lnTo>
                  <a:cubicBezTo>
                    <a:pt x="44168" y="23324"/>
                    <a:pt x="42798" y="21954"/>
                    <a:pt x="41102" y="21954"/>
                  </a:cubicBezTo>
                  <a:cubicBezTo>
                    <a:pt x="39406" y="21954"/>
                    <a:pt x="38036" y="23324"/>
                    <a:pt x="38036" y="25020"/>
                  </a:cubicBezTo>
                  <a:lnTo>
                    <a:pt x="38036" y="30859"/>
                  </a:lnTo>
                  <a:cubicBezTo>
                    <a:pt x="35855" y="31107"/>
                    <a:pt x="33751" y="31215"/>
                    <a:pt x="31739" y="31215"/>
                  </a:cubicBezTo>
                  <a:cubicBezTo>
                    <a:pt x="24211" y="31215"/>
                    <a:pt x="17969" y="29698"/>
                    <a:pt x="13799" y="28282"/>
                  </a:cubicBezTo>
                  <a:cubicBezTo>
                    <a:pt x="13473" y="28152"/>
                    <a:pt x="13114" y="28054"/>
                    <a:pt x="12788" y="27923"/>
                  </a:cubicBezTo>
                  <a:cubicBezTo>
                    <a:pt x="11483" y="27467"/>
                    <a:pt x="10439" y="27010"/>
                    <a:pt x="9624" y="26651"/>
                  </a:cubicBezTo>
                  <a:cubicBezTo>
                    <a:pt x="10276" y="18953"/>
                    <a:pt x="14810" y="12135"/>
                    <a:pt x="21791" y="8547"/>
                  </a:cubicBezTo>
                  <a:cubicBezTo>
                    <a:pt x="23291" y="7797"/>
                    <a:pt x="23911" y="5938"/>
                    <a:pt x="23128" y="4437"/>
                  </a:cubicBezTo>
                  <a:cubicBezTo>
                    <a:pt x="22576" y="3378"/>
                    <a:pt x="21503" y="2774"/>
                    <a:pt x="20392" y="2774"/>
                  </a:cubicBezTo>
                  <a:cubicBezTo>
                    <a:pt x="19929" y="2774"/>
                    <a:pt x="19460" y="2879"/>
                    <a:pt x="19018" y="3100"/>
                  </a:cubicBezTo>
                  <a:cubicBezTo>
                    <a:pt x="9428" y="8025"/>
                    <a:pt x="3459" y="17746"/>
                    <a:pt x="3459" y="28543"/>
                  </a:cubicBezTo>
                  <a:cubicBezTo>
                    <a:pt x="3459" y="29261"/>
                    <a:pt x="3687" y="29913"/>
                    <a:pt x="4111" y="30435"/>
                  </a:cubicBezTo>
                  <a:cubicBezTo>
                    <a:pt x="1599" y="32294"/>
                    <a:pt x="1" y="35230"/>
                    <a:pt x="1" y="38525"/>
                  </a:cubicBezTo>
                  <a:cubicBezTo>
                    <a:pt x="1" y="43222"/>
                    <a:pt x="3198" y="47234"/>
                    <a:pt x="7732" y="48278"/>
                  </a:cubicBezTo>
                  <a:cubicBezTo>
                    <a:pt x="8384" y="48441"/>
                    <a:pt x="9069" y="48539"/>
                    <a:pt x="9754" y="48539"/>
                  </a:cubicBezTo>
                  <a:cubicBezTo>
                    <a:pt x="10929" y="52323"/>
                    <a:pt x="13016" y="55813"/>
                    <a:pt x="15854" y="58619"/>
                  </a:cubicBezTo>
                  <a:cubicBezTo>
                    <a:pt x="20258" y="62925"/>
                    <a:pt x="25966" y="65273"/>
                    <a:pt x="32001" y="65273"/>
                  </a:cubicBezTo>
                  <a:lnTo>
                    <a:pt x="32425" y="65273"/>
                  </a:lnTo>
                  <a:cubicBezTo>
                    <a:pt x="38558" y="65143"/>
                    <a:pt x="44299" y="62696"/>
                    <a:pt x="48572" y="58292"/>
                  </a:cubicBezTo>
                  <a:cubicBezTo>
                    <a:pt x="51312" y="55520"/>
                    <a:pt x="53237" y="52193"/>
                    <a:pt x="54313" y="48539"/>
                  </a:cubicBezTo>
                  <a:cubicBezTo>
                    <a:pt x="54965" y="48507"/>
                    <a:pt x="55618" y="48441"/>
                    <a:pt x="56205" y="48278"/>
                  </a:cubicBezTo>
                  <a:cubicBezTo>
                    <a:pt x="60739" y="47234"/>
                    <a:pt x="63936" y="43222"/>
                    <a:pt x="63936" y="38525"/>
                  </a:cubicBezTo>
                  <a:cubicBezTo>
                    <a:pt x="63936" y="35230"/>
                    <a:pt x="62337" y="32294"/>
                    <a:pt x="59826" y="30435"/>
                  </a:cubicBezTo>
                  <a:cubicBezTo>
                    <a:pt x="60250" y="29913"/>
                    <a:pt x="60511" y="29228"/>
                    <a:pt x="60511" y="28543"/>
                  </a:cubicBezTo>
                  <a:cubicBezTo>
                    <a:pt x="60511" y="20910"/>
                    <a:pt x="57542" y="13766"/>
                    <a:pt x="52160" y="8351"/>
                  </a:cubicBezTo>
                  <a:cubicBezTo>
                    <a:pt x="46745" y="2969"/>
                    <a:pt x="39601" y="1"/>
                    <a:pt x="319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29"/>
          <p:cNvGrpSpPr/>
          <p:nvPr/>
        </p:nvGrpSpPr>
        <p:grpSpPr>
          <a:xfrm>
            <a:off x="5955417" y="3229132"/>
            <a:ext cx="577765" cy="577765"/>
            <a:chOff x="1190625" y="238125"/>
            <a:chExt cx="5219200" cy="5219200"/>
          </a:xfrm>
        </p:grpSpPr>
        <p:sp>
          <p:nvSpPr>
            <p:cNvPr id="254" name="Google Shape;254;p29"/>
            <p:cNvSpPr/>
            <p:nvPr/>
          </p:nvSpPr>
          <p:spPr>
            <a:xfrm>
              <a:off x="1190625" y="238125"/>
              <a:ext cx="4486875" cy="5219200"/>
            </a:xfrm>
            <a:custGeom>
              <a:rect b="b" l="l" r="r" t="t"/>
              <a:pathLst>
                <a:path extrusionOk="0" h="208768" w="179475">
                  <a:moveTo>
                    <a:pt x="3066" y="0"/>
                  </a:moveTo>
                  <a:cubicBezTo>
                    <a:pt x="1370" y="0"/>
                    <a:pt x="0" y="1370"/>
                    <a:pt x="0" y="3066"/>
                  </a:cubicBezTo>
                  <a:lnTo>
                    <a:pt x="0" y="205701"/>
                  </a:lnTo>
                  <a:cubicBezTo>
                    <a:pt x="0" y="207397"/>
                    <a:pt x="1370" y="208767"/>
                    <a:pt x="3066" y="208767"/>
                  </a:cubicBezTo>
                  <a:lnTo>
                    <a:pt x="176408" y="208767"/>
                  </a:lnTo>
                  <a:cubicBezTo>
                    <a:pt x="178104" y="208767"/>
                    <a:pt x="179474" y="207397"/>
                    <a:pt x="179474" y="205701"/>
                  </a:cubicBezTo>
                  <a:cubicBezTo>
                    <a:pt x="179474" y="204005"/>
                    <a:pt x="178104" y="202667"/>
                    <a:pt x="176408" y="202667"/>
                  </a:cubicBezTo>
                  <a:lnTo>
                    <a:pt x="6133" y="202667"/>
                  </a:lnTo>
                  <a:lnTo>
                    <a:pt x="6133" y="6133"/>
                  </a:lnTo>
                  <a:lnTo>
                    <a:pt x="98806" y="6133"/>
                  </a:lnTo>
                  <a:cubicBezTo>
                    <a:pt x="100502" y="6133"/>
                    <a:pt x="101872" y="4763"/>
                    <a:pt x="101872" y="3066"/>
                  </a:cubicBezTo>
                  <a:cubicBezTo>
                    <a:pt x="101872" y="1370"/>
                    <a:pt x="100502" y="0"/>
                    <a:pt x="988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3941275" y="238125"/>
              <a:ext cx="2468550" cy="5219200"/>
            </a:xfrm>
            <a:custGeom>
              <a:rect b="b" l="l" r="r" t="t"/>
              <a:pathLst>
                <a:path extrusionOk="0" h="208768" w="98742">
                  <a:moveTo>
                    <a:pt x="3067" y="0"/>
                  </a:moveTo>
                  <a:cubicBezTo>
                    <a:pt x="1371" y="0"/>
                    <a:pt x="1" y="1370"/>
                    <a:pt x="1" y="3066"/>
                  </a:cubicBezTo>
                  <a:cubicBezTo>
                    <a:pt x="1" y="4763"/>
                    <a:pt x="1371" y="6133"/>
                    <a:pt x="3067" y="6133"/>
                  </a:cubicBezTo>
                  <a:lnTo>
                    <a:pt x="92641" y="6133"/>
                  </a:lnTo>
                  <a:lnTo>
                    <a:pt x="92641" y="202667"/>
                  </a:lnTo>
                  <a:lnTo>
                    <a:pt x="81061" y="202667"/>
                  </a:lnTo>
                  <a:cubicBezTo>
                    <a:pt x="79398" y="202667"/>
                    <a:pt x="78028" y="204005"/>
                    <a:pt x="78028" y="205701"/>
                  </a:cubicBezTo>
                  <a:cubicBezTo>
                    <a:pt x="78028" y="207397"/>
                    <a:pt x="79398" y="208767"/>
                    <a:pt x="81061" y="208767"/>
                  </a:cubicBezTo>
                  <a:lnTo>
                    <a:pt x="95675" y="208767"/>
                  </a:lnTo>
                  <a:cubicBezTo>
                    <a:pt x="97371" y="208767"/>
                    <a:pt x="98741" y="207397"/>
                    <a:pt x="98741" y="205701"/>
                  </a:cubicBezTo>
                  <a:lnTo>
                    <a:pt x="98741" y="3066"/>
                  </a:lnTo>
                  <a:cubicBezTo>
                    <a:pt x="98741" y="1370"/>
                    <a:pt x="97371" y="0"/>
                    <a:pt x="9567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2123550" y="1143325"/>
              <a:ext cx="3379425" cy="3373725"/>
            </a:xfrm>
            <a:custGeom>
              <a:rect b="b" l="l" r="r" t="t"/>
              <a:pathLst>
                <a:path extrusionOk="0" h="134949" w="135177">
                  <a:moveTo>
                    <a:pt x="117432" y="0"/>
                  </a:moveTo>
                  <a:cubicBezTo>
                    <a:pt x="115735" y="0"/>
                    <a:pt x="114365" y="1370"/>
                    <a:pt x="114365" y="3066"/>
                  </a:cubicBezTo>
                  <a:cubicBezTo>
                    <a:pt x="114365" y="4763"/>
                    <a:pt x="115735" y="6133"/>
                    <a:pt x="117432" y="6133"/>
                  </a:cubicBezTo>
                  <a:lnTo>
                    <a:pt x="124804" y="6133"/>
                  </a:lnTo>
                  <a:lnTo>
                    <a:pt x="102655" y="28281"/>
                  </a:lnTo>
                  <a:cubicBezTo>
                    <a:pt x="93195" y="19833"/>
                    <a:pt x="80702" y="14679"/>
                    <a:pt x="67067" y="14679"/>
                  </a:cubicBezTo>
                  <a:cubicBezTo>
                    <a:pt x="37578" y="14679"/>
                    <a:pt x="13570" y="38687"/>
                    <a:pt x="13570" y="68176"/>
                  </a:cubicBezTo>
                  <a:cubicBezTo>
                    <a:pt x="13570" y="81615"/>
                    <a:pt x="18593" y="94206"/>
                    <a:pt x="27140" y="103764"/>
                  </a:cubicBezTo>
                  <a:lnTo>
                    <a:pt x="1207" y="129729"/>
                  </a:lnTo>
                  <a:cubicBezTo>
                    <a:pt x="0" y="130904"/>
                    <a:pt x="0" y="132861"/>
                    <a:pt x="1207" y="134035"/>
                  </a:cubicBezTo>
                  <a:cubicBezTo>
                    <a:pt x="1794" y="134655"/>
                    <a:pt x="2577" y="134948"/>
                    <a:pt x="3360" y="134948"/>
                  </a:cubicBezTo>
                  <a:cubicBezTo>
                    <a:pt x="4143" y="134948"/>
                    <a:pt x="4926" y="134655"/>
                    <a:pt x="5513" y="134035"/>
                  </a:cubicBezTo>
                  <a:lnTo>
                    <a:pt x="31478" y="108102"/>
                  </a:lnTo>
                  <a:cubicBezTo>
                    <a:pt x="36697" y="112767"/>
                    <a:pt x="42895" y="116453"/>
                    <a:pt x="49843" y="118834"/>
                  </a:cubicBezTo>
                  <a:cubicBezTo>
                    <a:pt x="50162" y="118938"/>
                    <a:pt x="50486" y="118988"/>
                    <a:pt x="50805" y="118988"/>
                  </a:cubicBezTo>
                  <a:cubicBezTo>
                    <a:pt x="52085" y="118988"/>
                    <a:pt x="53281" y="118189"/>
                    <a:pt x="53725" y="116910"/>
                  </a:cubicBezTo>
                  <a:cubicBezTo>
                    <a:pt x="54280" y="115311"/>
                    <a:pt x="53399" y="113582"/>
                    <a:pt x="51800" y="113028"/>
                  </a:cubicBezTo>
                  <a:cubicBezTo>
                    <a:pt x="44852" y="110647"/>
                    <a:pt x="38687" y="106765"/>
                    <a:pt x="33696" y="101807"/>
                  </a:cubicBezTo>
                  <a:cubicBezTo>
                    <a:pt x="33664" y="101774"/>
                    <a:pt x="33631" y="101709"/>
                    <a:pt x="33566" y="101676"/>
                  </a:cubicBezTo>
                  <a:cubicBezTo>
                    <a:pt x="33501" y="101611"/>
                    <a:pt x="33435" y="101546"/>
                    <a:pt x="33370" y="101480"/>
                  </a:cubicBezTo>
                  <a:cubicBezTo>
                    <a:pt x="24824" y="92804"/>
                    <a:pt x="19703" y="80963"/>
                    <a:pt x="19703" y="68176"/>
                  </a:cubicBezTo>
                  <a:cubicBezTo>
                    <a:pt x="19703" y="42047"/>
                    <a:pt x="40938" y="20812"/>
                    <a:pt x="67067" y="20812"/>
                  </a:cubicBezTo>
                  <a:cubicBezTo>
                    <a:pt x="93195" y="20812"/>
                    <a:pt x="114431" y="42047"/>
                    <a:pt x="114431" y="68176"/>
                  </a:cubicBezTo>
                  <a:cubicBezTo>
                    <a:pt x="114431" y="94304"/>
                    <a:pt x="93195" y="115540"/>
                    <a:pt x="67067" y="115540"/>
                  </a:cubicBezTo>
                  <a:cubicBezTo>
                    <a:pt x="65794" y="115540"/>
                    <a:pt x="64522" y="115507"/>
                    <a:pt x="63283" y="115377"/>
                  </a:cubicBezTo>
                  <a:cubicBezTo>
                    <a:pt x="63202" y="115370"/>
                    <a:pt x="63123" y="115367"/>
                    <a:pt x="63044" y="115367"/>
                  </a:cubicBezTo>
                  <a:cubicBezTo>
                    <a:pt x="61451" y="115367"/>
                    <a:pt x="60112" y="116598"/>
                    <a:pt x="59988" y="118214"/>
                  </a:cubicBezTo>
                  <a:cubicBezTo>
                    <a:pt x="59858" y="119878"/>
                    <a:pt x="61097" y="121346"/>
                    <a:pt x="62793" y="121476"/>
                  </a:cubicBezTo>
                  <a:cubicBezTo>
                    <a:pt x="64196" y="121607"/>
                    <a:pt x="65631" y="121672"/>
                    <a:pt x="67067" y="121672"/>
                  </a:cubicBezTo>
                  <a:cubicBezTo>
                    <a:pt x="96555" y="121672"/>
                    <a:pt x="120563" y="97664"/>
                    <a:pt x="120563" y="68176"/>
                  </a:cubicBezTo>
                  <a:cubicBezTo>
                    <a:pt x="120563" y="54540"/>
                    <a:pt x="115409" y="42047"/>
                    <a:pt x="106961" y="32587"/>
                  </a:cubicBezTo>
                  <a:lnTo>
                    <a:pt x="129044" y="10536"/>
                  </a:lnTo>
                  <a:lnTo>
                    <a:pt x="129044" y="17745"/>
                  </a:lnTo>
                  <a:cubicBezTo>
                    <a:pt x="129044" y="19441"/>
                    <a:pt x="130414" y="20812"/>
                    <a:pt x="132111" y="20812"/>
                  </a:cubicBezTo>
                  <a:cubicBezTo>
                    <a:pt x="133807" y="20812"/>
                    <a:pt x="135177" y="19441"/>
                    <a:pt x="135177" y="17745"/>
                  </a:cubicBezTo>
                  <a:lnTo>
                    <a:pt x="135177" y="3066"/>
                  </a:lnTo>
                  <a:cubicBezTo>
                    <a:pt x="135177" y="1370"/>
                    <a:pt x="133807" y="0"/>
                    <a:pt x="1321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2744950" y="1792450"/>
              <a:ext cx="1131925" cy="1131925"/>
            </a:xfrm>
            <a:custGeom>
              <a:rect b="b" l="l" r="r" t="t"/>
              <a:pathLst>
                <a:path extrusionOk="0" h="45277" w="45277">
                  <a:moveTo>
                    <a:pt x="42211" y="0"/>
                  </a:moveTo>
                  <a:cubicBezTo>
                    <a:pt x="18953" y="0"/>
                    <a:pt x="0" y="18953"/>
                    <a:pt x="0" y="42211"/>
                  </a:cubicBezTo>
                  <a:cubicBezTo>
                    <a:pt x="0" y="43907"/>
                    <a:pt x="1370" y="45277"/>
                    <a:pt x="3067" y="45277"/>
                  </a:cubicBezTo>
                  <a:cubicBezTo>
                    <a:pt x="4763" y="45277"/>
                    <a:pt x="6133" y="43907"/>
                    <a:pt x="6133" y="42211"/>
                  </a:cubicBezTo>
                  <a:cubicBezTo>
                    <a:pt x="6133" y="22312"/>
                    <a:pt x="22312" y="6133"/>
                    <a:pt x="42211" y="6133"/>
                  </a:cubicBezTo>
                  <a:cubicBezTo>
                    <a:pt x="43907" y="6133"/>
                    <a:pt x="45277" y="4763"/>
                    <a:pt x="45277" y="3067"/>
                  </a:cubicBezTo>
                  <a:cubicBezTo>
                    <a:pt x="45277" y="1370"/>
                    <a:pt x="43907" y="0"/>
                    <a:pt x="422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3723550" y="2771050"/>
              <a:ext cx="1131925" cy="1131925"/>
            </a:xfrm>
            <a:custGeom>
              <a:rect b="b" l="l" r="r" t="t"/>
              <a:pathLst>
                <a:path extrusionOk="0" h="45277" w="45277">
                  <a:moveTo>
                    <a:pt x="42210" y="0"/>
                  </a:moveTo>
                  <a:cubicBezTo>
                    <a:pt x="40514" y="0"/>
                    <a:pt x="39144" y="1370"/>
                    <a:pt x="39144" y="3067"/>
                  </a:cubicBezTo>
                  <a:cubicBezTo>
                    <a:pt x="39144" y="22965"/>
                    <a:pt x="22965" y="39144"/>
                    <a:pt x="3067" y="39144"/>
                  </a:cubicBezTo>
                  <a:cubicBezTo>
                    <a:pt x="1370" y="39144"/>
                    <a:pt x="0" y="40514"/>
                    <a:pt x="0" y="42210"/>
                  </a:cubicBezTo>
                  <a:cubicBezTo>
                    <a:pt x="0" y="43907"/>
                    <a:pt x="1370" y="45277"/>
                    <a:pt x="3067" y="45277"/>
                  </a:cubicBezTo>
                  <a:cubicBezTo>
                    <a:pt x="26325" y="45277"/>
                    <a:pt x="45277" y="26325"/>
                    <a:pt x="45277" y="3067"/>
                  </a:cubicBezTo>
                  <a:cubicBezTo>
                    <a:pt x="45277" y="1370"/>
                    <a:pt x="43907" y="0"/>
                    <a:pt x="422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3539250" y="2344550"/>
              <a:ext cx="521925" cy="1006350"/>
            </a:xfrm>
            <a:custGeom>
              <a:rect b="b" l="l" r="r" t="t"/>
              <a:pathLst>
                <a:path extrusionOk="0" h="40254" w="20877">
                  <a:moveTo>
                    <a:pt x="10439" y="0"/>
                  </a:moveTo>
                  <a:cubicBezTo>
                    <a:pt x="8742" y="0"/>
                    <a:pt x="7372" y="1370"/>
                    <a:pt x="7372" y="3066"/>
                  </a:cubicBezTo>
                  <a:lnTo>
                    <a:pt x="7372" y="6459"/>
                  </a:lnTo>
                  <a:cubicBezTo>
                    <a:pt x="3230" y="6948"/>
                    <a:pt x="0" y="10504"/>
                    <a:pt x="0" y="14777"/>
                  </a:cubicBezTo>
                  <a:cubicBezTo>
                    <a:pt x="0" y="19409"/>
                    <a:pt x="3751" y="23193"/>
                    <a:pt x="8384" y="23193"/>
                  </a:cubicBezTo>
                  <a:lnTo>
                    <a:pt x="12494" y="23193"/>
                  </a:lnTo>
                  <a:cubicBezTo>
                    <a:pt x="13733" y="23193"/>
                    <a:pt x="14777" y="24204"/>
                    <a:pt x="14777" y="25476"/>
                  </a:cubicBezTo>
                  <a:cubicBezTo>
                    <a:pt x="14777" y="26716"/>
                    <a:pt x="13733" y="27760"/>
                    <a:pt x="12494" y="27760"/>
                  </a:cubicBezTo>
                  <a:lnTo>
                    <a:pt x="6100" y="27760"/>
                  </a:lnTo>
                  <a:cubicBezTo>
                    <a:pt x="5970" y="26194"/>
                    <a:pt x="4665" y="24954"/>
                    <a:pt x="3066" y="24954"/>
                  </a:cubicBezTo>
                  <a:cubicBezTo>
                    <a:pt x="1370" y="24954"/>
                    <a:pt x="0" y="26324"/>
                    <a:pt x="0" y="27988"/>
                  </a:cubicBezTo>
                  <a:cubicBezTo>
                    <a:pt x="0" y="31250"/>
                    <a:pt x="2642" y="33860"/>
                    <a:pt x="5872" y="33860"/>
                  </a:cubicBezTo>
                  <a:lnTo>
                    <a:pt x="7372" y="33860"/>
                  </a:lnTo>
                  <a:lnTo>
                    <a:pt x="7372" y="37187"/>
                  </a:lnTo>
                  <a:cubicBezTo>
                    <a:pt x="7372" y="38883"/>
                    <a:pt x="8742" y="40253"/>
                    <a:pt x="10439" y="40253"/>
                  </a:cubicBezTo>
                  <a:cubicBezTo>
                    <a:pt x="12135" y="40253"/>
                    <a:pt x="13505" y="38883"/>
                    <a:pt x="13505" y="37187"/>
                  </a:cubicBezTo>
                  <a:lnTo>
                    <a:pt x="13505" y="33794"/>
                  </a:lnTo>
                  <a:cubicBezTo>
                    <a:pt x="17648" y="33305"/>
                    <a:pt x="20877" y="29749"/>
                    <a:pt x="20877" y="25476"/>
                  </a:cubicBezTo>
                  <a:cubicBezTo>
                    <a:pt x="20877" y="20844"/>
                    <a:pt x="17126" y="17060"/>
                    <a:pt x="12494" y="17060"/>
                  </a:cubicBezTo>
                  <a:lnTo>
                    <a:pt x="8384" y="17060"/>
                  </a:lnTo>
                  <a:cubicBezTo>
                    <a:pt x="7144" y="17060"/>
                    <a:pt x="6100" y="16049"/>
                    <a:pt x="6100" y="14777"/>
                  </a:cubicBezTo>
                  <a:cubicBezTo>
                    <a:pt x="6100" y="13537"/>
                    <a:pt x="7144" y="12494"/>
                    <a:pt x="8384" y="12494"/>
                  </a:cubicBezTo>
                  <a:lnTo>
                    <a:pt x="14777" y="12494"/>
                  </a:lnTo>
                  <a:cubicBezTo>
                    <a:pt x="14907" y="14059"/>
                    <a:pt x="16212" y="15299"/>
                    <a:pt x="17811" y="15299"/>
                  </a:cubicBezTo>
                  <a:cubicBezTo>
                    <a:pt x="19507" y="15299"/>
                    <a:pt x="20877" y="13929"/>
                    <a:pt x="20877" y="12265"/>
                  </a:cubicBezTo>
                  <a:cubicBezTo>
                    <a:pt x="20877" y="9003"/>
                    <a:pt x="18235" y="6394"/>
                    <a:pt x="15005" y="6394"/>
                  </a:cubicBezTo>
                  <a:lnTo>
                    <a:pt x="13505" y="6394"/>
                  </a:lnTo>
                  <a:lnTo>
                    <a:pt x="13505" y="3066"/>
                  </a:lnTo>
                  <a:cubicBezTo>
                    <a:pt x="13505" y="1370"/>
                    <a:pt x="12135" y="0"/>
                    <a:pt x="104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29"/>
          <p:cNvGrpSpPr/>
          <p:nvPr/>
        </p:nvGrpSpPr>
        <p:grpSpPr>
          <a:xfrm>
            <a:off x="2666226" y="3239473"/>
            <a:ext cx="623694" cy="569319"/>
            <a:chOff x="1190625" y="465625"/>
            <a:chExt cx="5219200" cy="4764175"/>
          </a:xfrm>
        </p:grpSpPr>
        <p:sp>
          <p:nvSpPr>
            <p:cNvPr id="261" name="Google Shape;261;p29"/>
            <p:cNvSpPr/>
            <p:nvPr/>
          </p:nvSpPr>
          <p:spPr>
            <a:xfrm>
              <a:off x="1190625" y="465625"/>
              <a:ext cx="5219200" cy="4764175"/>
            </a:xfrm>
            <a:custGeom>
              <a:rect b="b" l="l" r="r" t="t"/>
              <a:pathLst>
                <a:path extrusionOk="0" h="190567" w="208768">
                  <a:moveTo>
                    <a:pt x="85203" y="60870"/>
                  </a:moveTo>
                  <a:cubicBezTo>
                    <a:pt x="85301" y="66089"/>
                    <a:pt x="84910" y="77930"/>
                    <a:pt x="80408" y="89608"/>
                  </a:cubicBezTo>
                  <a:lnTo>
                    <a:pt x="79821" y="89510"/>
                  </a:lnTo>
                  <a:lnTo>
                    <a:pt x="79821" y="85530"/>
                  </a:lnTo>
                  <a:cubicBezTo>
                    <a:pt x="79821" y="84062"/>
                    <a:pt x="78777" y="82790"/>
                    <a:pt x="77342" y="82529"/>
                  </a:cubicBezTo>
                  <a:cubicBezTo>
                    <a:pt x="76755" y="82431"/>
                    <a:pt x="62761" y="79789"/>
                    <a:pt x="40155" y="79789"/>
                  </a:cubicBezTo>
                  <a:cubicBezTo>
                    <a:pt x="38459" y="79789"/>
                    <a:pt x="37089" y="81159"/>
                    <a:pt x="37089" y="82855"/>
                  </a:cubicBezTo>
                  <a:lnTo>
                    <a:pt x="37089" y="89477"/>
                  </a:lnTo>
                  <a:lnTo>
                    <a:pt x="36534" y="89575"/>
                  </a:lnTo>
                  <a:cubicBezTo>
                    <a:pt x="35229" y="83638"/>
                    <a:pt x="32979" y="69383"/>
                    <a:pt x="40677" y="66643"/>
                  </a:cubicBezTo>
                  <a:cubicBezTo>
                    <a:pt x="41623" y="66317"/>
                    <a:pt x="42341" y="65534"/>
                    <a:pt x="42602" y="64556"/>
                  </a:cubicBezTo>
                  <a:cubicBezTo>
                    <a:pt x="42634" y="64425"/>
                    <a:pt x="43645" y="60870"/>
                    <a:pt x="47788" y="60870"/>
                  </a:cubicBezTo>
                  <a:close/>
                  <a:moveTo>
                    <a:pt x="121085" y="52682"/>
                  </a:moveTo>
                  <a:lnTo>
                    <a:pt x="121085" y="89967"/>
                  </a:lnTo>
                  <a:lnTo>
                    <a:pt x="112636" y="89967"/>
                  </a:lnTo>
                  <a:lnTo>
                    <a:pt x="112636" y="52682"/>
                  </a:lnTo>
                  <a:close/>
                  <a:moveTo>
                    <a:pt x="147703" y="46549"/>
                  </a:moveTo>
                  <a:lnTo>
                    <a:pt x="147703" y="89967"/>
                  </a:lnTo>
                  <a:lnTo>
                    <a:pt x="139222" y="89967"/>
                  </a:lnTo>
                  <a:lnTo>
                    <a:pt x="139222" y="46549"/>
                  </a:lnTo>
                  <a:close/>
                  <a:moveTo>
                    <a:pt x="174418" y="35654"/>
                  </a:moveTo>
                  <a:lnTo>
                    <a:pt x="174418" y="89967"/>
                  </a:lnTo>
                  <a:lnTo>
                    <a:pt x="165937" y="89967"/>
                  </a:lnTo>
                  <a:lnTo>
                    <a:pt x="165937" y="35654"/>
                  </a:lnTo>
                  <a:close/>
                  <a:moveTo>
                    <a:pt x="31185" y="96099"/>
                  </a:moveTo>
                  <a:lnTo>
                    <a:pt x="31185" y="107320"/>
                  </a:lnTo>
                  <a:cubicBezTo>
                    <a:pt x="30663" y="107320"/>
                    <a:pt x="30173" y="107288"/>
                    <a:pt x="29717" y="107157"/>
                  </a:cubicBezTo>
                  <a:cubicBezTo>
                    <a:pt x="27172" y="106570"/>
                    <a:pt x="25378" y="104319"/>
                    <a:pt x="25378" y="101710"/>
                  </a:cubicBezTo>
                  <a:cubicBezTo>
                    <a:pt x="25378" y="99100"/>
                    <a:pt x="27140" y="96882"/>
                    <a:pt x="29684" y="96262"/>
                  </a:cubicBezTo>
                  <a:cubicBezTo>
                    <a:pt x="30108" y="96132"/>
                    <a:pt x="30532" y="96099"/>
                    <a:pt x="30989" y="96099"/>
                  </a:cubicBezTo>
                  <a:close/>
                  <a:moveTo>
                    <a:pt x="85600" y="96091"/>
                  </a:moveTo>
                  <a:cubicBezTo>
                    <a:pt x="86024" y="96091"/>
                    <a:pt x="86434" y="96154"/>
                    <a:pt x="86867" y="96262"/>
                  </a:cubicBezTo>
                  <a:cubicBezTo>
                    <a:pt x="89378" y="96849"/>
                    <a:pt x="91140" y="99100"/>
                    <a:pt x="91140" y="101710"/>
                  </a:cubicBezTo>
                  <a:cubicBezTo>
                    <a:pt x="91140" y="104319"/>
                    <a:pt x="89346" y="106570"/>
                    <a:pt x="86769" y="107157"/>
                  </a:cubicBezTo>
                  <a:cubicBezTo>
                    <a:pt x="86377" y="107255"/>
                    <a:pt x="85953" y="107320"/>
                    <a:pt x="85497" y="107320"/>
                  </a:cubicBezTo>
                  <a:lnTo>
                    <a:pt x="85334" y="107320"/>
                  </a:lnTo>
                  <a:lnTo>
                    <a:pt x="85334" y="96099"/>
                  </a:lnTo>
                  <a:cubicBezTo>
                    <a:pt x="85423" y="96093"/>
                    <a:pt x="85512" y="96091"/>
                    <a:pt x="85600" y="96091"/>
                  </a:cubicBezTo>
                  <a:close/>
                  <a:moveTo>
                    <a:pt x="43221" y="85954"/>
                  </a:moveTo>
                  <a:cubicBezTo>
                    <a:pt x="58226" y="86117"/>
                    <a:pt x="69089" y="87455"/>
                    <a:pt x="73721" y="88140"/>
                  </a:cubicBezTo>
                  <a:lnTo>
                    <a:pt x="73721" y="92119"/>
                  </a:lnTo>
                  <a:cubicBezTo>
                    <a:pt x="73721" y="93587"/>
                    <a:pt x="74797" y="94860"/>
                    <a:pt x="76265" y="95120"/>
                  </a:cubicBezTo>
                  <a:lnTo>
                    <a:pt x="79234" y="95610"/>
                  </a:lnTo>
                  <a:lnTo>
                    <a:pt x="79234" y="107320"/>
                  </a:lnTo>
                  <a:cubicBezTo>
                    <a:pt x="79234" y="118900"/>
                    <a:pt x="69807" y="128295"/>
                    <a:pt x="58259" y="128295"/>
                  </a:cubicBezTo>
                  <a:cubicBezTo>
                    <a:pt x="46679" y="128295"/>
                    <a:pt x="37285" y="118900"/>
                    <a:pt x="37285" y="107320"/>
                  </a:cubicBezTo>
                  <a:lnTo>
                    <a:pt x="37285" y="95642"/>
                  </a:lnTo>
                  <a:lnTo>
                    <a:pt x="40644" y="95120"/>
                  </a:lnTo>
                  <a:cubicBezTo>
                    <a:pt x="42112" y="94892"/>
                    <a:pt x="43221" y="93620"/>
                    <a:pt x="43221" y="92119"/>
                  </a:cubicBezTo>
                  <a:lnTo>
                    <a:pt x="43221" y="85954"/>
                  </a:lnTo>
                  <a:close/>
                  <a:moveTo>
                    <a:pt x="202667" y="124544"/>
                  </a:moveTo>
                  <a:lnTo>
                    <a:pt x="202667" y="131002"/>
                  </a:lnTo>
                  <a:lnTo>
                    <a:pt x="76396" y="131002"/>
                  </a:lnTo>
                  <a:cubicBezTo>
                    <a:pt x="76200" y="130904"/>
                    <a:pt x="75972" y="130807"/>
                    <a:pt x="75743" y="130709"/>
                  </a:cubicBezTo>
                  <a:cubicBezTo>
                    <a:pt x="75435" y="130614"/>
                    <a:pt x="75118" y="130566"/>
                    <a:pt x="74802" y="130566"/>
                  </a:cubicBezTo>
                  <a:cubicBezTo>
                    <a:pt x="74248" y="130566"/>
                    <a:pt x="73697" y="130712"/>
                    <a:pt x="73199" y="131002"/>
                  </a:cubicBezTo>
                  <a:lnTo>
                    <a:pt x="72808" y="131231"/>
                  </a:lnTo>
                  <a:lnTo>
                    <a:pt x="72808" y="130154"/>
                  </a:lnTo>
                  <a:cubicBezTo>
                    <a:pt x="75189" y="128621"/>
                    <a:pt x="77342" y="126729"/>
                    <a:pt x="79136" y="124544"/>
                  </a:cubicBezTo>
                  <a:close/>
                  <a:moveTo>
                    <a:pt x="66708" y="133057"/>
                  </a:moveTo>
                  <a:lnTo>
                    <a:pt x="66708" y="134917"/>
                  </a:lnTo>
                  <a:lnTo>
                    <a:pt x="58259" y="140005"/>
                  </a:lnTo>
                  <a:lnTo>
                    <a:pt x="49811" y="134917"/>
                  </a:lnTo>
                  <a:lnTo>
                    <a:pt x="49811" y="133057"/>
                  </a:lnTo>
                  <a:cubicBezTo>
                    <a:pt x="52485" y="133938"/>
                    <a:pt x="55291" y="134427"/>
                    <a:pt x="58259" y="134427"/>
                  </a:cubicBezTo>
                  <a:cubicBezTo>
                    <a:pt x="61195" y="134427"/>
                    <a:pt x="64033" y="133938"/>
                    <a:pt x="66708" y="133057"/>
                  </a:cubicBezTo>
                  <a:close/>
                  <a:moveTo>
                    <a:pt x="43221" y="138081"/>
                  </a:moveTo>
                  <a:lnTo>
                    <a:pt x="54279" y="144735"/>
                  </a:lnTo>
                  <a:lnTo>
                    <a:pt x="50757" y="151977"/>
                  </a:lnTo>
                  <a:lnTo>
                    <a:pt x="41492" y="142452"/>
                  </a:lnTo>
                  <a:lnTo>
                    <a:pt x="43221" y="138081"/>
                  </a:lnTo>
                  <a:close/>
                  <a:moveTo>
                    <a:pt x="73264" y="138081"/>
                  </a:moveTo>
                  <a:lnTo>
                    <a:pt x="74993" y="142452"/>
                  </a:lnTo>
                  <a:lnTo>
                    <a:pt x="65762" y="151977"/>
                  </a:lnTo>
                  <a:lnTo>
                    <a:pt x="62239" y="144735"/>
                  </a:lnTo>
                  <a:lnTo>
                    <a:pt x="73264" y="138081"/>
                  </a:lnTo>
                  <a:close/>
                  <a:moveTo>
                    <a:pt x="58259" y="150542"/>
                  </a:moveTo>
                  <a:lnTo>
                    <a:pt x="61978" y="158175"/>
                  </a:lnTo>
                  <a:lnTo>
                    <a:pt x="61032" y="159838"/>
                  </a:lnTo>
                  <a:lnTo>
                    <a:pt x="55454" y="159838"/>
                  </a:lnTo>
                  <a:lnTo>
                    <a:pt x="54508" y="158175"/>
                  </a:lnTo>
                  <a:lnTo>
                    <a:pt x="58259" y="150542"/>
                  </a:lnTo>
                  <a:close/>
                  <a:moveTo>
                    <a:pt x="59205" y="165938"/>
                  </a:moveTo>
                  <a:lnTo>
                    <a:pt x="61978" y="184434"/>
                  </a:lnTo>
                  <a:lnTo>
                    <a:pt x="54540" y="184434"/>
                  </a:lnTo>
                  <a:lnTo>
                    <a:pt x="57313" y="165938"/>
                  </a:lnTo>
                  <a:close/>
                  <a:moveTo>
                    <a:pt x="80147" y="145942"/>
                  </a:moveTo>
                  <a:lnTo>
                    <a:pt x="97011" y="150118"/>
                  </a:lnTo>
                  <a:cubicBezTo>
                    <a:pt x="104873" y="152075"/>
                    <a:pt x="110386" y="159121"/>
                    <a:pt x="110386" y="167243"/>
                  </a:cubicBezTo>
                  <a:lnTo>
                    <a:pt x="110386" y="184434"/>
                  </a:lnTo>
                  <a:lnTo>
                    <a:pt x="98903" y="184434"/>
                  </a:lnTo>
                  <a:lnTo>
                    <a:pt x="98903" y="176670"/>
                  </a:lnTo>
                  <a:cubicBezTo>
                    <a:pt x="98903" y="174974"/>
                    <a:pt x="97533" y="173604"/>
                    <a:pt x="95837" y="173604"/>
                  </a:cubicBezTo>
                  <a:cubicBezTo>
                    <a:pt x="94141" y="173604"/>
                    <a:pt x="92771" y="174974"/>
                    <a:pt x="92771" y="176670"/>
                  </a:cubicBezTo>
                  <a:lnTo>
                    <a:pt x="92771" y="184434"/>
                  </a:lnTo>
                  <a:lnTo>
                    <a:pt x="68143" y="184434"/>
                  </a:lnTo>
                  <a:lnTo>
                    <a:pt x="65207" y="164796"/>
                  </a:lnTo>
                  <a:cubicBezTo>
                    <a:pt x="65305" y="164666"/>
                    <a:pt x="65370" y="164536"/>
                    <a:pt x="65468" y="164405"/>
                  </a:cubicBezTo>
                  <a:lnTo>
                    <a:pt x="70002" y="156511"/>
                  </a:lnTo>
                  <a:cubicBezTo>
                    <a:pt x="70067" y="156413"/>
                    <a:pt x="70100" y="156348"/>
                    <a:pt x="70133" y="156250"/>
                  </a:cubicBezTo>
                  <a:lnTo>
                    <a:pt x="80147" y="145942"/>
                  </a:lnTo>
                  <a:close/>
                  <a:moveTo>
                    <a:pt x="42602" y="1"/>
                  </a:moveTo>
                  <a:cubicBezTo>
                    <a:pt x="40905" y="1"/>
                    <a:pt x="39535" y="1371"/>
                    <a:pt x="39535" y="3067"/>
                  </a:cubicBezTo>
                  <a:lnTo>
                    <a:pt x="39535" y="15658"/>
                  </a:lnTo>
                  <a:cubicBezTo>
                    <a:pt x="39535" y="17355"/>
                    <a:pt x="40905" y="18725"/>
                    <a:pt x="42602" y="18725"/>
                  </a:cubicBezTo>
                  <a:lnTo>
                    <a:pt x="45831" y="18725"/>
                  </a:lnTo>
                  <a:lnTo>
                    <a:pt x="45831" y="54900"/>
                  </a:lnTo>
                  <a:cubicBezTo>
                    <a:pt x="41166" y="55618"/>
                    <a:pt x="38459" y="58880"/>
                    <a:pt x="37252" y="61457"/>
                  </a:cubicBezTo>
                  <a:cubicBezTo>
                    <a:pt x="26846" y="66480"/>
                    <a:pt x="28803" y="82497"/>
                    <a:pt x="30369" y="89999"/>
                  </a:cubicBezTo>
                  <a:cubicBezTo>
                    <a:pt x="29619" y="90032"/>
                    <a:pt x="28901" y="90130"/>
                    <a:pt x="28216" y="90325"/>
                  </a:cubicBezTo>
                  <a:cubicBezTo>
                    <a:pt x="22932" y="91598"/>
                    <a:pt x="19278" y="96295"/>
                    <a:pt x="19278" y="101710"/>
                  </a:cubicBezTo>
                  <a:cubicBezTo>
                    <a:pt x="19278" y="107190"/>
                    <a:pt x="22997" y="111887"/>
                    <a:pt x="28281" y="113127"/>
                  </a:cubicBezTo>
                  <a:cubicBezTo>
                    <a:pt x="29162" y="113322"/>
                    <a:pt x="30076" y="113453"/>
                    <a:pt x="30989" y="113453"/>
                  </a:cubicBezTo>
                  <a:cubicBezTo>
                    <a:pt x="31282" y="113453"/>
                    <a:pt x="31576" y="113420"/>
                    <a:pt x="31870" y="113388"/>
                  </a:cubicBezTo>
                  <a:cubicBezTo>
                    <a:pt x="33468" y="120401"/>
                    <a:pt x="37806" y="126370"/>
                    <a:pt x="43711" y="130154"/>
                  </a:cubicBezTo>
                  <a:lnTo>
                    <a:pt x="43711" y="131231"/>
                  </a:lnTo>
                  <a:lnTo>
                    <a:pt x="43287" y="131002"/>
                  </a:lnTo>
                  <a:cubicBezTo>
                    <a:pt x="42809" y="130712"/>
                    <a:pt x="42252" y="130566"/>
                    <a:pt x="41692" y="130566"/>
                  </a:cubicBezTo>
                  <a:cubicBezTo>
                    <a:pt x="41372" y="130566"/>
                    <a:pt x="41051" y="130614"/>
                    <a:pt x="40742" y="130709"/>
                  </a:cubicBezTo>
                  <a:cubicBezTo>
                    <a:pt x="39894" y="131002"/>
                    <a:pt x="39209" y="131655"/>
                    <a:pt x="38883" y="132470"/>
                  </a:cubicBezTo>
                  <a:lnTo>
                    <a:pt x="36012" y="139744"/>
                  </a:lnTo>
                  <a:lnTo>
                    <a:pt x="27140" y="141930"/>
                  </a:lnTo>
                  <a:cubicBezTo>
                    <a:pt x="25476" y="142321"/>
                    <a:pt x="24498" y="143985"/>
                    <a:pt x="24889" y="145649"/>
                  </a:cubicBezTo>
                  <a:cubicBezTo>
                    <a:pt x="25248" y="147019"/>
                    <a:pt x="26487" y="147965"/>
                    <a:pt x="27857" y="147965"/>
                  </a:cubicBezTo>
                  <a:cubicBezTo>
                    <a:pt x="28118" y="147965"/>
                    <a:pt x="28347" y="147932"/>
                    <a:pt x="28608" y="147867"/>
                  </a:cubicBezTo>
                  <a:lnTo>
                    <a:pt x="36371" y="145942"/>
                  </a:lnTo>
                  <a:lnTo>
                    <a:pt x="46353" y="156250"/>
                  </a:lnTo>
                  <a:cubicBezTo>
                    <a:pt x="46385" y="156348"/>
                    <a:pt x="46451" y="156413"/>
                    <a:pt x="46483" y="156511"/>
                  </a:cubicBezTo>
                  <a:lnTo>
                    <a:pt x="51050" y="164405"/>
                  </a:lnTo>
                  <a:cubicBezTo>
                    <a:pt x="51115" y="164536"/>
                    <a:pt x="51213" y="164666"/>
                    <a:pt x="51311" y="164796"/>
                  </a:cubicBezTo>
                  <a:lnTo>
                    <a:pt x="48343" y="184434"/>
                  </a:lnTo>
                  <a:lnTo>
                    <a:pt x="23747" y="184434"/>
                  </a:lnTo>
                  <a:lnTo>
                    <a:pt x="23747" y="176670"/>
                  </a:lnTo>
                  <a:cubicBezTo>
                    <a:pt x="23747" y="174974"/>
                    <a:pt x="22377" y="173604"/>
                    <a:pt x="20681" y="173604"/>
                  </a:cubicBezTo>
                  <a:cubicBezTo>
                    <a:pt x="18985" y="173604"/>
                    <a:pt x="17615" y="174974"/>
                    <a:pt x="17615" y="176670"/>
                  </a:cubicBezTo>
                  <a:lnTo>
                    <a:pt x="17615" y="184434"/>
                  </a:lnTo>
                  <a:lnTo>
                    <a:pt x="6133" y="184434"/>
                  </a:lnTo>
                  <a:lnTo>
                    <a:pt x="6133" y="167243"/>
                  </a:lnTo>
                  <a:cubicBezTo>
                    <a:pt x="6133" y="160230"/>
                    <a:pt x="10243" y="153901"/>
                    <a:pt x="16669" y="151096"/>
                  </a:cubicBezTo>
                  <a:cubicBezTo>
                    <a:pt x="18202" y="150411"/>
                    <a:pt x="18920" y="148617"/>
                    <a:pt x="18235" y="147051"/>
                  </a:cubicBezTo>
                  <a:cubicBezTo>
                    <a:pt x="17726" y="145914"/>
                    <a:pt x="16608" y="145225"/>
                    <a:pt x="15438" y="145225"/>
                  </a:cubicBezTo>
                  <a:cubicBezTo>
                    <a:pt x="15031" y="145225"/>
                    <a:pt x="14618" y="145309"/>
                    <a:pt x="14222" y="145486"/>
                  </a:cubicBezTo>
                  <a:cubicBezTo>
                    <a:pt x="5578" y="149269"/>
                    <a:pt x="0" y="157816"/>
                    <a:pt x="0" y="167243"/>
                  </a:cubicBezTo>
                  <a:lnTo>
                    <a:pt x="0" y="187500"/>
                  </a:lnTo>
                  <a:cubicBezTo>
                    <a:pt x="0" y="189196"/>
                    <a:pt x="1370" y="190566"/>
                    <a:pt x="3066" y="190566"/>
                  </a:cubicBezTo>
                  <a:lnTo>
                    <a:pt x="113452" y="190566"/>
                  </a:lnTo>
                  <a:cubicBezTo>
                    <a:pt x="115148" y="190566"/>
                    <a:pt x="116518" y="189196"/>
                    <a:pt x="116518" y="187500"/>
                  </a:cubicBezTo>
                  <a:lnTo>
                    <a:pt x="116518" y="167243"/>
                  </a:lnTo>
                  <a:cubicBezTo>
                    <a:pt x="116518" y="156315"/>
                    <a:pt x="109081" y="146823"/>
                    <a:pt x="98479" y="144181"/>
                  </a:cubicBezTo>
                  <a:lnTo>
                    <a:pt x="80506" y="139744"/>
                  </a:lnTo>
                  <a:lnTo>
                    <a:pt x="79462" y="137135"/>
                  </a:lnTo>
                  <a:lnTo>
                    <a:pt x="121085" y="137135"/>
                  </a:lnTo>
                  <a:lnTo>
                    <a:pt x="121085" y="187500"/>
                  </a:lnTo>
                  <a:cubicBezTo>
                    <a:pt x="121085" y="189196"/>
                    <a:pt x="122455" y="190566"/>
                    <a:pt x="124151" y="190566"/>
                  </a:cubicBezTo>
                  <a:cubicBezTo>
                    <a:pt x="125847" y="190566"/>
                    <a:pt x="127217" y="189196"/>
                    <a:pt x="127217" y="187500"/>
                  </a:cubicBezTo>
                  <a:lnTo>
                    <a:pt x="127217" y="137135"/>
                  </a:lnTo>
                  <a:lnTo>
                    <a:pt x="205701" y="137135"/>
                  </a:lnTo>
                  <a:cubicBezTo>
                    <a:pt x="207397" y="137135"/>
                    <a:pt x="208767" y="135765"/>
                    <a:pt x="208767" y="134069"/>
                  </a:cubicBezTo>
                  <a:lnTo>
                    <a:pt x="208767" y="121477"/>
                  </a:lnTo>
                  <a:cubicBezTo>
                    <a:pt x="208767" y="119781"/>
                    <a:pt x="207397" y="118411"/>
                    <a:pt x="205701" y="118411"/>
                  </a:cubicBezTo>
                  <a:lnTo>
                    <a:pt x="202471" y="118411"/>
                  </a:lnTo>
                  <a:lnTo>
                    <a:pt x="202471" y="68861"/>
                  </a:lnTo>
                  <a:cubicBezTo>
                    <a:pt x="202471" y="67165"/>
                    <a:pt x="201101" y="65795"/>
                    <a:pt x="199405" y="65795"/>
                  </a:cubicBezTo>
                  <a:cubicBezTo>
                    <a:pt x="197709" y="65795"/>
                    <a:pt x="196372" y="67165"/>
                    <a:pt x="196372" y="68861"/>
                  </a:cubicBezTo>
                  <a:lnTo>
                    <a:pt x="196372" y="118411"/>
                  </a:lnTo>
                  <a:lnTo>
                    <a:pt x="82952" y="118411"/>
                  </a:lnTo>
                  <a:cubicBezTo>
                    <a:pt x="83670" y="116813"/>
                    <a:pt x="84257" y="115149"/>
                    <a:pt x="84649" y="113388"/>
                  </a:cubicBezTo>
                  <a:cubicBezTo>
                    <a:pt x="84942" y="113420"/>
                    <a:pt x="85203" y="113453"/>
                    <a:pt x="85497" y="113453"/>
                  </a:cubicBezTo>
                  <a:cubicBezTo>
                    <a:pt x="86443" y="113453"/>
                    <a:pt x="87356" y="113322"/>
                    <a:pt x="88204" y="113127"/>
                  </a:cubicBezTo>
                  <a:cubicBezTo>
                    <a:pt x="93521" y="111887"/>
                    <a:pt x="97240" y="107190"/>
                    <a:pt x="97240" y="101710"/>
                  </a:cubicBezTo>
                  <a:cubicBezTo>
                    <a:pt x="97240" y="99687"/>
                    <a:pt x="96718" y="97763"/>
                    <a:pt x="95805" y="96099"/>
                  </a:cubicBezTo>
                  <a:lnTo>
                    <a:pt x="186553" y="96099"/>
                  </a:lnTo>
                  <a:cubicBezTo>
                    <a:pt x="188217" y="96099"/>
                    <a:pt x="189587" y="94729"/>
                    <a:pt x="189587" y="93033"/>
                  </a:cubicBezTo>
                  <a:cubicBezTo>
                    <a:pt x="189587" y="91337"/>
                    <a:pt x="188217" y="89967"/>
                    <a:pt x="186553" y="89967"/>
                  </a:cubicBezTo>
                  <a:lnTo>
                    <a:pt x="180518" y="89967"/>
                  </a:lnTo>
                  <a:lnTo>
                    <a:pt x="180518" y="32621"/>
                  </a:lnTo>
                  <a:cubicBezTo>
                    <a:pt x="180518" y="30925"/>
                    <a:pt x="179148" y="29555"/>
                    <a:pt x="177485" y="29555"/>
                  </a:cubicBezTo>
                  <a:lnTo>
                    <a:pt x="162904" y="29555"/>
                  </a:lnTo>
                  <a:cubicBezTo>
                    <a:pt x="161207" y="29555"/>
                    <a:pt x="159837" y="30925"/>
                    <a:pt x="159837" y="32621"/>
                  </a:cubicBezTo>
                  <a:lnTo>
                    <a:pt x="159837" y="89967"/>
                  </a:lnTo>
                  <a:lnTo>
                    <a:pt x="153803" y="89967"/>
                  </a:lnTo>
                  <a:lnTo>
                    <a:pt x="153803" y="43516"/>
                  </a:lnTo>
                  <a:cubicBezTo>
                    <a:pt x="153803" y="41820"/>
                    <a:pt x="152433" y="40450"/>
                    <a:pt x="150736" y="40450"/>
                  </a:cubicBezTo>
                  <a:lnTo>
                    <a:pt x="136155" y="40450"/>
                  </a:lnTo>
                  <a:cubicBezTo>
                    <a:pt x="134492" y="40450"/>
                    <a:pt x="133122" y="41820"/>
                    <a:pt x="133122" y="43516"/>
                  </a:cubicBezTo>
                  <a:lnTo>
                    <a:pt x="133122" y="89967"/>
                  </a:lnTo>
                  <a:lnTo>
                    <a:pt x="127217" y="89967"/>
                  </a:lnTo>
                  <a:lnTo>
                    <a:pt x="127217" y="49616"/>
                  </a:lnTo>
                  <a:cubicBezTo>
                    <a:pt x="127217" y="47952"/>
                    <a:pt x="125847" y="46582"/>
                    <a:pt x="124151" y="46582"/>
                  </a:cubicBezTo>
                  <a:lnTo>
                    <a:pt x="109570" y="46582"/>
                  </a:lnTo>
                  <a:cubicBezTo>
                    <a:pt x="107874" y="46582"/>
                    <a:pt x="106504" y="47952"/>
                    <a:pt x="106504" y="49616"/>
                  </a:cubicBezTo>
                  <a:lnTo>
                    <a:pt x="106504" y="89967"/>
                  </a:lnTo>
                  <a:lnTo>
                    <a:pt x="86769" y="89967"/>
                  </a:lnTo>
                  <a:cubicBezTo>
                    <a:pt x="92510" y="73754"/>
                    <a:pt x="91238" y="58260"/>
                    <a:pt x="91173" y="57542"/>
                  </a:cubicBezTo>
                  <a:cubicBezTo>
                    <a:pt x="91009" y="55977"/>
                    <a:pt x="89705" y="54737"/>
                    <a:pt x="88106" y="54737"/>
                  </a:cubicBezTo>
                  <a:lnTo>
                    <a:pt x="51931" y="54737"/>
                  </a:lnTo>
                  <a:lnTo>
                    <a:pt x="51931" y="18725"/>
                  </a:lnTo>
                  <a:lnTo>
                    <a:pt x="196372" y="18725"/>
                  </a:lnTo>
                  <a:lnTo>
                    <a:pt x="196372" y="55357"/>
                  </a:lnTo>
                  <a:cubicBezTo>
                    <a:pt x="196372" y="57053"/>
                    <a:pt x="197709" y="58423"/>
                    <a:pt x="199405" y="58423"/>
                  </a:cubicBezTo>
                  <a:cubicBezTo>
                    <a:pt x="201101" y="58423"/>
                    <a:pt x="202471" y="57053"/>
                    <a:pt x="202471" y="55357"/>
                  </a:cubicBezTo>
                  <a:lnTo>
                    <a:pt x="202471" y="18725"/>
                  </a:lnTo>
                  <a:lnTo>
                    <a:pt x="205701" y="18725"/>
                  </a:lnTo>
                  <a:cubicBezTo>
                    <a:pt x="207397" y="18725"/>
                    <a:pt x="208767" y="17355"/>
                    <a:pt x="208767" y="15658"/>
                  </a:cubicBezTo>
                  <a:lnTo>
                    <a:pt x="208767" y="3067"/>
                  </a:lnTo>
                  <a:cubicBezTo>
                    <a:pt x="208767" y="1371"/>
                    <a:pt x="207397" y="1"/>
                    <a:pt x="205701" y="1"/>
                  </a:cubicBezTo>
                  <a:lnTo>
                    <a:pt x="158206" y="1"/>
                  </a:lnTo>
                  <a:cubicBezTo>
                    <a:pt x="156510" y="1"/>
                    <a:pt x="155140" y="1371"/>
                    <a:pt x="155140" y="3067"/>
                  </a:cubicBezTo>
                  <a:cubicBezTo>
                    <a:pt x="155140" y="4763"/>
                    <a:pt x="156510" y="6133"/>
                    <a:pt x="158206" y="6133"/>
                  </a:cubicBezTo>
                  <a:lnTo>
                    <a:pt x="202667" y="6133"/>
                  </a:lnTo>
                  <a:lnTo>
                    <a:pt x="202667" y="12592"/>
                  </a:lnTo>
                  <a:lnTo>
                    <a:pt x="45635" y="12592"/>
                  </a:lnTo>
                  <a:lnTo>
                    <a:pt x="45635" y="6133"/>
                  </a:lnTo>
                  <a:lnTo>
                    <a:pt x="143462" y="6133"/>
                  </a:lnTo>
                  <a:cubicBezTo>
                    <a:pt x="145158" y="6133"/>
                    <a:pt x="146528" y="4763"/>
                    <a:pt x="146528" y="3067"/>
                  </a:cubicBezTo>
                  <a:cubicBezTo>
                    <a:pt x="146528" y="1371"/>
                    <a:pt x="145158" y="1"/>
                    <a:pt x="1434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2711525" y="1436900"/>
              <a:ext cx="791850" cy="153325"/>
            </a:xfrm>
            <a:custGeom>
              <a:rect b="b" l="l" r="r" t="t"/>
              <a:pathLst>
                <a:path extrusionOk="0" h="6133" w="31674">
                  <a:moveTo>
                    <a:pt x="3066" y="0"/>
                  </a:moveTo>
                  <a:cubicBezTo>
                    <a:pt x="1370" y="0"/>
                    <a:pt x="0" y="1370"/>
                    <a:pt x="0" y="3066"/>
                  </a:cubicBezTo>
                  <a:cubicBezTo>
                    <a:pt x="0" y="4763"/>
                    <a:pt x="1370" y="6133"/>
                    <a:pt x="3066" y="6133"/>
                  </a:cubicBezTo>
                  <a:lnTo>
                    <a:pt x="28608" y="6133"/>
                  </a:lnTo>
                  <a:cubicBezTo>
                    <a:pt x="30304" y="6133"/>
                    <a:pt x="31674" y="4763"/>
                    <a:pt x="31674" y="3066"/>
                  </a:cubicBezTo>
                  <a:cubicBezTo>
                    <a:pt x="31674" y="1370"/>
                    <a:pt x="30304" y="0"/>
                    <a:pt x="286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4008150" y="2992050"/>
              <a:ext cx="185950" cy="152525"/>
            </a:xfrm>
            <a:custGeom>
              <a:rect b="b" l="l" r="r" t="t"/>
              <a:pathLst>
                <a:path extrusionOk="0" h="6101" w="7438">
                  <a:moveTo>
                    <a:pt x="3067" y="0"/>
                  </a:moveTo>
                  <a:cubicBezTo>
                    <a:pt x="1371" y="0"/>
                    <a:pt x="1" y="1370"/>
                    <a:pt x="1" y="3067"/>
                  </a:cubicBezTo>
                  <a:cubicBezTo>
                    <a:pt x="1" y="4730"/>
                    <a:pt x="1371" y="6100"/>
                    <a:pt x="3067" y="6100"/>
                  </a:cubicBezTo>
                  <a:lnTo>
                    <a:pt x="4372" y="6100"/>
                  </a:lnTo>
                  <a:cubicBezTo>
                    <a:pt x="6068" y="6100"/>
                    <a:pt x="7438" y="4730"/>
                    <a:pt x="7438" y="3067"/>
                  </a:cubicBezTo>
                  <a:cubicBezTo>
                    <a:pt x="7438" y="1370"/>
                    <a:pt x="6068" y="0"/>
                    <a:pt x="43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4684200" y="2992050"/>
              <a:ext cx="185950" cy="152525"/>
            </a:xfrm>
            <a:custGeom>
              <a:rect b="b" l="l" r="r" t="t"/>
              <a:pathLst>
                <a:path extrusionOk="0" h="6101" w="7438">
                  <a:moveTo>
                    <a:pt x="3067" y="0"/>
                  </a:moveTo>
                  <a:cubicBezTo>
                    <a:pt x="1371" y="0"/>
                    <a:pt x="1" y="1370"/>
                    <a:pt x="1" y="3067"/>
                  </a:cubicBezTo>
                  <a:cubicBezTo>
                    <a:pt x="1" y="4730"/>
                    <a:pt x="1371" y="6100"/>
                    <a:pt x="3067" y="6100"/>
                  </a:cubicBezTo>
                  <a:lnTo>
                    <a:pt x="4372" y="6100"/>
                  </a:lnTo>
                  <a:cubicBezTo>
                    <a:pt x="6068" y="6100"/>
                    <a:pt x="7438" y="4730"/>
                    <a:pt x="7438" y="3067"/>
                  </a:cubicBezTo>
                  <a:cubicBezTo>
                    <a:pt x="7438" y="1370"/>
                    <a:pt x="6068" y="0"/>
                    <a:pt x="43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5360250" y="2992050"/>
              <a:ext cx="185150" cy="152525"/>
            </a:xfrm>
            <a:custGeom>
              <a:rect b="b" l="l" r="r" t="t"/>
              <a:pathLst>
                <a:path extrusionOk="0" h="6101" w="7406">
                  <a:moveTo>
                    <a:pt x="3067" y="0"/>
                  </a:moveTo>
                  <a:cubicBezTo>
                    <a:pt x="1370" y="0"/>
                    <a:pt x="0" y="1370"/>
                    <a:pt x="0" y="3067"/>
                  </a:cubicBezTo>
                  <a:cubicBezTo>
                    <a:pt x="0" y="4730"/>
                    <a:pt x="1370" y="6100"/>
                    <a:pt x="3067" y="6100"/>
                  </a:cubicBezTo>
                  <a:lnTo>
                    <a:pt x="4371" y="6100"/>
                  </a:lnTo>
                  <a:cubicBezTo>
                    <a:pt x="6035" y="6100"/>
                    <a:pt x="7405" y="4730"/>
                    <a:pt x="7405" y="3067"/>
                  </a:cubicBezTo>
                  <a:cubicBezTo>
                    <a:pt x="7405" y="1370"/>
                    <a:pt x="6035" y="0"/>
                    <a:pt x="437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2293975" y="2906425"/>
              <a:ext cx="153350" cy="206350"/>
            </a:xfrm>
            <a:custGeom>
              <a:rect b="b" l="l" r="r" t="t"/>
              <a:pathLst>
                <a:path extrusionOk="0" h="8254" w="6134">
                  <a:moveTo>
                    <a:pt x="3067" y="0"/>
                  </a:moveTo>
                  <a:cubicBezTo>
                    <a:pt x="1371" y="0"/>
                    <a:pt x="1" y="1370"/>
                    <a:pt x="1" y="3066"/>
                  </a:cubicBezTo>
                  <a:lnTo>
                    <a:pt x="1" y="5187"/>
                  </a:lnTo>
                  <a:cubicBezTo>
                    <a:pt x="1" y="6883"/>
                    <a:pt x="1371" y="8253"/>
                    <a:pt x="3067" y="8253"/>
                  </a:cubicBezTo>
                  <a:cubicBezTo>
                    <a:pt x="4763" y="8253"/>
                    <a:pt x="6133" y="6883"/>
                    <a:pt x="6133" y="5187"/>
                  </a:cubicBezTo>
                  <a:lnTo>
                    <a:pt x="6133" y="3066"/>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2852600" y="2906425"/>
              <a:ext cx="153325" cy="206350"/>
            </a:xfrm>
            <a:custGeom>
              <a:rect b="b" l="l" r="r" t="t"/>
              <a:pathLst>
                <a:path extrusionOk="0" h="8254" w="6133">
                  <a:moveTo>
                    <a:pt x="3067" y="0"/>
                  </a:moveTo>
                  <a:cubicBezTo>
                    <a:pt x="1370" y="0"/>
                    <a:pt x="0" y="1370"/>
                    <a:pt x="0" y="3066"/>
                  </a:cubicBezTo>
                  <a:lnTo>
                    <a:pt x="0" y="5187"/>
                  </a:lnTo>
                  <a:cubicBezTo>
                    <a:pt x="0" y="6883"/>
                    <a:pt x="1370" y="8253"/>
                    <a:pt x="3067" y="8253"/>
                  </a:cubicBezTo>
                  <a:cubicBezTo>
                    <a:pt x="4763" y="8253"/>
                    <a:pt x="6133" y="6883"/>
                    <a:pt x="6133" y="5187"/>
                  </a:cubicBezTo>
                  <a:lnTo>
                    <a:pt x="6133" y="3066"/>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29"/>
          <p:cNvGrpSpPr/>
          <p:nvPr/>
        </p:nvGrpSpPr>
        <p:grpSpPr>
          <a:xfrm>
            <a:off x="5955417" y="1563523"/>
            <a:ext cx="577765" cy="577765"/>
            <a:chOff x="1190625" y="238125"/>
            <a:chExt cx="5219200" cy="5219200"/>
          </a:xfrm>
        </p:grpSpPr>
        <p:sp>
          <p:nvSpPr>
            <p:cNvPr id="269" name="Google Shape;269;p29"/>
            <p:cNvSpPr/>
            <p:nvPr/>
          </p:nvSpPr>
          <p:spPr>
            <a:xfrm>
              <a:off x="1190625" y="238125"/>
              <a:ext cx="4512150" cy="1229775"/>
            </a:xfrm>
            <a:custGeom>
              <a:rect b="b" l="l" r="r" t="t"/>
              <a:pathLst>
                <a:path extrusionOk="0" h="49191" w="180486">
                  <a:moveTo>
                    <a:pt x="3066" y="0"/>
                  </a:moveTo>
                  <a:cubicBezTo>
                    <a:pt x="1370" y="0"/>
                    <a:pt x="0" y="1370"/>
                    <a:pt x="0" y="3066"/>
                  </a:cubicBezTo>
                  <a:lnTo>
                    <a:pt x="0" y="46157"/>
                  </a:lnTo>
                  <a:cubicBezTo>
                    <a:pt x="0" y="47821"/>
                    <a:pt x="1370" y="49191"/>
                    <a:pt x="3066" y="49191"/>
                  </a:cubicBezTo>
                  <a:lnTo>
                    <a:pt x="132632" y="49191"/>
                  </a:lnTo>
                  <a:cubicBezTo>
                    <a:pt x="134296" y="49191"/>
                    <a:pt x="135666" y="47821"/>
                    <a:pt x="135666" y="46157"/>
                  </a:cubicBezTo>
                  <a:cubicBezTo>
                    <a:pt x="135666" y="44461"/>
                    <a:pt x="134296" y="43091"/>
                    <a:pt x="132632" y="43091"/>
                  </a:cubicBezTo>
                  <a:lnTo>
                    <a:pt x="6133" y="43091"/>
                  </a:lnTo>
                  <a:lnTo>
                    <a:pt x="6133" y="6133"/>
                  </a:lnTo>
                  <a:lnTo>
                    <a:pt x="174353" y="6133"/>
                  </a:lnTo>
                  <a:lnTo>
                    <a:pt x="174353" y="43091"/>
                  </a:lnTo>
                  <a:lnTo>
                    <a:pt x="146692" y="43091"/>
                  </a:lnTo>
                  <a:cubicBezTo>
                    <a:pt x="144995" y="43091"/>
                    <a:pt x="143625" y="44461"/>
                    <a:pt x="143625" y="46157"/>
                  </a:cubicBezTo>
                  <a:cubicBezTo>
                    <a:pt x="143625" y="47821"/>
                    <a:pt x="144995" y="49191"/>
                    <a:pt x="146692" y="49191"/>
                  </a:cubicBezTo>
                  <a:lnTo>
                    <a:pt x="177419" y="49191"/>
                  </a:lnTo>
                  <a:cubicBezTo>
                    <a:pt x="179116" y="49191"/>
                    <a:pt x="180486" y="47821"/>
                    <a:pt x="180486" y="46157"/>
                  </a:cubicBezTo>
                  <a:lnTo>
                    <a:pt x="180486" y="3066"/>
                  </a:lnTo>
                  <a:cubicBezTo>
                    <a:pt x="180486" y="1370"/>
                    <a:pt x="179116" y="0"/>
                    <a:pt x="1774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2466050" y="548825"/>
              <a:ext cx="284625" cy="152525"/>
            </a:xfrm>
            <a:custGeom>
              <a:rect b="b" l="l" r="r" t="t"/>
              <a:pathLst>
                <a:path extrusionOk="0" h="6101" w="11385">
                  <a:moveTo>
                    <a:pt x="3067" y="0"/>
                  </a:moveTo>
                  <a:cubicBezTo>
                    <a:pt x="1371" y="0"/>
                    <a:pt x="0" y="1370"/>
                    <a:pt x="0" y="3034"/>
                  </a:cubicBezTo>
                  <a:cubicBezTo>
                    <a:pt x="0" y="4730"/>
                    <a:pt x="1371" y="6100"/>
                    <a:pt x="3067" y="6100"/>
                  </a:cubicBezTo>
                  <a:lnTo>
                    <a:pt x="8319" y="6100"/>
                  </a:lnTo>
                  <a:cubicBezTo>
                    <a:pt x="10015" y="6100"/>
                    <a:pt x="11385" y="4730"/>
                    <a:pt x="11385" y="3034"/>
                  </a:cubicBezTo>
                  <a:cubicBezTo>
                    <a:pt x="11385" y="1370"/>
                    <a:pt x="10015" y="0"/>
                    <a:pt x="83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2466050" y="811400"/>
              <a:ext cx="2486475" cy="152525"/>
            </a:xfrm>
            <a:custGeom>
              <a:rect b="b" l="l" r="r" t="t"/>
              <a:pathLst>
                <a:path extrusionOk="0" h="6101" w="99459">
                  <a:moveTo>
                    <a:pt x="3067" y="1"/>
                  </a:moveTo>
                  <a:cubicBezTo>
                    <a:pt x="1371" y="1"/>
                    <a:pt x="0" y="1371"/>
                    <a:pt x="0" y="3034"/>
                  </a:cubicBezTo>
                  <a:cubicBezTo>
                    <a:pt x="0" y="4731"/>
                    <a:pt x="1371" y="6101"/>
                    <a:pt x="3067" y="6101"/>
                  </a:cubicBezTo>
                  <a:lnTo>
                    <a:pt x="96392" y="6101"/>
                  </a:lnTo>
                  <a:cubicBezTo>
                    <a:pt x="98088" y="6101"/>
                    <a:pt x="99458" y="4731"/>
                    <a:pt x="99458" y="3034"/>
                  </a:cubicBezTo>
                  <a:cubicBezTo>
                    <a:pt x="99458" y="1371"/>
                    <a:pt x="98088" y="1"/>
                    <a:pt x="963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2466050" y="1005500"/>
              <a:ext cx="2486475" cy="152525"/>
            </a:xfrm>
            <a:custGeom>
              <a:rect b="b" l="l" r="r" t="t"/>
              <a:pathLst>
                <a:path extrusionOk="0" h="6101" w="99459">
                  <a:moveTo>
                    <a:pt x="3067" y="0"/>
                  </a:moveTo>
                  <a:cubicBezTo>
                    <a:pt x="1371" y="0"/>
                    <a:pt x="0" y="1370"/>
                    <a:pt x="0" y="3034"/>
                  </a:cubicBezTo>
                  <a:cubicBezTo>
                    <a:pt x="0" y="4730"/>
                    <a:pt x="1371" y="6100"/>
                    <a:pt x="3067" y="6100"/>
                  </a:cubicBezTo>
                  <a:lnTo>
                    <a:pt x="96392" y="6100"/>
                  </a:lnTo>
                  <a:cubicBezTo>
                    <a:pt x="98088" y="6100"/>
                    <a:pt x="99458" y="4730"/>
                    <a:pt x="99458" y="3034"/>
                  </a:cubicBezTo>
                  <a:cubicBezTo>
                    <a:pt x="99458" y="1370"/>
                    <a:pt x="98088" y="0"/>
                    <a:pt x="963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2854225" y="548825"/>
              <a:ext cx="873425" cy="152525"/>
            </a:xfrm>
            <a:custGeom>
              <a:rect b="b" l="l" r="r" t="t"/>
              <a:pathLst>
                <a:path extrusionOk="0" h="6101" w="34937">
                  <a:moveTo>
                    <a:pt x="3067" y="0"/>
                  </a:moveTo>
                  <a:cubicBezTo>
                    <a:pt x="1371" y="0"/>
                    <a:pt x="1" y="1370"/>
                    <a:pt x="1" y="3034"/>
                  </a:cubicBezTo>
                  <a:cubicBezTo>
                    <a:pt x="1" y="4730"/>
                    <a:pt x="1371" y="6100"/>
                    <a:pt x="3067" y="6100"/>
                  </a:cubicBezTo>
                  <a:lnTo>
                    <a:pt x="31903" y="6100"/>
                  </a:lnTo>
                  <a:cubicBezTo>
                    <a:pt x="33566" y="6100"/>
                    <a:pt x="34936" y="4730"/>
                    <a:pt x="34936" y="3034"/>
                  </a:cubicBezTo>
                  <a:cubicBezTo>
                    <a:pt x="34936" y="1370"/>
                    <a:pt x="33566" y="0"/>
                    <a:pt x="319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1599175" y="527625"/>
              <a:ext cx="623875" cy="623875"/>
            </a:xfrm>
            <a:custGeom>
              <a:rect b="b" l="l" r="r" t="t"/>
              <a:pathLst>
                <a:path extrusionOk="0" h="24955" w="24955">
                  <a:moveTo>
                    <a:pt x="12494" y="6133"/>
                  </a:moveTo>
                  <a:cubicBezTo>
                    <a:pt x="15984" y="6133"/>
                    <a:pt x="18822" y="8971"/>
                    <a:pt x="18822" y="12493"/>
                  </a:cubicBezTo>
                  <a:cubicBezTo>
                    <a:pt x="18822" y="15984"/>
                    <a:pt x="15984" y="18822"/>
                    <a:pt x="12494" y="18822"/>
                  </a:cubicBezTo>
                  <a:cubicBezTo>
                    <a:pt x="8971" y="18822"/>
                    <a:pt x="6133" y="15984"/>
                    <a:pt x="6133" y="12493"/>
                  </a:cubicBezTo>
                  <a:cubicBezTo>
                    <a:pt x="6133" y="8971"/>
                    <a:pt x="8971" y="6133"/>
                    <a:pt x="12494" y="6133"/>
                  </a:cubicBezTo>
                  <a:close/>
                  <a:moveTo>
                    <a:pt x="12494" y="0"/>
                  </a:moveTo>
                  <a:cubicBezTo>
                    <a:pt x="5611" y="0"/>
                    <a:pt x="1" y="5611"/>
                    <a:pt x="1" y="12493"/>
                  </a:cubicBezTo>
                  <a:cubicBezTo>
                    <a:pt x="1" y="19344"/>
                    <a:pt x="5611" y="24954"/>
                    <a:pt x="12494" y="24954"/>
                  </a:cubicBezTo>
                  <a:cubicBezTo>
                    <a:pt x="19344" y="24954"/>
                    <a:pt x="24955" y="19344"/>
                    <a:pt x="24955" y="12493"/>
                  </a:cubicBezTo>
                  <a:cubicBezTo>
                    <a:pt x="24955" y="5611"/>
                    <a:pt x="19344" y="0"/>
                    <a:pt x="124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2466050" y="1921300"/>
              <a:ext cx="284625" cy="152525"/>
            </a:xfrm>
            <a:custGeom>
              <a:rect b="b" l="l" r="r" t="t"/>
              <a:pathLst>
                <a:path extrusionOk="0" h="6101" w="11385">
                  <a:moveTo>
                    <a:pt x="3067" y="0"/>
                  </a:moveTo>
                  <a:cubicBezTo>
                    <a:pt x="1371" y="0"/>
                    <a:pt x="0" y="1370"/>
                    <a:pt x="0" y="3067"/>
                  </a:cubicBezTo>
                  <a:cubicBezTo>
                    <a:pt x="0" y="4730"/>
                    <a:pt x="1371" y="6100"/>
                    <a:pt x="3067" y="6100"/>
                  </a:cubicBezTo>
                  <a:lnTo>
                    <a:pt x="8319" y="6100"/>
                  </a:lnTo>
                  <a:cubicBezTo>
                    <a:pt x="10015" y="6100"/>
                    <a:pt x="11385" y="4730"/>
                    <a:pt x="11385" y="3067"/>
                  </a:cubicBezTo>
                  <a:cubicBezTo>
                    <a:pt x="11385" y="1370"/>
                    <a:pt x="10015" y="0"/>
                    <a:pt x="83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2854225" y="1921300"/>
              <a:ext cx="873425" cy="152525"/>
            </a:xfrm>
            <a:custGeom>
              <a:rect b="b" l="l" r="r" t="t"/>
              <a:pathLst>
                <a:path extrusionOk="0" h="6101" w="34937">
                  <a:moveTo>
                    <a:pt x="3067" y="0"/>
                  </a:moveTo>
                  <a:cubicBezTo>
                    <a:pt x="1371" y="0"/>
                    <a:pt x="1" y="1370"/>
                    <a:pt x="1" y="3067"/>
                  </a:cubicBezTo>
                  <a:cubicBezTo>
                    <a:pt x="1" y="4730"/>
                    <a:pt x="1371" y="6100"/>
                    <a:pt x="3067" y="6100"/>
                  </a:cubicBezTo>
                  <a:lnTo>
                    <a:pt x="31903" y="6100"/>
                  </a:lnTo>
                  <a:cubicBezTo>
                    <a:pt x="33566" y="6100"/>
                    <a:pt x="34936" y="4730"/>
                    <a:pt x="34936" y="3067"/>
                  </a:cubicBezTo>
                  <a:cubicBezTo>
                    <a:pt x="34936" y="1370"/>
                    <a:pt x="33566" y="0"/>
                    <a:pt x="319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1599175" y="1900900"/>
              <a:ext cx="623875" cy="623075"/>
            </a:xfrm>
            <a:custGeom>
              <a:rect b="b" l="l" r="r" t="t"/>
              <a:pathLst>
                <a:path extrusionOk="0" h="24923" w="24955">
                  <a:moveTo>
                    <a:pt x="12494" y="6101"/>
                  </a:moveTo>
                  <a:cubicBezTo>
                    <a:pt x="15984" y="6101"/>
                    <a:pt x="18822" y="8971"/>
                    <a:pt x="18822" y="12462"/>
                  </a:cubicBezTo>
                  <a:cubicBezTo>
                    <a:pt x="18822" y="15952"/>
                    <a:pt x="15984" y="18823"/>
                    <a:pt x="12494" y="18823"/>
                  </a:cubicBezTo>
                  <a:cubicBezTo>
                    <a:pt x="8971" y="18823"/>
                    <a:pt x="6133" y="15952"/>
                    <a:pt x="6133" y="12462"/>
                  </a:cubicBezTo>
                  <a:cubicBezTo>
                    <a:pt x="6133" y="8971"/>
                    <a:pt x="8971" y="6101"/>
                    <a:pt x="12494" y="6101"/>
                  </a:cubicBezTo>
                  <a:close/>
                  <a:moveTo>
                    <a:pt x="12494" y="1"/>
                  </a:moveTo>
                  <a:cubicBezTo>
                    <a:pt x="5611" y="1"/>
                    <a:pt x="1" y="5579"/>
                    <a:pt x="1" y="12462"/>
                  </a:cubicBezTo>
                  <a:cubicBezTo>
                    <a:pt x="1" y="19344"/>
                    <a:pt x="5611" y="24922"/>
                    <a:pt x="12494" y="24922"/>
                  </a:cubicBezTo>
                  <a:cubicBezTo>
                    <a:pt x="19344" y="24922"/>
                    <a:pt x="24955" y="19344"/>
                    <a:pt x="24955" y="12462"/>
                  </a:cubicBezTo>
                  <a:cubicBezTo>
                    <a:pt x="24955" y="5579"/>
                    <a:pt x="19344" y="1"/>
                    <a:pt x="124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2466050" y="3293775"/>
              <a:ext cx="284625" cy="153350"/>
            </a:xfrm>
            <a:custGeom>
              <a:rect b="b" l="l" r="r" t="t"/>
              <a:pathLst>
                <a:path extrusionOk="0" h="6134" w="11385">
                  <a:moveTo>
                    <a:pt x="3067" y="1"/>
                  </a:moveTo>
                  <a:cubicBezTo>
                    <a:pt x="1371" y="1"/>
                    <a:pt x="0" y="1371"/>
                    <a:pt x="0" y="3067"/>
                  </a:cubicBezTo>
                  <a:cubicBezTo>
                    <a:pt x="0" y="4763"/>
                    <a:pt x="1371" y="6133"/>
                    <a:pt x="3067" y="6133"/>
                  </a:cubicBezTo>
                  <a:lnTo>
                    <a:pt x="8319" y="6133"/>
                  </a:lnTo>
                  <a:cubicBezTo>
                    <a:pt x="10015" y="6133"/>
                    <a:pt x="11385" y="4763"/>
                    <a:pt x="11385" y="3067"/>
                  </a:cubicBezTo>
                  <a:cubicBezTo>
                    <a:pt x="11385" y="1371"/>
                    <a:pt x="10015" y="1"/>
                    <a:pt x="83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2854225" y="3293775"/>
              <a:ext cx="873425" cy="153350"/>
            </a:xfrm>
            <a:custGeom>
              <a:rect b="b" l="l" r="r" t="t"/>
              <a:pathLst>
                <a:path extrusionOk="0" h="6134" w="34937">
                  <a:moveTo>
                    <a:pt x="3067" y="1"/>
                  </a:moveTo>
                  <a:cubicBezTo>
                    <a:pt x="1371" y="1"/>
                    <a:pt x="1" y="1371"/>
                    <a:pt x="1" y="3067"/>
                  </a:cubicBezTo>
                  <a:cubicBezTo>
                    <a:pt x="1" y="4763"/>
                    <a:pt x="1371" y="6133"/>
                    <a:pt x="3067" y="6133"/>
                  </a:cubicBezTo>
                  <a:lnTo>
                    <a:pt x="31903" y="6133"/>
                  </a:lnTo>
                  <a:cubicBezTo>
                    <a:pt x="33566" y="6133"/>
                    <a:pt x="34936" y="4763"/>
                    <a:pt x="34936" y="3067"/>
                  </a:cubicBezTo>
                  <a:cubicBezTo>
                    <a:pt x="34936" y="1371"/>
                    <a:pt x="33566" y="1"/>
                    <a:pt x="319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1599175" y="3273400"/>
              <a:ext cx="623875" cy="623050"/>
            </a:xfrm>
            <a:custGeom>
              <a:rect b="b" l="l" r="r" t="t"/>
              <a:pathLst>
                <a:path extrusionOk="0" h="24922" w="24955">
                  <a:moveTo>
                    <a:pt x="12494" y="6100"/>
                  </a:moveTo>
                  <a:cubicBezTo>
                    <a:pt x="15984" y="6100"/>
                    <a:pt x="18822" y="8971"/>
                    <a:pt x="18822" y="12461"/>
                  </a:cubicBezTo>
                  <a:cubicBezTo>
                    <a:pt x="18822" y="15951"/>
                    <a:pt x="15984" y="18822"/>
                    <a:pt x="12494" y="18822"/>
                  </a:cubicBezTo>
                  <a:cubicBezTo>
                    <a:pt x="8971" y="18822"/>
                    <a:pt x="6133" y="15984"/>
                    <a:pt x="6133" y="12461"/>
                  </a:cubicBezTo>
                  <a:cubicBezTo>
                    <a:pt x="6133" y="8971"/>
                    <a:pt x="8971" y="6100"/>
                    <a:pt x="12494" y="6100"/>
                  </a:cubicBezTo>
                  <a:close/>
                  <a:moveTo>
                    <a:pt x="12494" y="0"/>
                  </a:moveTo>
                  <a:cubicBezTo>
                    <a:pt x="5611" y="0"/>
                    <a:pt x="1" y="5578"/>
                    <a:pt x="1" y="12461"/>
                  </a:cubicBezTo>
                  <a:cubicBezTo>
                    <a:pt x="1" y="19344"/>
                    <a:pt x="5611" y="24922"/>
                    <a:pt x="12494" y="24922"/>
                  </a:cubicBezTo>
                  <a:cubicBezTo>
                    <a:pt x="19344" y="24922"/>
                    <a:pt x="24955" y="19344"/>
                    <a:pt x="24955" y="12461"/>
                  </a:cubicBezTo>
                  <a:cubicBezTo>
                    <a:pt x="24955" y="5578"/>
                    <a:pt x="19344" y="0"/>
                    <a:pt x="124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1190625" y="1611400"/>
              <a:ext cx="5219200" cy="3845925"/>
            </a:xfrm>
            <a:custGeom>
              <a:rect b="b" l="l" r="r" t="t"/>
              <a:pathLst>
                <a:path extrusionOk="0" h="153837" w="208768">
                  <a:moveTo>
                    <a:pt x="174353" y="6101"/>
                  </a:moveTo>
                  <a:lnTo>
                    <a:pt x="174353" y="19214"/>
                  </a:lnTo>
                  <a:lnTo>
                    <a:pt x="140657" y="19214"/>
                  </a:lnTo>
                  <a:cubicBezTo>
                    <a:pt x="136742" y="19214"/>
                    <a:pt x="133970" y="20910"/>
                    <a:pt x="132176" y="22900"/>
                  </a:cubicBezTo>
                  <a:lnTo>
                    <a:pt x="54084" y="22900"/>
                  </a:lnTo>
                  <a:cubicBezTo>
                    <a:pt x="52388" y="22900"/>
                    <a:pt x="51017" y="24270"/>
                    <a:pt x="51017" y="25966"/>
                  </a:cubicBezTo>
                  <a:cubicBezTo>
                    <a:pt x="51017" y="27630"/>
                    <a:pt x="52388" y="29000"/>
                    <a:pt x="54084" y="29000"/>
                  </a:cubicBezTo>
                  <a:lnTo>
                    <a:pt x="126141" y="29000"/>
                  </a:lnTo>
                  <a:cubicBezTo>
                    <a:pt x="125717" y="29522"/>
                    <a:pt x="125326" y="30076"/>
                    <a:pt x="124967" y="30664"/>
                  </a:cubicBezTo>
                  <a:lnTo>
                    <a:pt x="54084" y="30664"/>
                  </a:lnTo>
                  <a:cubicBezTo>
                    <a:pt x="52388" y="30664"/>
                    <a:pt x="51017" y="32034"/>
                    <a:pt x="51017" y="33730"/>
                  </a:cubicBezTo>
                  <a:cubicBezTo>
                    <a:pt x="51017" y="35393"/>
                    <a:pt x="52388" y="36763"/>
                    <a:pt x="54084" y="36763"/>
                  </a:cubicBezTo>
                  <a:lnTo>
                    <a:pt x="122683" y="36763"/>
                  </a:lnTo>
                  <a:cubicBezTo>
                    <a:pt x="122292" y="38818"/>
                    <a:pt x="122129" y="40971"/>
                    <a:pt x="122129" y="43059"/>
                  </a:cubicBezTo>
                  <a:lnTo>
                    <a:pt x="6133" y="43059"/>
                  </a:lnTo>
                  <a:lnTo>
                    <a:pt x="6133" y="6101"/>
                  </a:lnTo>
                  <a:close/>
                  <a:moveTo>
                    <a:pt x="177680" y="25314"/>
                  </a:moveTo>
                  <a:cubicBezTo>
                    <a:pt x="177778" y="30533"/>
                    <a:pt x="177387" y="42178"/>
                    <a:pt x="172951" y="53726"/>
                  </a:cubicBezTo>
                  <a:lnTo>
                    <a:pt x="172429" y="53661"/>
                  </a:lnTo>
                  <a:lnTo>
                    <a:pt x="172429" y="49746"/>
                  </a:lnTo>
                  <a:cubicBezTo>
                    <a:pt x="172429" y="48278"/>
                    <a:pt x="171385" y="47006"/>
                    <a:pt x="169949" y="46745"/>
                  </a:cubicBezTo>
                  <a:cubicBezTo>
                    <a:pt x="169362" y="46615"/>
                    <a:pt x="155499" y="44038"/>
                    <a:pt x="133089" y="44038"/>
                  </a:cubicBezTo>
                  <a:cubicBezTo>
                    <a:pt x="131393" y="44038"/>
                    <a:pt x="130023" y="45408"/>
                    <a:pt x="130023" y="47104"/>
                  </a:cubicBezTo>
                  <a:lnTo>
                    <a:pt x="130023" y="53628"/>
                  </a:lnTo>
                  <a:lnTo>
                    <a:pt x="130055" y="53628"/>
                  </a:lnTo>
                  <a:lnTo>
                    <a:pt x="129533" y="53693"/>
                  </a:lnTo>
                  <a:cubicBezTo>
                    <a:pt x="129012" y="51442"/>
                    <a:pt x="128359" y="47919"/>
                    <a:pt x="128229" y="44233"/>
                  </a:cubicBezTo>
                  <a:cubicBezTo>
                    <a:pt x="127968" y="36861"/>
                    <a:pt x="129794" y="32425"/>
                    <a:pt x="133611" y="31055"/>
                  </a:cubicBezTo>
                  <a:cubicBezTo>
                    <a:pt x="134590" y="30696"/>
                    <a:pt x="135307" y="30011"/>
                    <a:pt x="135536" y="29000"/>
                  </a:cubicBezTo>
                  <a:cubicBezTo>
                    <a:pt x="135731" y="28380"/>
                    <a:pt x="136840" y="25314"/>
                    <a:pt x="140657" y="25314"/>
                  </a:cubicBezTo>
                  <a:close/>
                  <a:moveTo>
                    <a:pt x="124151" y="60217"/>
                  </a:moveTo>
                  <a:lnTo>
                    <a:pt x="124151" y="71275"/>
                  </a:lnTo>
                  <a:cubicBezTo>
                    <a:pt x="124070" y="71281"/>
                    <a:pt x="123988" y="71284"/>
                    <a:pt x="123906" y="71284"/>
                  </a:cubicBezTo>
                  <a:cubicBezTo>
                    <a:pt x="123522" y="71284"/>
                    <a:pt x="123124" y="71225"/>
                    <a:pt x="122749" y="71145"/>
                  </a:cubicBezTo>
                  <a:cubicBezTo>
                    <a:pt x="120237" y="70558"/>
                    <a:pt x="118475" y="68339"/>
                    <a:pt x="118475" y="65762"/>
                  </a:cubicBezTo>
                  <a:cubicBezTo>
                    <a:pt x="118475" y="63186"/>
                    <a:pt x="120204" y="61000"/>
                    <a:pt x="122716" y="60380"/>
                  </a:cubicBezTo>
                  <a:cubicBezTo>
                    <a:pt x="123140" y="60282"/>
                    <a:pt x="123564" y="60217"/>
                    <a:pt x="124021" y="60217"/>
                  </a:cubicBezTo>
                  <a:close/>
                  <a:moveTo>
                    <a:pt x="177876" y="60217"/>
                  </a:moveTo>
                  <a:cubicBezTo>
                    <a:pt x="178365" y="60217"/>
                    <a:pt x="178855" y="60250"/>
                    <a:pt x="179344" y="60380"/>
                  </a:cubicBezTo>
                  <a:cubicBezTo>
                    <a:pt x="181823" y="61000"/>
                    <a:pt x="183552" y="63186"/>
                    <a:pt x="183552" y="65762"/>
                  </a:cubicBezTo>
                  <a:cubicBezTo>
                    <a:pt x="183552" y="68339"/>
                    <a:pt x="181823" y="70558"/>
                    <a:pt x="179279" y="71145"/>
                  </a:cubicBezTo>
                  <a:cubicBezTo>
                    <a:pt x="178887" y="71243"/>
                    <a:pt x="178463" y="71308"/>
                    <a:pt x="178039" y="71308"/>
                  </a:cubicBezTo>
                  <a:cubicBezTo>
                    <a:pt x="177974" y="71308"/>
                    <a:pt x="177941" y="71275"/>
                    <a:pt x="177876" y="71275"/>
                  </a:cubicBezTo>
                  <a:lnTo>
                    <a:pt x="177876" y="60217"/>
                  </a:lnTo>
                  <a:close/>
                  <a:moveTo>
                    <a:pt x="136155" y="50170"/>
                  </a:moveTo>
                  <a:cubicBezTo>
                    <a:pt x="150997" y="50333"/>
                    <a:pt x="161729" y="51671"/>
                    <a:pt x="166329" y="52323"/>
                  </a:cubicBezTo>
                  <a:lnTo>
                    <a:pt x="166329" y="56237"/>
                  </a:lnTo>
                  <a:cubicBezTo>
                    <a:pt x="166329" y="57738"/>
                    <a:pt x="167405" y="59010"/>
                    <a:pt x="168873" y="59271"/>
                  </a:cubicBezTo>
                  <a:lnTo>
                    <a:pt x="171776" y="59760"/>
                  </a:lnTo>
                  <a:lnTo>
                    <a:pt x="171776" y="71340"/>
                  </a:lnTo>
                  <a:cubicBezTo>
                    <a:pt x="171776" y="82757"/>
                    <a:pt x="162480" y="92087"/>
                    <a:pt x="151030" y="92087"/>
                  </a:cubicBezTo>
                  <a:cubicBezTo>
                    <a:pt x="139580" y="92087"/>
                    <a:pt x="130284" y="82757"/>
                    <a:pt x="130284" y="71340"/>
                  </a:cubicBezTo>
                  <a:lnTo>
                    <a:pt x="130284" y="59793"/>
                  </a:lnTo>
                  <a:lnTo>
                    <a:pt x="133578" y="59271"/>
                  </a:lnTo>
                  <a:cubicBezTo>
                    <a:pt x="135046" y="59043"/>
                    <a:pt x="136155" y="57738"/>
                    <a:pt x="136155" y="56237"/>
                  </a:cubicBezTo>
                  <a:lnTo>
                    <a:pt x="136155" y="50170"/>
                  </a:lnTo>
                  <a:close/>
                  <a:moveTo>
                    <a:pt x="174353" y="84617"/>
                  </a:moveTo>
                  <a:lnTo>
                    <a:pt x="174353" y="97958"/>
                  </a:lnTo>
                  <a:lnTo>
                    <a:pt x="170928" y="97958"/>
                  </a:lnTo>
                  <a:lnTo>
                    <a:pt x="170243" y="96229"/>
                  </a:lnTo>
                  <a:cubicBezTo>
                    <a:pt x="169917" y="95414"/>
                    <a:pt x="169232" y="94762"/>
                    <a:pt x="168384" y="94468"/>
                  </a:cubicBezTo>
                  <a:cubicBezTo>
                    <a:pt x="168077" y="94362"/>
                    <a:pt x="167758" y="94311"/>
                    <a:pt x="167440" y="94311"/>
                  </a:cubicBezTo>
                  <a:cubicBezTo>
                    <a:pt x="166878" y="94311"/>
                    <a:pt x="166319" y="94470"/>
                    <a:pt x="165839" y="94762"/>
                  </a:cubicBezTo>
                  <a:lnTo>
                    <a:pt x="165481" y="94957"/>
                  </a:lnTo>
                  <a:lnTo>
                    <a:pt x="165481" y="93946"/>
                  </a:lnTo>
                  <a:cubicBezTo>
                    <a:pt x="169134" y="91597"/>
                    <a:pt x="172200" y="88401"/>
                    <a:pt x="174353" y="84617"/>
                  </a:cubicBezTo>
                  <a:close/>
                  <a:moveTo>
                    <a:pt x="159348" y="96849"/>
                  </a:moveTo>
                  <a:lnTo>
                    <a:pt x="159348" y="98643"/>
                  </a:lnTo>
                  <a:lnTo>
                    <a:pt x="151030" y="103667"/>
                  </a:lnTo>
                  <a:lnTo>
                    <a:pt x="142679" y="98643"/>
                  </a:lnTo>
                  <a:lnTo>
                    <a:pt x="142679" y="96849"/>
                  </a:lnTo>
                  <a:cubicBezTo>
                    <a:pt x="145321" y="97730"/>
                    <a:pt x="148127" y="98187"/>
                    <a:pt x="151030" y="98187"/>
                  </a:cubicBezTo>
                  <a:cubicBezTo>
                    <a:pt x="153933" y="98187"/>
                    <a:pt x="156738" y="97730"/>
                    <a:pt x="159348" y="96849"/>
                  </a:cubicBezTo>
                  <a:close/>
                  <a:moveTo>
                    <a:pt x="136155" y="101840"/>
                  </a:moveTo>
                  <a:lnTo>
                    <a:pt x="147050" y="108429"/>
                  </a:lnTo>
                  <a:lnTo>
                    <a:pt x="143560" y="115508"/>
                  </a:lnTo>
                  <a:lnTo>
                    <a:pt x="134459" y="106113"/>
                  </a:lnTo>
                  <a:lnTo>
                    <a:pt x="136155" y="101840"/>
                  </a:lnTo>
                  <a:close/>
                  <a:moveTo>
                    <a:pt x="165905" y="101840"/>
                  </a:moveTo>
                  <a:lnTo>
                    <a:pt x="167601" y="106113"/>
                  </a:lnTo>
                  <a:lnTo>
                    <a:pt x="158467" y="115508"/>
                  </a:lnTo>
                  <a:lnTo>
                    <a:pt x="155010" y="108429"/>
                  </a:lnTo>
                  <a:lnTo>
                    <a:pt x="165905" y="101840"/>
                  </a:lnTo>
                  <a:close/>
                  <a:moveTo>
                    <a:pt x="151030" y="114203"/>
                  </a:moveTo>
                  <a:lnTo>
                    <a:pt x="154683" y="121706"/>
                  </a:lnTo>
                  <a:lnTo>
                    <a:pt x="153770" y="123304"/>
                  </a:lnTo>
                  <a:lnTo>
                    <a:pt x="148290" y="123304"/>
                  </a:lnTo>
                  <a:lnTo>
                    <a:pt x="147344" y="121706"/>
                  </a:lnTo>
                  <a:lnTo>
                    <a:pt x="151030" y="114203"/>
                  </a:lnTo>
                  <a:close/>
                  <a:moveTo>
                    <a:pt x="151943" y="129436"/>
                  </a:moveTo>
                  <a:lnTo>
                    <a:pt x="154683" y="147704"/>
                  </a:lnTo>
                  <a:lnTo>
                    <a:pt x="147377" y="147704"/>
                  </a:lnTo>
                  <a:lnTo>
                    <a:pt x="150117" y="129436"/>
                  </a:lnTo>
                  <a:close/>
                  <a:moveTo>
                    <a:pt x="172722" y="109604"/>
                  </a:moveTo>
                  <a:lnTo>
                    <a:pt x="189424" y="113746"/>
                  </a:lnTo>
                  <a:cubicBezTo>
                    <a:pt x="197220" y="115704"/>
                    <a:pt x="202667" y="122652"/>
                    <a:pt x="202667" y="130676"/>
                  </a:cubicBezTo>
                  <a:lnTo>
                    <a:pt x="202667" y="147704"/>
                  </a:lnTo>
                  <a:lnTo>
                    <a:pt x="191316" y="147704"/>
                  </a:lnTo>
                  <a:lnTo>
                    <a:pt x="191316" y="140038"/>
                  </a:lnTo>
                  <a:cubicBezTo>
                    <a:pt x="191316" y="138342"/>
                    <a:pt x="189945" y="136972"/>
                    <a:pt x="188249" y="136972"/>
                  </a:cubicBezTo>
                  <a:cubicBezTo>
                    <a:pt x="186553" y="136972"/>
                    <a:pt x="185183" y="138342"/>
                    <a:pt x="185183" y="140038"/>
                  </a:cubicBezTo>
                  <a:lnTo>
                    <a:pt x="185183" y="147704"/>
                  </a:lnTo>
                  <a:lnTo>
                    <a:pt x="160849" y="147704"/>
                  </a:lnTo>
                  <a:lnTo>
                    <a:pt x="157945" y="128262"/>
                  </a:lnTo>
                  <a:cubicBezTo>
                    <a:pt x="158043" y="128132"/>
                    <a:pt x="158108" y="128034"/>
                    <a:pt x="158174" y="127903"/>
                  </a:cubicBezTo>
                  <a:lnTo>
                    <a:pt x="162708" y="120075"/>
                  </a:lnTo>
                  <a:cubicBezTo>
                    <a:pt x="162741" y="119977"/>
                    <a:pt x="162806" y="119879"/>
                    <a:pt x="162838" y="119814"/>
                  </a:cubicBezTo>
                  <a:lnTo>
                    <a:pt x="172722" y="109604"/>
                  </a:lnTo>
                  <a:close/>
                  <a:moveTo>
                    <a:pt x="3066" y="1"/>
                  </a:moveTo>
                  <a:cubicBezTo>
                    <a:pt x="1370" y="1"/>
                    <a:pt x="0" y="1371"/>
                    <a:pt x="0" y="3067"/>
                  </a:cubicBezTo>
                  <a:lnTo>
                    <a:pt x="0" y="46125"/>
                  </a:lnTo>
                  <a:cubicBezTo>
                    <a:pt x="0" y="47822"/>
                    <a:pt x="1370" y="49192"/>
                    <a:pt x="3066" y="49192"/>
                  </a:cubicBezTo>
                  <a:lnTo>
                    <a:pt x="122520" y="49192"/>
                  </a:lnTo>
                  <a:cubicBezTo>
                    <a:pt x="122749" y="51051"/>
                    <a:pt x="123075" y="52715"/>
                    <a:pt x="123336" y="54117"/>
                  </a:cubicBezTo>
                  <a:cubicBezTo>
                    <a:pt x="122618" y="54150"/>
                    <a:pt x="121900" y="54280"/>
                    <a:pt x="121248" y="54443"/>
                  </a:cubicBezTo>
                  <a:cubicBezTo>
                    <a:pt x="120759" y="54574"/>
                    <a:pt x="120269" y="54737"/>
                    <a:pt x="119813" y="54900"/>
                  </a:cubicBezTo>
                  <a:lnTo>
                    <a:pt x="57933" y="54900"/>
                  </a:lnTo>
                  <a:cubicBezTo>
                    <a:pt x="56237" y="54900"/>
                    <a:pt x="54867" y="56270"/>
                    <a:pt x="54867" y="57966"/>
                  </a:cubicBezTo>
                  <a:cubicBezTo>
                    <a:pt x="54867" y="59630"/>
                    <a:pt x="56237" y="61000"/>
                    <a:pt x="57933" y="61000"/>
                  </a:cubicBezTo>
                  <a:lnTo>
                    <a:pt x="113354" y="61000"/>
                  </a:lnTo>
                  <a:cubicBezTo>
                    <a:pt x="112734" y="62468"/>
                    <a:pt x="112375" y="64066"/>
                    <a:pt x="112375" y="65762"/>
                  </a:cubicBezTo>
                  <a:cubicBezTo>
                    <a:pt x="112375" y="71210"/>
                    <a:pt x="116061" y="75842"/>
                    <a:pt x="121313" y="77082"/>
                  </a:cubicBezTo>
                  <a:cubicBezTo>
                    <a:pt x="122194" y="77310"/>
                    <a:pt x="123107" y="77408"/>
                    <a:pt x="124021" y="77408"/>
                  </a:cubicBezTo>
                  <a:cubicBezTo>
                    <a:pt x="124314" y="77408"/>
                    <a:pt x="124575" y="77408"/>
                    <a:pt x="124869" y="77375"/>
                  </a:cubicBezTo>
                  <a:cubicBezTo>
                    <a:pt x="124901" y="77506"/>
                    <a:pt x="124934" y="77669"/>
                    <a:pt x="124967" y="77799"/>
                  </a:cubicBezTo>
                  <a:lnTo>
                    <a:pt x="54084" y="77799"/>
                  </a:lnTo>
                  <a:cubicBezTo>
                    <a:pt x="52388" y="77799"/>
                    <a:pt x="51017" y="79169"/>
                    <a:pt x="51017" y="80865"/>
                  </a:cubicBezTo>
                  <a:cubicBezTo>
                    <a:pt x="51017" y="82562"/>
                    <a:pt x="52388" y="83932"/>
                    <a:pt x="54084" y="83932"/>
                  </a:cubicBezTo>
                  <a:lnTo>
                    <a:pt x="127315" y="83932"/>
                  </a:lnTo>
                  <a:cubicBezTo>
                    <a:pt x="127609" y="84486"/>
                    <a:pt x="127935" y="85041"/>
                    <a:pt x="128261" y="85563"/>
                  </a:cubicBezTo>
                  <a:lnTo>
                    <a:pt x="54084" y="85563"/>
                  </a:lnTo>
                  <a:cubicBezTo>
                    <a:pt x="52388" y="85563"/>
                    <a:pt x="51017" y="86933"/>
                    <a:pt x="51017" y="88629"/>
                  </a:cubicBezTo>
                  <a:cubicBezTo>
                    <a:pt x="51017" y="90325"/>
                    <a:pt x="52388" y="91695"/>
                    <a:pt x="54084" y="91695"/>
                  </a:cubicBezTo>
                  <a:lnTo>
                    <a:pt x="133448" y="91695"/>
                  </a:lnTo>
                  <a:cubicBezTo>
                    <a:pt x="133480" y="91695"/>
                    <a:pt x="133480" y="91663"/>
                    <a:pt x="133513" y="91663"/>
                  </a:cubicBezTo>
                  <a:cubicBezTo>
                    <a:pt x="134492" y="92511"/>
                    <a:pt x="135503" y="93261"/>
                    <a:pt x="136579" y="93946"/>
                  </a:cubicBezTo>
                  <a:lnTo>
                    <a:pt x="136579" y="94957"/>
                  </a:lnTo>
                  <a:lnTo>
                    <a:pt x="136221" y="94762"/>
                  </a:lnTo>
                  <a:cubicBezTo>
                    <a:pt x="135743" y="94471"/>
                    <a:pt x="135186" y="94326"/>
                    <a:pt x="134626" y="94326"/>
                  </a:cubicBezTo>
                  <a:cubicBezTo>
                    <a:pt x="134306" y="94326"/>
                    <a:pt x="133985" y="94373"/>
                    <a:pt x="133676" y="94468"/>
                  </a:cubicBezTo>
                  <a:cubicBezTo>
                    <a:pt x="132828" y="94762"/>
                    <a:pt x="132143" y="95414"/>
                    <a:pt x="131817" y="96229"/>
                  </a:cubicBezTo>
                  <a:lnTo>
                    <a:pt x="131132" y="97958"/>
                  </a:lnTo>
                  <a:lnTo>
                    <a:pt x="6133" y="97958"/>
                  </a:lnTo>
                  <a:lnTo>
                    <a:pt x="6133" y="61000"/>
                  </a:lnTo>
                  <a:lnTo>
                    <a:pt x="44298" y="61000"/>
                  </a:lnTo>
                  <a:cubicBezTo>
                    <a:pt x="45994" y="61000"/>
                    <a:pt x="47364" y="59663"/>
                    <a:pt x="47364" y="57966"/>
                  </a:cubicBezTo>
                  <a:cubicBezTo>
                    <a:pt x="47364" y="56270"/>
                    <a:pt x="45994" y="54900"/>
                    <a:pt x="44298" y="54900"/>
                  </a:cubicBezTo>
                  <a:lnTo>
                    <a:pt x="3066" y="54900"/>
                  </a:lnTo>
                  <a:cubicBezTo>
                    <a:pt x="1370" y="54900"/>
                    <a:pt x="0" y="56270"/>
                    <a:pt x="0" y="57966"/>
                  </a:cubicBezTo>
                  <a:lnTo>
                    <a:pt x="0" y="101025"/>
                  </a:lnTo>
                  <a:cubicBezTo>
                    <a:pt x="0" y="102721"/>
                    <a:pt x="1370" y="104091"/>
                    <a:pt x="3066" y="104091"/>
                  </a:cubicBezTo>
                  <a:lnTo>
                    <a:pt x="126239" y="104091"/>
                  </a:lnTo>
                  <a:lnTo>
                    <a:pt x="111169" y="107810"/>
                  </a:lnTo>
                  <a:cubicBezTo>
                    <a:pt x="102068" y="110093"/>
                    <a:pt x="95185" y="117498"/>
                    <a:pt x="93619" y="126696"/>
                  </a:cubicBezTo>
                  <a:cubicBezTo>
                    <a:pt x="93325" y="128360"/>
                    <a:pt x="94467" y="129958"/>
                    <a:pt x="96131" y="130219"/>
                  </a:cubicBezTo>
                  <a:cubicBezTo>
                    <a:pt x="96294" y="130252"/>
                    <a:pt x="96457" y="130285"/>
                    <a:pt x="96620" y="130285"/>
                  </a:cubicBezTo>
                  <a:cubicBezTo>
                    <a:pt x="98088" y="130285"/>
                    <a:pt x="99393" y="129241"/>
                    <a:pt x="99654" y="127740"/>
                  </a:cubicBezTo>
                  <a:cubicBezTo>
                    <a:pt x="100828" y="120923"/>
                    <a:pt x="105917" y="115443"/>
                    <a:pt x="112636" y="113746"/>
                  </a:cubicBezTo>
                  <a:lnTo>
                    <a:pt x="129338" y="109604"/>
                  </a:lnTo>
                  <a:lnTo>
                    <a:pt x="139222" y="119814"/>
                  </a:lnTo>
                  <a:cubicBezTo>
                    <a:pt x="139254" y="119879"/>
                    <a:pt x="139287" y="119977"/>
                    <a:pt x="139352" y="120075"/>
                  </a:cubicBezTo>
                  <a:lnTo>
                    <a:pt x="143854" y="127903"/>
                  </a:lnTo>
                  <a:cubicBezTo>
                    <a:pt x="143919" y="128034"/>
                    <a:pt x="144017" y="128132"/>
                    <a:pt x="144115" y="128262"/>
                  </a:cubicBezTo>
                  <a:lnTo>
                    <a:pt x="141179" y="147704"/>
                  </a:lnTo>
                  <a:lnTo>
                    <a:pt x="116844" y="147704"/>
                  </a:lnTo>
                  <a:lnTo>
                    <a:pt x="116844" y="140038"/>
                  </a:lnTo>
                  <a:cubicBezTo>
                    <a:pt x="116844" y="138342"/>
                    <a:pt x="115474" y="136972"/>
                    <a:pt x="113778" y="136972"/>
                  </a:cubicBezTo>
                  <a:cubicBezTo>
                    <a:pt x="112114" y="136972"/>
                    <a:pt x="110744" y="138342"/>
                    <a:pt x="110744" y="140038"/>
                  </a:cubicBezTo>
                  <a:lnTo>
                    <a:pt x="110744" y="147704"/>
                  </a:lnTo>
                  <a:lnTo>
                    <a:pt x="99393" y="147704"/>
                  </a:lnTo>
                  <a:lnTo>
                    <a:pt x="99393" y="140234"/>
                  </a:lnTo>
                  <a:cubicBezTo>
                    <a:pt x="99393" y="138537"/>
                    <a:pt x="98023" y="137167"/>
                    <a:pt x="96326" y="137167"/>
                  </a:cubicBezTo>
                  <a:cubicBezTo>
                    <a:pt x="94663" y="137167"/>
                    <a:pt x="93293" y="138537"/>
                    <a:pt x="93293" y="140234"/>
                  </a:cubicBezTo>
                  <a:lnTo>
                    <a:pt x="93293" y="150770"/>
                  </a:lnTo>
                  <a:cubicBezTo>
                    <a:pt x="93293" y="152466"/>
                    <a:pt x="94663" y="153836"/>
                    <a:pt x="96326" y="153836"/>
                  </a:cubicBezTo>
                  <a:lnTo>
                    <a:pt x="205701" y="153836"/>
                  </a:lnTo>
                  <a:cubicBezTo>
                    <a:pt x="207397" y="153836"/>
                    <a:pt x="208767" y="152466"/>
                    <a:pt x="208767" y="150770"/>
                  </a:cubicBezTo>
                  <a:lnTo>
                    <a:pt x="208767" y="130676"/>
                  </a:lnTo>
                  <a:cubicBezTo>
                    <a:pt x="208767" y="119846"/>
                    <a:pt x="201428" y="110419"/>
                    <a:pt x="190891" y="107810"/>
                  </a:cubicBezTo>
                  <a:lnTo>
                    <a:pt x="175821" y="104091"/>
                  </a:lnTo>
                  <a:lnTo>
                    <a:pt x="177419" y="104091"/>
                  </a:lnTo>
                  <a:cubicBezTo>
                    <a:pt x="179116" y="104091"/>
                    <a:pt x="180486" y="102721"/>
                    <a:pt x="180486" y="101025"/>
                  </a:cubicBezTo>
                  <a:lnTo>
                    <a:pt x="180486" y="77147"/>
                  </a:lnTo>
                  <a:cubicBezTo>
                    <a:pt x="180551" y="77114"/>
                    <a:pt x="180616" y="77114"/>
                    <a:pt x="180714" y="77082"/>
                  </a:cubicBezTo>
                  <a:cubicBezTo>
                    <a:pt x="185998" y="75875"/>
                    <a:pt x="189685" y="71210"/>
                    <a:pt x="189685" y="65762"/>
                  </a:cubicBezTo>
                  <a:cubicBezTo>
                    <a:pt x="189685" y="60380"/>
                    <a:pt x="186031" y="55716"/>
                    <a:pt x="180812" y="54443"/>
                  </a:cubicBezTo>
                  <a:cubicBezTo>
                    <a:pt x="180323" y="54313"/>
                    <a:pt x="179801" y="54215"/>
                    <a:pt x="179311" y="54182"/>
                  </a:cubicBezTo>
                  <a:cubicBezTo>
                    <a:pt x="184987" y="38101"/>
                    <a:pt x="183715" y="22704"/>
                    <a:pt x="183650" y="21987"/>
                  </a:cubicBezTo>
                  <a:cubicBezTo>
                    <a:pt x="183519" y="20421"/>
                    <a:pt x="182182" y="19214"/>
                    <a:pt x="180616" y="19214"/>
                  </a:cubicBezTo>
                  <a:lnTo>
                    <a:pt x="180486" y="19214"/>
                  </a:lnTo>
                  <a:lnTo>
                    <a:pt x="180486" y="3067"/>
                  </a:lnTo>
                  <a:cubicBezTo>
                    <a:pt x="180486" y="1371"/>
                    <a:pt x="179116" y="1"/>
                    <a:pt x="1774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4612425" y="3164125"/>
              <a:ext cx="153350" cy="206325"/>
            </a:xfrm>
            <a:custGeom>
              <a:rect b="b" l="l" r="r" t="t"/>
              <a:pathLst>
                <a:path extrusionOk="0" h="8253" w="6134">
                  <a:moveTo>
                    <a:pt x="3067" y="0"/>
                  </a:moveTo>
                  <a:cubicBezTo>
                    <a:pt x="1371" y="0"/>
                    <a:pt x="1" y="1370"/>
                    <a:pt x="1" y="3066"/>
                  </a:cubicBezTo>
                  <a:lnTo>
                    <a:pt x="1" y="5187"/>
                  </a:lnTo>
                  <a:cubicBezTo>
                    <a:pt x="1" y="6883"/>
                    <a:pt x="1371" y="8253"/>
                    <a:pt x="3067" y="8253"/>
                  </a:cubicBezTo>
                  <a:cubicBezTo>
                    <a:pt x="4763" y="8253"/>
                    <a:pt x="6133" y="6883"/>
                    <a:pt x="6133" y="5187"/>
                  </a:cubicBezTo>
                  <a:lnTo>
                    <a:pt x="6133" y="3066"/>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5181650" y="3164125"/>
              <a:ext cx="152525" cy="206325"/>
            </a:xfrm>
            <a:custGeom>
              <a:rect b="b" l="l" r="r" t="t"/>
              <a:pathLst>
                <a:path extrusionOk="0" h="8253" w="6101">
                  <a:moveTo>
                    <a:pt x="3034" y="0"/>
                  </a:moveTo>
                  <a:cubicBezTo>
                    <a:pt x="1338" y="0"/>
                    <a:pt x="1" y="1370"/>
                    <a:pt x="1" y="3066"/>
                  </a:cubicBezTo>
                  <a:lnTo>
                    <a:pt x="1" y="5187"/>
                  </a:lnTo>
                  <a:cubicBezTo>
                    <a:pt x="1" y="6883"/>
                    <a:pt x="1338" y="8253"/>
                    <a:pt x="3034" y="8253"/>
                  </a:cubicBezTo>
                  <a:cubicBezTo>
                    <a:pt x="4730" y="8253"/>
                    <a:pt x="6101" y="6883"/>
                    <a:pt x="6101" y="5187"/>
                  </a:cubicBezTo>
                  <a:lnTo>
                    <a:pt x="6101" y="3066"/>
                  </a:lnTo>
                  <a:cubicBezTo>
                    <a:pt x="6101" y="1370"/>
                    <a:pt x="4730" y="0"/>
                    <a:pt x="30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 name="Google Shape;284;p29"/>
          <p:cNvSpPr txBox="1"/>
          <p:nvPr>
            <p:ph idx="1" type="subTitle"/>
          </p:nvPr>
        </p:nvSpPr>
        <p:spPr>
          <a:xfrm>
            <a:off x="1671200" y="2309850"/>
            <a:ext cx="2457000" cy="26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285" name="Google Shape;285;p29"/>
          <p:cNvSpPr txBox="1"/>
          <p:nvPr>
            <p:ph idx="2" type="subTitle"/>
          </p:nvPr>
        </p:nvSpPr>
        <p:spPr>
          <a:xfrm>
            <a:off x="1671125" y="2425950"/>
            <a:ext cx="2457000" cy="4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a:t>
            </a:r>
            <a:endParaRPr/>
          </a:p>
        </p:txBody>
      </p:sp>
      <p:sp>
        <p:nvSpPr>
          <p:cNvPr id="286" name="Google Shape;286;p29"/>
          <p:cNvSpPr txBox="1"/>
          <p:nvPr>
            <p:ph idx="5" type="subTitle"/>
          </p:nvPr>
        </p:nvSpPr>
        <p:spPr>
          <a:xfrm>
            <a:off x="5015875" y="2309850"/>
            <a:ext cx="2457000" cy="26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287" name="Google Shape;287;p29"/>
          <p:cNvSpPr txBox="1"/>
          <p:nvPr>
            <p:ph idx="6" type="subTitle"/>
          </p:nvPr>
        </p:nvSpPr>
        <p:spPr>
          <a:xfrm>
            <a:off x="5015800" y="2425950"/>
            <a:ext cx="2457000" cy="4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288" name="Google Shape;288;p29"/>
          <p:cNvSpPr txBox="1"/>
          <p:nvPr>
            <p:ph idx="7" type="subTitle"/>
          </p:nvPr>
        </p:nvSpPr>
        <p:spPr>
          <a:xfrm>
            <a:off x="5015875" y="3973425"/>
            <a:ext cx="2457000" cy="26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289" name="Google Shape;289;p29"/>
          <p:cNvSpPr txBox="1"/>
          <p:nvPr>
            <p:ph idx="8" type="subTitle"/>
          </p:nvPr>
        </p:nvSpPr>
        <p:spPr>
          <a:xfrm>
            <a:off x="5015800" y="4089525"/>
            <a:ext cx="2457000" cy="4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composed of hydrogen and helium</a:t>
            </a:r>
            <a:endParaRPr/>
          </a:p>
        </p:txBody>
      </p:sp>
      <p:sp>
        <p:nvSpPr>
          <p:cNvPr id="290" name="Google Shape;290;p29"/>
          <p:cNvSpPr txBox="1"/>
          <p:nvPr>
            <p:ph idx="3" type="subTitle"/>
          </p:nvPr>
        </p:nvSpPr>
        <p:spPr>
          <a:xfrm>
            <a:off x="1671200" y="3973425"/>
            <a:ext cx="2457000" cy="26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291" name="Google Shape;291;p29"/>
          <p:cNvSpPr txBox="1"/>
          <p:nvPr>
            <p:ph idx="4" type="subTitle"/>
          </p:nvPr>
        </p:nvSpPr>
        <p:spPr>
          <a:xfrm>
            <a:off x="1671125" y="4089525"/>
            <a:ext cx="2457000" cy="40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but it’s very hot</a:t>
            </a:r>
            <a:endParaRPr/>
          </a:p>
        </p:txBody>
      </p:sp>
      <p:sp>
        <p:nvSpPr>
          <p:cNvPr id="292" name="Google Shape;292;p29"/>
          <p:cNvSpPr txBox="1"/>
          <p:nvPr>
            <p:ph idx="9" type="title"/>
          </p:nvPr>
        </p:nvSpPr>
        <p:spPr>
          <a:xfrm flipH="1">
            <a:off x="7233195" y="687840"/>
            <a:ext cx="1296600" cy="312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Tree>
  </p:cSld>
  <p:clrMapOvr>
    <a:masterClrMapping/>
  </p:clrMapOvr>
</p:sld>
</file>

<file path=ppt/theme/theme1.xml><?xml version="1.0" encoding="utf-8"?>
<a:theme xmlns:a="http://schemas.openxmlformats.org/drawingml/2006/main" xmlns:r="http://schemas.openxmlformats.org/officeDocument/2006/relationships" name="Minimalist Resume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